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Override1.xml" ContentType="application/vnd.openxmlformats-officedocument.themeOverride+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Override3.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Override4.xml" ContentType="application/vnd.openxmlformats-officedocument.themeOverride+xml"/>
  <Override PartName="/ppt/tags/tag14.xml" ContentType="application/vnd.openxmlformats-officedocument.presentationml.tags+xml"/>
  <Override PartName="/ppt/tags/tag15.xml" ContentType="application/vnd.openxmlformats-officedocument.presentationml.tags+xml"/>
  <Override PartName="/ppt/theme/themeOverride5.xml" ContentType="application/vnd.openxmlformats-officedocument.themeOverride+xml"/>
  <Override PartName="/ppt/tags/tag16.xml" ContentType="application/vnd.openxmlformats-officedocument.presentationml.tags+xml"/>
  <Override PartName="/ppt/tags/tag17.xml" ContentType="application/vnd.openxmlformats-officedocument.presentationml.tags+xml"/>
  <Override PartName="/ppt/theme/themeOverride6.xml" ContentType="application/vnd.openxmlformats-officedocument.themeOverride+xml"/>
  <Override PartName="/ppt/tags/tag18.xml" ContentType="application/vnd.openxmlformats-officedocument.presentationml.tags+xml"/>
  <Override PartName="/ppt/tags/tag19.xml" ContentType="application/vnd.openxmlformats-officedocument.presentationml.tags+xml"/>
  <Override PartName="/ppt/theme/themeOverride7.xml" ContentType="application/vnd.openxmlformats-officedocument.themeOverride+xml"/>
  <Override PartName="/ppt/tags/tag20.xml" ContentType="application/vnd.openxmlformats-officedocument.presentationml.tags+xml"/>
  <Override PartName="/ppt/tags/tag21.xml" ContentType="application/vnd.openxmlformats-officedocument.presentationml.tags+xml"/>
  <Override PartName="/ppt/theme/themeOverride8.xml" ContentType="application/vnd.openxmlformats-officedocument.themeOverr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9.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Override10.xml" ContentType="application/vnd.openxmlformats-officedocument.themeOverr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Override11.xml" ContentType="application/vnd.openxmlformats-officedocument.themeOverr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Override12.xml" ContentType="application/vnd.openxmlformats-officedocument.themeOverr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heme/themeOverride13.xml" ContentType="application/vnd.openxmlformats-officedocument.themeOverr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Override14.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heme/themeOverride15.xml" ContentType="application/vnd.openxmlformats-officedocument.themeOverr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heme/themeOverride16.xml" ContentType="application/vnd.openxmlformats-officedocument.themeOverr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heme/themeOverride17.xml" ContentType="application/vnd.openxmlformats-officedocument.themeOverride+xml"/>
  <Override PartName="/ppt/tags/tag60.xml" ContentType="application/vnd.openxmlformats-officedocument.presentationml.tags+xml"/>
  <Override PartName="/ppt/tags/tag61.xml" ContentType="application/vnd.openxmlformats-officedocument.presentationml.tags+xml"/>
  <Override PartName="/ppt/theme/themeOverride18.xml" ContentType="application/vnd.openxmlformats-officedocument.themeOverride+xml"/>
  <Override PartName="/ppt/tags/tag62.xml" ContentType="application/vnd.openxmlformats-officedocument.presentationml.tags+xml"/>
  <Override PartName="/ppt/tags/tag63.xml" ContentType="application/vnd.openxmlformats-officedocument.presentationml.tags+xml"/>
  <Override PartName="/ppt/theme/themeOverride19.xml" ContentType="application/vnd.openxmlformats-officedocument.themeOverride+xml"/>
  <Override PartName="/ppt/tags/tag64.xml" ContentType="application/vnd.openxmlformats-officedocument.presentationml.tags+xml"/>
  <Override PartName="/ppt/tags/tag65.xml" ContentType="application/vnd.openxmlformats-officedocument.presentationml.tags+xml"/>
  <Override PartName="/ppt/theme/themeOverride20.xml" ContentType="application/vnd.openxmlformats-officedocument.themeOverride+xml"/>
  <Override PartName="/ppt/tags/tag66.xml" ContentType="application/vnd.openxmlformats-officedocument.presentationml.tags+xml"/>
  <Override PartName="/ppt/tags/tag67.xml" ContentType="application/vnd.openxmlformats-officedocument.presentationml.tags+xml"/>
  <Override PartName="/ppt/theme/themeOverride21.xml" ContentType="application/vnd.openxmlformats-officedocument.themeOverride+xml"/>
  <Override PartName="/ppt/tags/tag68.xml" ContentType="application/vnd.openxmlformats-officedocument.presentationml.tags+xml"/>
  <Override PartName="/ppt/tags/tag69.xml" ContentType="application/vnd.openxmlformats-officedocument.presentationml.tags+xml"/>
  <Override PartName="/ppt/theme/themeOverride22.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heme/themeOverride23.xml" ContentType="application/vnd.openxmlformats-officedocument.themeOverride+xml"/>
  <Override PartName="/ppt/tags/tag72.xml" ContentType="application/vnd.openxmlformats-officedocument.presentationml.tags+xml"/>
  <Override PartName="/ppt/tags/tag73.xml" ContentType="application/vnd.openxmlformats-officedocument.presentationml.tags+xml"/>
  <Override PartName="/ppt/theme/themeOverride24.xml" ContentType="application/vnd.openxmlformats-officedocument.themeOverride+xml"/>
  <Override PartName="/ppt/tags/tag74.xml" ContentType="application/vnd.openxmlformats-officedocument.presentationml.tags+xml"/>
  <Override PartName="/ppt/tags/tag75.xml" ContentType="application/vnd.openxmlformats-officedocument.presentationml.tags+xml"/>
  <Override PartName="/ppt/theme/themeOverride25.xml" ContentType="application/vnd.openxmlformats-officedocument.themeOverride+xml"/>
  <Override PartName="/ppt/tags/tag76.xml" ContentType="application/vnd.openxmlformats-officedocument.presentationml.tags+xml"/>
  <Override PartName="/ppt/tags/tag77.xml" ContentType="application/vnd.openxmlformats-officedocument.presentationml.tags+xml"/>
  <Override PartName="/ppt/theme/themeOverride26.xml" ContentType="application/vnd.openxmlformats-officedocument.themeOverride+xml"/>
  <Override PartName="/ppt/tags/tag78.xml" ContentType="application/vnd.openxmlformats-officedocument.presentationml.tags+xml"/>
  <Override PartName="/ppt/tags/tag79.xml" ContentType="application/vnd.openxmlformats-officedocument.presentationml.tags+xml"/>
  <Override PartName="/ppt/theme/themeOverride27.xml" ContentType="application/vnd.openxmlformats-officedocument.themeOverride+xml"/>
  <Override PartName="/ppt/tags/tag80.xml" ContentType="application/vnd.openxmlformats-officedocument.presentationml.tags+xml"/>
  <Override PartName="/ppt/theme/themeOverride28.xml" ContentType="application/vnd.openxmlformats-officedocument.themeOverride+xml"/>
  <Override PartName="/ppt/tags/tag81.xml" ContentType="application/vnd.openxmlformats-officedocument.presentationml.tags+xml"/>
  <Override PartName="/ppt/theme/themeOverride29.xml" ContentType="application/vnd.openxmlformats-officedocument.themeOverride+xml"/>
  <Override PartName="/ppt/tags/tag82.xml" ContentType="application/vnd.openxmlformats-officedocument.presentationml.tags+xml"/>
  <Override PartName="/ppt/tags/tag83.xml" ContentType="application/vnd.openxmlformats-officedocument.presentationml.tags+xml"/>
  <Override PartName="/ppt/theme/themeOverride30.xml" ContentType="application/vnd.openxmlformats-officedocument.themeOverride+xml"/>
  <Override PartName="/ppt/tags/tag84.xml" ContentType="application/vnd.openxmlformats-officedocument.presentationml.tags+xml"/>
  <Override PartName="/ppt/tags/tag85.xml" ContentType="application/vnd.openxmlformats-officedocument.presentationml.tags+xml"/>
  <Override PartName="/ppt/theme/themeOverride31.xml" ContentType="application/vnd.openxmlformats-officedocument.themeOverride+xml"/>
  <Override PartName="/ppt/tags/tag86.xml" ContentType="application/vnd.openxmlformats-officedocument.presentationml.tags+xml"/>
  <Override PartName="/ppt/tags/tag87.xml" ContentType="application/vnd.openxmlformats-officedocument.presentationml.tags+xml"/>
  <Override PartName="/ppt/theme/themeOverride32.xml" ContentType="application/vnd.openxmlformats-officedocument.themeOverride+xml"/>
  <Override PartName="/ppt/tags/tag88.xml" ContentType="application/vnd.openxmlformats-officedocument.presentationml.tags+xml"/>
  <Override PartName="/ppt/tags/tag89.xml" ContentType="application/vnd.openxmlformats-officedocument.presentationml.tags+xml"/>
  <Override PartName="/ppt/theme/themeOverride33.xml" ContentType="application/vnd.openxmlformats-officedocument.themeOverride+xml"/>
  <Override PartName="/ppt/tags/tag90.xml" ContentType="application/vnd.openxmlformats-officedocument.presentationml.tags+xml"/>
  <Override PartName="/ppt/tags/tag91.xml" ContentType="application/vnd.openxmlformats-officedocument.presentationml.tags+xml"/>
  <Override PartName="/ppt/theme/themeOverride34.xml" ContentType="application/vnd.openxmlformats-officedocument.themeOverr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heme/themeOverride35.xml" ContentType="application/vnd.openxmlformats-officedocument.themeOverr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Override36.xml" ContentType="application/vnd.openxmlformats-officedocument.themeOverr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heme/themeOverride37.xml" ContentType="application/vnd.openxmlformats-officedocument.themeOverr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heme/themeOverride38.xml" ContentType="application/vnd.openxmlformats-officedocument.themeOverr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heme/themeOverride39.xml" ContentType="application/vnd.openxmlformats-officedocument.themeOverride+xml"/>
  <Override PartName="/ppt/tags/tag107.xml" ContentType="application/vnd.openxmlformats-officedocument.presentationml.tags+xml"/>
  <Override PartName="/ppt/tags/tag108.xml" ContentType="application/vnd.openxmlformats-officedocument.presentationml.tags+xml"/>
  <Override PartName="/ppt/theme/themeOverride40.xml" ContentType="application/vnd.openxmlformats-officedocument.themeOverride+xml"/>
  <Override PartName="/ppt/tags/tag109.xml" ContentType="application/vnd.openxmlformats-officedocument.presentationml.tags+xml"/>
  <Override PartName="/ppt/tags/tag110.xml" ContentType="application/vnd.openxmlformats-officedocument.presentationml.tags+xml"/>
  <Override PartName="/ppt/theme/themeOverride41.xml" ContentType="application/vnd.openxmlformats-officedocument.themeOverr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heme/themeOverride42.xml" ContentType="application/vnd.openxmlformats-officedocument.themeOverride+xml"/>
  <Override PartName="/ppt/tags/tag115.xml" ContentType="application/vnd.openxmlformats-officedocument.presentationml.tags+xml"/>
  <Override PartName="/ppt/tags/tag116.xml" ContentType="application/vnd.openxmlformats-officedocument.presentationml.tags+xml"/>
  <Override PartName="/ppt/theme/themeOverride43.xml" ContentType="application/vnd.openxmlformats-officedocument.themeOverride+xml"/>
  <Override PartName="/ppt/tags/tag117.xml" ContentType="application/vnd.openxmlformats-officedocument.presentationml.tags+xml"/>
  <Override PartName="/ppt/tags/tag118.xml" ContentType="application/vnd.openxmlformats-officedocument.presentationml.tags+xml"/>
  <Override PartName="/ppt/theme/themeOverride44.xml" ContentType="application/vnd.openxmlformats-officedocument.themeOverride+xml"/>
  <Override PartName="/ppt/tags/tag119.xml" ContentType="application/vnd.openxmlformats-officedocument.presentationml.tags+xml"/>
  <Override PartName="/ppt/tags/tag120.xml" ContentType="application/vnd.openxmlformats-officedocument.presentationml.tags+xml"/>
  <Override PartName="/ppt/theme/themeOverride45.xml" ContentType="application/vnd.openxmlformats-officedocument.themeOverride+xml"/>
  <Override PartName="/ppt/tags/tag121.xml" ContentType="application/vnd.openxmlformats-officedocument.presentationml.tags+xml"/>
  <Override PartName="/ppt/tags/tag122.xml" ContentType="application/vnd.openxmlformats-officedocument.presentationml.tags+xml"/>
  <Override PartName="/ppt/theme/themeOverride46.xml" ContentType="application/vnd.openxmlformats-officedocument.themeOverride+xml"/>
  <Override PartName="/ppt/tags/tag123.xml" ContentType="application/vnd.openxmlformats-officedocument.presentationml.tags+xml"/>
  <Override PartName="/ppt/tags/tag124.xml" ContentType="application/vnd.openxmlformats-officedocument.presentationml.tags+xml"/>
  <Override PartName="/ppt/theme/themeOverride47.xml" ContentType="application/vnd.openxmlformats-officedocument.themeOverride+xml"/>
  <Override PartName="/ppt/tags/tag125.xml" ContentType="application/vnd.openxmlformats-officedocument.presentationml.tags+xml"/>
  <Override PartName="/ppt/tags/tag126.xml" ContentType="application/vnd.openxmlformats-officedocument.presentationml.tags+xml"/>
  <Override PartName="/ppt/theme/themeOverride48.xml" ContentType="application/vnd.openxmlformats-officedocument.themeOverride+xml"/>
  <Override PartName="/ppt/tags/tag127.xml" ContentType="application/vnd.openxmlformats-officedocument.presentationml.tags+xml"/>
  <Override PartName="/ppt/tags/tag128.xml" ContentType="application/vnd.openxmlformats-officedocument.presentationml.tags+xml"/>
  <Override PartName="/ppt/theme/themeOverride49.xml" ContentType="application/vnd.openxmlformats-officedocument.themeOverride+xml"/>
  <Override PartName="/ppt/tags/tag129.xml" ContentType="application/vnd.openxmlformats-officedocument.presentationml.tags+xml"/>
  <Override PartName="/ppt/tags/tag130.xml" ContentType="application/vnd.openxmlformats-officedocument.presentationml.tags+xml"/>
  <Override PartName="/ppt/theme/themeOverride50.xml" ContentType="application/vnd.openxmlformats-officedocument.themeOverride+xml"/>
  <Override PartName="/ppt/tags/tag131.xml" ContentType="application/vnd.openxmlformats-officedocument.presentationml.tags+xml"/>
  <Override PartName="/ppt/tags/tag132.xml" ContentType="application/vnd.openxmlformats-officedocument.presentationml.tags+xml"/>
  <Override PartName="/ppt/theme/themeOverride51.xml" ContentType="application/vnd.openxmlformats-officedocument.themeOverride+xml"/>
  <Override PartName="/ppt/tags/tag133.xml" ContentType="application/vnd.openxmlformats-officedocument.presentationml.tags+xml"/>
  <Override PartName="/ppt/tags/tag134.xml" ContentType="application/vnd.openxmlformats-officedocument.presentationml.tags+xml"/>
  <Override PartName="/ppt/theme/themeOverride52.xml" ContentType="application/vnd.openxmlformats-officedocument.themeOverride+xml"/>
  <Override PartName="/ppt/tags/tag135.xml" ContentType="application/vnd.openxmlformats-officedocument.presentationml.tags+xml"/>
  <Override PartName="/ppt/tags/tag136.xml" ContentType="application/vnd.openxmlformats-officedocument.presentationml.tags+xml"/>
  <Override PartName="/ppt/theme/themeOverride53.xml" ContentType="application/vnd.openxmlformats-officedocument.themeOverride+xml"/>
  <Override PartName="/ppt/tags/tag137.xml" ContentType="application/vnd.openxmlformats-officedocument.presentationml.tags+xml"/>
  <Override PartName="/ppt/tags/tag138.xml" ContentType="application/vnd.openxmlformats-officedocument.presentationml.tags+xml"/>
  <Override PartName="/ppt/theme/themeOverride54.xml" ContentType="application/vnd.openxmlformats-officedocument.themeOverr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heme/themeOverride55.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heme/themeOverride56.xml" ContentType="application/vnd.openxmlformats-officedocument.themeOverr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heme/themeOverride57.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Override58.xml" ContentType="application/vnd.openxmlformats-officedocument.themeOverride+xml"/>
  <Override PartName="/ppt/tags/tag151.xml" ContentType="application/vnd.openxmlformats-officedocument.presentationml.tags+xml"/>
  <Override PartName="/ppt/tags/tag152.xml" ContentType="application/vnd.openxmlformats-officedocument.presentationml.tags+xml"/>
  <Override PartName="/ppt/theme/themeOverride59.xml" ContentType="application/vnd.openxmlformats-officedocument.themeOverride+xml"/>
  <Override PartName="/ppt/tags/tag153.xml" ContentType="application/vnd.openxmlformats-officedocument.presentationml.tags+xml"/>
  <Override PartName="/ppt/tags/tag154.xml" ContentType="application/vnd.openxmlformats-officedocument.presentationml.tags+xml"/>
  <Override PartName="/ppt/theme/themeOverride60.xml" ContentType="application/vnd.openxmlformats-officedocument.themeOverride+xml"/>
  <Override PartName="/ppt/tags/tag155.xml" ContentType="application/vnd.openxmlformats-officedocument.presentationml.tags+xml"/>
  <Override PartName="/ppt/theme/themeOverride61.xml" ContentType="application/vnd.openxmlformats-officedocument.themeOverride+xml"/>
  <Override PartName="/ppt/tags/tag156.xml" ContentType="application/vnd.openxmlformats-officedocument.presentationml.tags+xml"/>
  <Override PartName="/ppt/theme/themeOverride62.xml" ContentType="application/vnd.openxmlformats-officedocument.themeOverride+xml"/>
  <Override PartName="/ppt/tags/tag157.xml" ContentType="application/vnd.openxmlformats-officedocument.presentationml.tags+xml"/>
  <Override PartName="/ppt/theme/themeOverride63.xml" ContentType="application/vnd.openxmlformats-officedocument.themeOverride+xml"/>
  <Override PartName="/ppt/tags/tag158.xml" ContentType="application/vnd.openxmlformats-officedocument.presentationml.tags+xml"/>
  <Override PartName="/ppt/theme/themeOverride64.xml" ContentType="application/vnd.openxmlformats-officedocument.themeOverride+xml"/>
  <Override PartName="/ppt/tags/tag159.xml" ContentType="application/vnd.openxmlformats-officedocument.presentationml.tags+xml"/>
  <Override PartName="/ppt/tags/tag16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1.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3.xml" ContentType="application/vnd.openxmlformats-officedocument.presentationml.notesSlide+xml"/>
  <Override PartName="/ppt/tags/tag169.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5.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6.xml" ContentType="application/vnd.openxmlformats-officedocument.presentationml.notesSlide+xml"/>
  <Override PartName="/ppt/tags/tag176.xml" ContentType="application/vnd.openxmlformats-officedocument.presentationml.tags+xml"/>
  <Override PartName="/ppt/notesSlides/notesSlide7.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8.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8"/>
  </p:sldMasterIdLst>
  <p:notesMasterIdLst>
    <p:notesMasterId r:id="rId28"/>
  </p:notesMasterIdLst>
  <p:handoutMasterIdLst>
    <p:handoutMasterId r:id="rId29"/>
  </p:handoutMasterIdLst>
  <p:sldIdLst>
    <p:sldId id="439" r:id="rId9"/>
    <p:sldId id="453" r:id="rId10"/>
    <p:sldId id="2145707035" r:id="rId11"/>
    <p:sldId id="449" r:id="rId12"/>
    <p:sldId id="2145707009" r:id="rId13"/>
    <p:sldId id="294" r:id="rId14"/>
    <p:sldId id="292" r:id="rId15"/>
    <p:sldId id="2147376892" r:id="rId16"/>
    <p:sldId id="293" r:id="rId17"/>
    <p:sldId id="263" r:id="rId18"/>
    <p:sldId id="2147376889" r:id="rId19"/>
    <p:sldId id="405" r:id="rId20"/>
    <p:sldId id="372" r:id="rId21"/>
    <p:sldId id="2147376891" r:id="rId22"/>
    <p:sldId id="482" r:id="rId23"/>
    <p:sldId id="369" r:id="rId24"/>
    <p:sldId id="2147376888" r:id="rId25"/>
    <p:sldId id="431" r:id="rId26"/>
    <p:sldId id="426" r:id="rId27"/>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SwissReSans" panose="020B0604020202020204" pitchFamily="34" charset="0"/>
      <p:regular r:id="rId34"/>
      <p:bold r:id="rId35"/>
      <p:italic r:id="rId36"/>
      <p:boldItalic r:id="rId37"/>
    </p:embeddedFont>
    <p:embeddedFont>
      <p:font typeface="SwissReSans Light" panose="020B0504020202020204" pitchFamily="34" charset="0"/>
      <p:regular r:id="rId38"/>
      <p:bold r:id="rId39"/>
      <p:italic r:id="rId40"/>
      <p:boldItalic r:id="rId41"/>
    </p:embeddedFont>
  </p:embeddedFontLst>
  <p:custDataLst>
    <p:custData r:id="rId2"/>
    <p:custData r:id="rId7"/>
    <p:custData r:id="rId1"/>
    <p:custData r:id="rId4"/>
    <p:custData r:id="rId6"/>
    <p:custData r:id="rId5"/>
    <p:custData r:id="rId3"/>
    <p:tags r:id="rId4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8FF"/>
    <a:srgbClr val="FFFFFF"/>
    <a:srgbClr val="E7E6E6"/>
    <a:srgbClr val="C8C8C8"/>
    <a:srgbClr val="000000"/>
    <a:srgbClr val="E00000"/>
    <a:srgbClr val="DAE7E2"/>
    <a:srgbClr val="AFB4B9"/>
    <a:srgbClr val="EFF0F1"/>
    <a:srgbClr val="3C41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70FC3-41F4-4639-9F92-194A608F593C}">
  <a:tblStyle styleId="{4F870FC3-41F4-4639-9F92-194A608F593C}" styleName="Swiss Re - Table 1">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1">
              <a:tint val="36000"/>
            </a:schemeClr>
          </a:solidFill>
        </a:fill>
      </a:tcStyle>
    </a:band2H>
    <a:band1V>
      <a:tcStyle>
        <a:tcBdr/>
        <a:fill>
          <a:solidFill>
            <a:schemeClr val="accent1">
              <a:tint val="36000"/>
            </a:schemeClr>
          </a:solidFill>
        </a:fill>
      </a:tcStyle>
    </a:band1V>
    <a:firstRow>
      <a:tcTxStyle b="on">
        <a:fontRef idx="minor">
          <a:scrgbClr r="255" g="255" b="255"/>
        </a:fontRef>
        <a:schemeClr val="lt1"/>
      </a:tcTxStyle>
      <a:tcStyle>
        <a:tcBdr/>
        <a:fill>
          <a:solidFill>
            <a:schemeClr val="accent1"/>
          </a:solidFill>
        </a:fill>
      </a:tcStyle>
    </a:firstRow>
  </a:tblStyle>
  <a:tblStyle styleId="{7E6E6707-7832-46BE-A3A0-E36881F78559}" styleName="Swiss Re - Table 2">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5">
              <a:tint val="36000"/>
            </a:schemeClr>
          </a:solidFill>
        </a:fill>
      </a:tcStyle>
    </a:band2H>
    <a:band1V>
      <a:tcStyle>
        <a:tcBdr/>
        <a:fill>
          <a:solidFill>
            <a:schemeClr val="accent5">
              <a:tint val="36000"/>
            </a:schemeClr>
          </a:solidFill>
        </a:fill>
      </a:tcStyle>
    </a:band1V>
    <a:firstRow>
      <a:tcTxStyle b="on">
        <a:fontRef idx="minor">
          <a:scrgbClr r="255" g="255" b="255"/>
        </a:fontRef>
        <a:schemeClr val="lt1"/>
      </a:tcTxStyle>
      <a:tcStyle>
        <a:tcBdr/>
        <a:fill>
          <a:solidFill>
            <a:schemeClr val="accent5"/>
          </a:solidFill>
        </a:fill>
      </a:tcStyle>
    </a:firstRow>
  </a:tblStyle>
  <a:tblStyle styleId="{BBE75E58-984F-4F72-8EDD-5C9A88DD35F0}" styleName="Swiss Re - Table 3">
    <a:wholeTbl>
      <a:tcTxStyle>
        <a:fontRef idx="minor">
          <a:scrgbClr r="40" g="62" b="54"/>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2H>
      <a:tcStyle>
        <a:tcBdr/>
        <a:fill>
          <a:solidFill>
            <a:schemeClr val="accent3">
              <a:tint val="36000"/>
            </a:schemeClr>
          </a:solidFill>
        </a:fill>
      </a:tcStyle>
    </a:band2H>
    <a:band1V>
      <a:tcStyle>
        <a:tcBdr/>
        <a:fill>
          <a:solidFill>
            <a:schemeClr val="accent3">
              <a:tint val="36000"/>
            </a:schemeClr>
          </a:solidFill>
        </a:fill>
      </a:tcStyle>
    </a:band1V>
    <a:firstRow>
      <a:tcTxStyle b="on">
        <a:fontRef idx="minor">
          <a:scrgbClr r="255" g="255" b="255"/>
        </a:fontRef>
        <a:schemeClr val="lt1"/>
      </a:tcTxStyle>
      <a:tcStyle>
        <a:tcBdr/>
        <a:fill>
          <a:solidFill>
            <a:schemeClr val="accent3"/>
          </a:solidFill>
        </a:fill>
      </a:tcStyle>
    </a:firstRow>
  </a:tblStyle>
  <a:tblStyle styleId="{F0DF0198-80C8-49AA-8D90-CB580F7814A3}" styleName="Swiss Re - Table 4">
    <a:wholeTbl>
      <a:tcTxStyle>
        <a:fontRef idx="minor">
          <a:scrgbClr r="40" g="62" b="54"/>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tblStyle>
  <a:tblStyle styleId="{B879B2AA-A785-4C12-A31E-098CB692474E}" styleName="Swiss Re - Table 5">
    <a:wholeTbl>
      <a:tcTxStyle>
        <a:fontRef idx="minor">
          <a:scrgbClr r="40" g="62" b="54"/>
        </a:fontRef>
        <a:schemeClr val="tx1"/>
      </a:tcTxStyle>
      <a:tcStyle>
        <a:tcBdr>
          <a:left>
            <a:ln w="12700" cmpd="sng">
              <a:solidFill>
                <a:schemeClr val="accent1"/>
              </a:solidFill>
            </a:ln>
          </a:left>
          <a:right>
            <a:ln w="12700" cmpd="sng">
              <a:solidFill>
                <a:schemeClr val="accent1"/>
              </a:solidFill>
            </a:ln>
          </a:right>
          <a:top>
            <a:ln>
              <a:noFill/>
            </a:ln>
          </a:top>
          <a:bottom>
            <a:ln>
              <a:noFill/>
            </a:ln>
          </a:bottom>
          <a:insideH>
            <a:ln>
              <a:noFill/>
            </a:ln>
          </a:insideH>
          <a:insideV>
            <a:ln w="12700" cmpd="sng">
              <a:solidFill>
                <a:schemeClr val="accent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45" autoAdjust="0"/>
  </p:normalViewPr>
  <p:slideViewPr>
    <p:cSldViewPr showGuides="1">
      <p:cViewPr>
        <p:scale>
          <a:sx n="62" d="100"/>
          <a:sy n="62" d="100"/>
        </p:scale>
        <p:origin x="828" y="5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096"/>
    </p:cViewPr>
  </p:sorterViewPr>
  <p:notesViewPr>
    <p:cSldViewPr showGuides="1">
      <p:cViewPr varScale="1">
        <p:scale>
          <a:sx n="96" d="100"/>
          <a:sy n="96" d="100"/>
        </p:scale>
        <p:origin x="355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0.fntdata"/><Relationship Id="rId21" Type="http://schemas.openxmlformats.org/officeDocument/2006/relationships/slide" Target="slides/slide13.xml"/><Relationship Id="rId34" Type="http://schemas.openxmlformats.org/officeDocument/2006/relationships/font" Target="fonts/font5.fntdata"/><Relationship Id="rId42" Type="http://schemas.openxmlformats.org/officeDocument/2006/relationships/tags" Target="tags/tag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Master" Target="slideMasters/slideMaster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1656-42F1-9C0D-A32549C3EE3C}"/>
              </c:ext>
            </c:extLst>
          </c:dPt>
          <c:dPt>
            <c:idx val="1"/>
            <c:bubble3D val="0"/>
            <c:spPr>
              <a:solidFill>
                <a:schemeClr val="accent2"/>
              </a:solidFill>
              <a:ln w="19050">
                <a:noFill/>
              </a:ln>
              <a:effectLst/>
            </c:spPr>
            <c:extLst>
              <c:ext xmlns:c16="http://schemas.microsoft.com/office/drawing/2014/chart" uri="{C3380CC4-5D6E-409C-BE32-E72D297353CC}">
                <c16:uniqueId val="{00000003-1656-42F1-9C0D-A32549C3EE3C}"/>
              </c:ext>
            </c:extLst>
          </c:dPt>
          <c:dPt>
            <c:idx val="2"/>
            <c:bubble3D val="0"/>
            <c:spPr>
              <a:solidFill>
                <a:schemeClr val="accent3"/>
              </a:solidFill>
              <a:ln w="19050">
                <a:noFill/>
              </a:ln>
              <a:effectLst/>
            </c:spPr>
            <c:extLst>
              <c:ext xmlns:c16="http://schemas.microsoft.com/office/drawing/2014/chart" uri="{C3380CC4-5D6E-409C-BE32-E72D297353CC}">
                <c16:uniqueId val="{00000005-1656-42F1-9C0D-A32549C3EE3C}"/>
              </c:ext>
            </c:extLst>
          </c:dPt>
          <c:dPt>
            <c:idx val="3"/>
            <c:bubble3D val="0"/>
            <c:spPr>
              <a:solidFill>
                <a:schemeClr val="accent4"/>
              </a:solidFill>
              <a:ln w="19050">
                <a:noFill/>
              </a:ln>
              <a:effectLst/>
            </c:spPr>
            <c:extLst>
              <c:ext xmlns:c16="http://schemas.microsoft.com/office/drawing/2014/chart" uri="{C3380CC4-5D6E-409C-BE32-E72D297353CC}">
                <c16:uniqueId val="{00000007-1656-42F1-9C0D-A32549C3EE3C}"/>
              </c:ext>
            </c:extLst>
          </c:dPt>
          <c:cat>
            <c:strRef>
              <c:f>Sheet1!$A$2:$A$4</c:f>
              <c:strCache>
                <c:ptCount val="3"/>
                <c:pt idx="0">
                  <c:v>EMEA</c:v>
                </c:pt>
                <c:pt idx="1">
                  <c:v>Americas</c:v>
                </c:pt>
                <c:pt idx="2">
                  <c:v>Asia</c:v>
                </c:pt>
              </c:strCache>
            </c:strRef>
          </c:cat>
          <c:val>
            <c:numRef>
              <c:f>Sheet1!$B$2:$B$4</c:f>
              <c:numCache>
                <c:formatCode>0%</c:formatCode>
                <c:ptCount val="3"/>
                <c:pt idx="0">
                  <c:v>0.32</c:v>
                </c:pt>
                <c:pt idx="1">
                  <c:v>0.49</c:v>
                </c:pt>
                <c:pt idx="2">
                  <c:v>0.19</c:v>
                </c:pt>
              </c:numCache>
            </c:numRef>
          </c:val>
          <c:extLst>
            <c:ext xmlns:c16="http://schemas.microsoft.com/office/drawing/2014/chart" uri="{C3380CC4-5D6E-409C-BE32-E72D297353CC}">
              <c16:uniqueId val="{00000000-7266-4A37-8789-9256E54DAC6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3C65-8D4B-9D55-F159B5BA1939}"/>
              </c:ext>
            </c:extLst>
          </c:dPt>
          <c:dPt>
            <c:idx val="1"/>
            <c:bubble3D val="0"/>
            <c:spPr>
              <a:solidFill>
                <a:schemeClr val="accent2"/>
              </a:solidFill>
              <a:ln w="19050">
                <a:noFill/>
              </a:ln>
              <a:effectLst/>
            </c:spPr>
            <c:extLst>
              <c:ext xmlns:c16="http://schemas.microsoft.com/office/drawing/2014/chart" uri="{C3380CC4-5D6E-409C-BE32-E72D297353CC}">
                <c16:uniqueId val="{00000003-3C65-8D4B-9D55-F159B5BA1939}"/>
              </c:ext>
            </c:extLst>
          </c:dPt>
          <c:dPt>
            <c:idx val="2"/>
            <c:bubble3D val="0"/>
            <c:spPr>
              <a:solidFill>
                <a:schemeClr val="accent3"/>
              </a:solidFill>
              <a:ln w="19050">
                <a:noFill/>
              </a:ln>
              <a:effectLst/>
            </c:spPr>
            <c:extLst>
              <c:ext xmlns:c16="http://schemas.microsoft.com/office/drawing/2014/chart" uri="{C3380CC4-5D6E-409C-BE32-E72D297353CC}">
                <c16:uniqueId val="{00000005-3C65-8D4B-9D55-F159B5BA1939}"/>
              </c:ext>
            </c:extLst>
          </c:dPt>
          <c:dPt>
            <c:idx val="3"/>
            <c:bubble3D val="0"/>
            <c:spPr>
              <a:solidFill>
                <a:schemeClr val="accent4"/>
              </a:solidFill>
              <a:ln w="19050">
                <a:noFill/>
              </a:ln>
              <a:effectLst/>
            </c:spPr>
            <c:extLst>
              <c:ext xmlns:c16="http://schemas.microsoft.com/office/drawing/2014/chart" uri="{C3380CC4-5D6E-409C-BE32-E72D297353CC}">
                <c16:uniqueId val="{00000007-3C65-8D4B-9D55-F159B5BA1939}"/>
              </c:ext>
            </c:extLst>
          </c:dPt>
          <c:cat>
            <c:strRef>
              <c:f>Sheet1!$A$2:$A$5</c:f>
              <c:strCache>
                <c:ptCount val="4"/>
                <c:pt idx="0">
                  <c:v>P&amp;C Re</c:v>
                </c:pt>
                <c:pt idx="1">
                  <c:v>L&amp;H Re</c:v>
                </c:pt>
                <c:pt idx="2">
                  <c:v>Corporate Solutions</c:v>
                </c:pt>
                <c:pt idx="3">
                  <c:v>Group Items</c:v>
                </c:pt>
              </c:strCache>
            </c:strRef>
          </c:cat>
          <c:val>
            <c:numRef>
              <c:f>Sheet1!$B$2:$B$5</c:f>
              <c:numCache>
                <c:formatCode>0%</c:formatCode>
                <c:ptCount val="4"/>
                <c:pt idx="0">
                  <c:v>0.51</c:v>
                </c:pt>
                <c:pt idx="1">
                  <c:v>0.35</c:v>
                </c:pt>
                <c:pt idx="2">
                  <c:v>0.13</c:v>
                </c:pt>
                <c:pt idx="3">
                  <c:v>0.01</c:v>
                </c:pt>
              </c:numCache>
            </c:numRef>
          </c:val>
          <c:extLst>
            <c:ext xmlns:c16="http://schemas.microsoft.com/office/drawing/2014/chart" uri="{C3380CC4-5D6E-409C-BE32-E72D297353CC}">
              <c16:uniqueId val="{00000000-7266-4A37-8789-9256E54DAC6C}"/>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SwissReSan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B7C786-A259-4FDD-A4C0-BD83D19C2427}" type="datetimeFigureOut">
              <a:rPr lang="en-GB" smtClean="0">
                <a:latin typeface="SwissReSans" pitchFamily="34" charset="0"/>
              </a:rPr>
              <a:pPr/>
              <a:t>12/04/2023</a:t>
            </a:fld>
            <a:endParaRPr lang="en-GB" dirty="0">
              <a:latin typeface="SwissReSan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SwissReSan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ADD15C-2E90-415F-B376-5831ACCDAAD0}" type="slidenum">
              <a:rPr lang="en-GB" smtClean="0">
                <a:latin typeface="SwissReSans" pitchFamily="34" charset="0"/>
              </a:rPr>
              <a:pPr/>
              <a:t>‹#›</a:t>
            </a:fld>
            <a:endParaRPr lang="en-GB" dirty="0">
              <a:latin typeface="SwissReSans" pitchFamily="34" charset="0"/>
            </a:endParaRPr>
          </a:p>
        </p:txBody>
      </p:sp>
    </p:spTree>
    <p:extLst>
      <p:ext uri="{BB962C8B-B14F-4D97-AF65-F5344CB8AC3E}">
        <p14:creationId xmlns:p14="http://schemas.microsoft.com/office/powerpoint/2010/main" val="283796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wissReSans"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wissReSans" pitchFamily="34" charset="0"/>
              </a:defRPr>
            </a:lvl1pPr>
          </a:lstStyle>
          <a:p>
            <a:fld id="{3A1CEC75-F9BB-42F0-8E1C-193797F4D4D6}" type="datetimeFigureOut">
              <a:rPr lang="de-DE" smtClean="0"/>
              <a:pPr/>
              <a:t>12.04.2023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wissReSans"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SwissReSans" pitchFamily="34" charset="0"/>
              </a:defRPr>
            </a:lvl1pPr>
          </a:lstStyle>
          <a:p>
            <a:fld id="{CF8ED666-4372-485F-9851-ED435EF4ACCF}" type="slidenum">
              <a:rPr lang="en-GB" smtClean="0"/>
              <a:pPr/>
              <a:t>‹#›</a:t>
            </a:fld>
            <a:endParaRPr lang="en-GB" dirty="0"/>
          </a:p>
        </p:txBody>
      </p:sp>
    </p:spTree>
    <p:extLst>
      <p:ext uri="{BB962C8B-B14F-4D97-AF65-F5344CB8AC3E}">
        <p14:creationId xmlns:p14="http://schemas.microsoft.com/office/powerpoint/2010/main" val="337976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wissReSans" pitchFamily="34" charset="0"/>
        <a:ea typeface="+mn-ea"/>
        <a:cs typeface="+mn-cs"/>
      </a:defRPr>
    </a:lvl1pPr>
    <a:lvl2pPr marL="349250" indent="0" algn="l" defTabSz="914400" rtl="0" eaLnBrk="1" latinLnBrk="0" hangingPunct="1">
      <a:defRPr sz="1200" kern="1200">
        <a:solidFill>
          <a:schemeClr val="tx1"/>
        </a:solidFill>
        <a:latin typeface="SwissReSans" pitchFamily="34" charset="0"/>
        <a:ea typeface="+mn-ea"/>
        <a:cs typeface="+mn-cs"/>
      </a:defRPr>
    </a:lvl2pPr>
    <a:lvl3pPr marL="717550" indent="0" algn="l" defTabSz="914400" rtl="0" eaLnBrk="1" latinLnBrk="0" hangingPunct="1">
      <a:defRPr sz="1200" kern="1200">
        <a:solidFill>
          <a:schemeClr val="tx1"/>
        </a:solidFill>
        <a:latin typeface="SwissReSans" pitchFamily="34" charset="0"/>
        <a:ea typeface="+mn-ea"/>
        <a:cs typeface="+mn-cs"/>
      </a:defRPr>
    </a:lvl3pPr>
    <a:lvl4pPr marL="1066800" indent="0" algn="l" defTabSz="914400" rtl="0" eaLnBrk="1" latinLnBrk="0" hangingPunct="1">
      <a:defRPr sz="1200" kern="1200">
        <a:solidFill>
          <a:schemeClr val="tx1"/>
        </a:solidFill>
        <a:latin typeface="SwissReSans" pitchFamily="34" charset="0"/>
        <a:ea typeface="+mn-ea"/>
        <a:cs typeface="+mn-cs"/>
      </a:defRPr>
    </a:lvl4pPr>
    <a:lvl5pPr marL="1435100" indent="0" algn="l" defTabSz="914400" rtl="0" eaLnBrk="1" latinLnBrk="0" hangingPunct="1">
      <a:defRPr sz="1200" kern="1200">
        <a:solidFill>
          <a:schemeClr val="tx1"/>
        </a:solidFill>
        <a:latin typeface="SwissReSan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1</a:t>
            </a:fld>
            <a:endParaRPr lang="en-GB" dirty="0"/>
          </a:p>
        </p:txBody>
      </p:sp>
    </p:spTree>
    <p:extLst>
      <p:ext uri="{BB962C8B-B14F-4D97-AF65-F5344CB8AC3E}">
        <p14:creationId xmlns:p14="http://schemas.microsoft.com/office/powerpoint/2010/main" val="4178718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19</a:t>
            </a:fld>
            <a:endParaRPr lang="en-GB" dirty="0"/>
          </a:p>
        </p:txBody>
      </p:sp>
    </p:spTree>
    <p:extLst>
      <p:ext uri="{BB962C8B-B14F-4D97-AF65-F5344CB8AC3E}">
        <p14:creationId xmlns:p14="http://schemas.microsoft.com/office/powerpoint/2010/main" val="212244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2</a:t>
            </a:fld>
            <a:endParaRPr lang="en-GB" dirty="0"/>
          </a:p>
        </p:txBody>
      </p:sp>
    </p:spTree>
    <p:extLst>
      <p:ext uri="{BB962C8B-B14F-4D97-AF65-F5344CB8AC3E}">
        <p14:creationId xmlns:p14="http://schemas.microsoft.com/office/powerpoint/2010/main" val="19545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3</a:t>
            </a:fld>
            <a:endParaRPr lang="en-GB" dirty="0"/>
          </a:p>
        </p:txBody>
      </p:sp>
    </p:spTree>
    <p:extLst>
      <p:ext uri="{BB962C8B-B14F-4D97-AF65-F5344CB8AC3E}">
        <p14:creationId xmlns:p14="http://schemas.microsoft.com/office/powerpoint/2010/main" val="2454339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4</a:t>
            </a:fld>
            <a:endParaRPr lang="en-GB" dirty="0"/>
          </a:p>
        </p:txBody>
      </p:sp>
    </p:spTree>
    <p:extLst>
      <p:ext uri="{BB962C8B-B14F-4D97-AF65-F5344CB8AC3E}">
        <p14:creationId xmlns:p14="http://schemas.microsoft.com/office/powerpoint/2010/main" val="1761936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5</a:t>
            </a:fld>
            <a:endParaRPr lang="en-GB" dirty="0"/>
          </a:p>
        </p:txBody>
      </p:sp>
    </p:spTree>
    <p:extLst>
      <p:ext uri="{BB962C8B-B14F-4D97-AF65-F5344CB8AC3E}">
        <p14:creationId xmlns:p14="http://schemas.microsoft.com/office/powerpoint/2010/main" val="3637950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8</a:t>
            </a:fld>
            <a:endParaRPr lang="en-GB" dirty="0"/>
          </a:p>
        </p:txBody>
      </p:sp>
    </p:spTree>
    <p:extLst>
      <p:ext uri="{BB962C8B-B14F-4D97-AF65-F5344CB8AC3E}">
        <p14:creationId xmlns:p14="http://schemas.microsoft.com/office/powerpoint/2010/main" val="105599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14</a:t>
            </a:fld>
            <a:endParaRPr lang="en-GB" dirty="0"/>
          </a:p>
        </p:txBody>
      </p:sp>
    </p:spTree>
    <p:extLst>
      <p:ext uri="{BB962C8B-B14F-4D97-AF65-F5344CB8AC3E}">
        <p14:creationId xmlns:p14="http://schemas.microsoft.com/office/powerpoint/2010/main" val="1438764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8ED666-4372-485F-9851-ED435EF4ACCF}" type="slidenum">
              <a:rPr lang="en-GB" smtClean="0"/>
              <a:pPr/>
              <a:t>15</a:t>
            </a:fld>
            <a:endParaRPr lang="en-GB" dirty="0"/>
          </a:p>
        </p:txBody>
      </p:sp>
    </p:spTree>
    <p:extLst>
      <p:ext uri="{BB962C8B-B14F-4D97-AF65-F5344CB8AC3E}">
        <p14:creationId xmlns:p14="http://schemas.microsoft.com/office/powerpoint/2010/main" val="397382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8ED666-4372-485F-9851-ED435EF4ACCF}" type="slidenum">
              <a:rPr lang="en-GB" smtClean="0"/>
              <a:pPr/>
              <a:t>18</a:t>
            </a:fld>
            <a:endParaRPr lang="en-GB" dirty="0"/>
          </a:p>
        </p:txBody>
      </p:sp>
    </p:spTree>
    <p:extLst>
      <p:ext uri="{BB962C8B-B14F-4D97-AF65-F5344CB8AC3E}">
        <p14:creationId xmlns:p14="http://schemas.microsoft.com/office/powerpoint/2010/main" val="355422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hemeOverride" Target="../theme/themeOverride1.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2.emf"/><Relationship Id="rId2" Type="http://schemas.openxmlformats.org/officeDocument/2006/relationships/tags" Target="../tags/tag30.xml"/><Relationship Id="rId1" Type="http://schemas.openxmlformats.org/officeDocument/2006/relationships/themeOverride" Target="../theme/themeOverride10.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2.emf"/><Relationship Id="rId2" Type="http://schemas.openxmlformats.org/officeDocument/2006/relationships/tags" Target="../tags/tag34.xml"/><Relationship Id="rId1" Type="http://schemas.openxmlformats.org/officeDocument/2006/relationships/themeOverride" Target="../theme/themeOverride11.xml"/><Relationship Id="rId6" Type="http://schemas.openxmlformats.org/officeDocument/2006/relationships/slideMaster" Target="../slideMasters/slideMaster1.xml"/><Relationship Id="rId5" Type="http://schemas.openxmlformats.org/officeDocument/2006/relationships/tags" Target="../tags/tag37.xml"/><Relationship Id="rId4" Type="http://schemas.openxmlformats.org/officeDocument/2006/relationships/tags" Target="../tags/tag3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emf"/><Relationship Id="rId2" Type="http://schemas.openxmlformats.org/officeDocument/2006/relationships/tags" Target="../tags/tag38.xml"/><Relationship Id="rId1" Type="http://schemas.openxmlformats.org/officeDocument/2006/relationships/themeOverride" Target="../theme/themeOverride12.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hemeOverride" Target="../theme/themeOverride13.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hemeOverride" Target="../theme/themeOverride14.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emf"/><Relationship Id="rId2" Type="http://schemas.openxmlformats.org/officeDocument/2006/relationships/tags" Target="../tags/tag52.xml"/><Relationship Id="rId1" Type="http://schemas.openxmlformats.org/officeDocument/2006/relationships/themeOverride" Target="../theme/themeOverride15.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emf"/><Relationship Id="rId2" Type="http://schemas.openxmlformats.org/officeDocument/2006/relationships/tags" Target="../tags/tag56.xml"/><Relationship Id="rId1" Type="http://schemas.openxmlformats.org/officeDocument/2006/relationships/themeOverride" Target="../theme/themeOverride16.xml"/><Relationship Id="rId6" Type="http://schemas.openxmlformats.org/officeDocument/2006/relationships/slideMaster" Target="../slideMasters/slideMaster1.xml"/><Relationship Id="rId5" Type="http://schemas.openxmlformats.org/officeDocument/2006/relationships/tags" Target="../tags/tag59.xml"/><Relationship Id="rId4" Type="http://schemas.openxmlformats.org/officeDocument/2006/relationships/tags" Target="../tags/tag5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hemeOverride" Target="../theme/themeOverride17.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hemeOverride" Target="../theme/themeOverride18.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hemeOverride" Target="../theme/themeOverride1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hemeOverride" Target="../theme/themeOverride2.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hemeOverride" Target="../theme/themeOverride21.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hemeOverride" Target="../theme/themeOverride2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hemeOverride" Target="../theme/themeOverride23.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hemeOverride" Target="../theme/themeOverride24.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hemeOverride" Target="../theme/themeOverride25.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hemeOverride" Target="../theme/themeOverride26.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hemeOverride" Target="../theme/themeOverride27.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hemeOverride" Target="../theme/themeOverride28.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hemeOverride" Target="../theme/themeOverride29.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hemeOverride" Target="../theme/themeOverride3.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hemeOverride" Target="../theme/themeOverride30.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hemeOverride" Target="../theme/themeOverride31.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hemeOverride" Target="../theme/themeOverride3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hemeOverride" Target="../theme/themeOverride3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hemeOverride" Target="../theme/themeOverride34.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4.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hemeOverride" Target="../theme/themeOverride35.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97.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hemeOverride" Target="../theme/themeOverride36.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0.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hemeOverride" Target="../theme/themeOverride37.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3.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hemeOverride" Target="../theme/themeOverride38.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0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hemeOverride" Target="../theme/themeOverride3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hemeOverride" Target="../theme/themeOverride4.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hemeOverride" Target="../theme/themeOverride40.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2.emf"/><Relationship Id="rId2" Type="http://schemas.openxmlformats.org/officeDocument/2006/relationships/tags" Target="../tags/tag111.xml"/><Relationship Id="rId1" Type="http://schemas.openxmlformats.org/officeDocument/2006/relationships/themeOverride" Target="../theme/themeOverride41.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hemeOverride" Target="../theme/themeOverride4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hemeOverride" Target="../theme/themeOverride4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hemeOverride" Target="../theme/themeOverride44.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hemeOverride" Target="../theme/themeOverride45.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hemeOverride" Target="../theme/themeOverride46.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hemeOverride" Target="../theme/themeOverride47.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hemeOverride" Target="../theme/themeOverride48.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hemeOverride" Target="../theme/themeOverride4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hemeOverride" Target="../theme/themeOverride5.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hemeOverride" Target="../theme/themeOverride50.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hemeOverride" Target="../theme/themeOverride51.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hemeOverride" Target="../theme/themeOverride52.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hemeOverride" Target="../theme/themeOverride53.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hemeOverride" Target="../theme/themeOverride54.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1.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hemeOverride" Target="../theme/themeOverride55.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hemeOverride" Target="../theme/themeOverride56.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47.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hemeOverride" Target="../theme/themeOverride57.xml"/><Relationship Id="rId6" Type="http://schemas.openxmlformats.org/officeDocument/2006/relationships/image" Target="../media/image2.emf"/><Relationship Id="rId5" Type="http://schemas.openxmlformats.org/officeDocument/2006/relationships/slideMaster" Target="../slideMasters/slideMaster1.xml"/><Relationship Id="rId4" Type="http://schemas.openxmlformats.org/officeDocument/2006/relationships/tags" Target="../tags/tag150.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hemeOverride" Target="../theme/themeOverride58.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hemeOverride" Target="../theme/themeOverride59.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hemeOverride" Target="../theme/themeOverride6.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5.xml"/><Relationship Id="rId1" Type="http://schemas.openxmlformats.org/officeDocument/2006/relationships/themeOverride" Target="../theme/themeOverride60.xml"/><Relationship Id="rId4" Type="http://schemas.openxmlformats.org/officeDocument/2006/relationships/image" Target="../media/image2.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6.xml"/><Relationship Id="rId1" Type="http://schemas.openxmlformats.org/officeDocument/2006/relationships/themeOverride" Target="../theme/themeOverride61.xml"/><Relationship Id="rId4" Type="http://schemas.openxmlformats.org/officeDocument/2006/relationships/image" Target="../media/image2.emf"/></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7.xml"/><Relationship Id="rId1" Type="http://schemas.openxmlformats.org/officeDocument/2006/relationships/themeOverride" Target="../theme/themeOverride62.xml"/><Relationship Id="rId4" Type="http://schemas.openxmlformats.org/officeDocument/2006/relationships/image" Target="../media/image2.emf"/></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8.xml"/><Relationship Id="rId1" Type="http://schemas.openxmlformats.org/officeDocument/2006/relationships/themeOverride" Target="../theme/themeOverride6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hemeOverride" Target="../theme/themeOverride64.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hemeOverride" Target="../theme/themeOverride7.xml"/><Relationship Id="rId5" Type="http://schemas.openxmlformats.org/officeDocument/2006/relationships/image" Target="../media/image2.emf"/><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themeOverride" Target="../theme/themeOverride8.xml"/><Relationship Id="rId6" Type="http://schemas.openxmlformats.org/officeDocument/2006/relationships/slideMaster" Target="../slideMasters/slideMaster1.xml"/><Relationship Id="rId5" Type="http://schemas.openxmlformats.org/officeDocument/2006/relationships/tags" Target="../tags/tag25.xml"/><Relationship Id="rId4" Type="http://schemas.openxmlformats.org/officeDocument/2006/relationships/tags" Target="../tags/tag2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emf"/><Relationship Id="rId2" Type="http://schemas.openxmlformats.org/officeDocument/2006/relationships/tags" Target="../tags/tag26.xml"/><Relationship Id="rId1" Type="http://schemas.openxmlformats.org/officeDocument/2006/relationships/themeOverride" Target="../theme/themeOverride9.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Color Only" preserve="1" userDrawn="1">
  <p:cSld name="Title Slide - Color Only">
    <p:bg bwMode="gray">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5" name="Picture 4">
            <a:extLst>
              <a:ext uri="{FF2B5EF4-FFF2-40B4-BE49-F238E27FC236}">
                <a16:creationId xmlns:a16="http://schemas.microsoft.com/office/drawing/2014/main" id="{7BB1602C-0F47-4778-976B-53FEE52A273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13134222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 Color and Number" preserve="1" userDrawn="1">
  <p:cSld name="Section Header - Color and Numb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F52813EE-F676-4E5F-A088-10E669A1EB18}"/>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6824091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 Light Grey and Number" preserve="1" userDrawn="1">
  <p:cSld name="Section Header - Light Grey and Numb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4DCB5133-30A1-47E5-9CB3-7787FE0662E3}"/>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7877811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 Dark Grey and Number" preserve="1" userDrawn="1">
  <p:cSld name="Section Header - Dark Grey and Numb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460800" y="1659600"/>
            <a:ext cx="6693893" cy="4607598"/>
          </a:xfrm>
          <a:prstGeom prst="rect">
            <a:avLst/>
          </a:prstGeom>
        </p:spPr>
        <p:txBody>
          <a:bodyPr wrap="none" anchor="t" anchorCtr="0">
            <a:noAutofit/>
          </a:bodyPr>
          <a:lstStyle>
            <a:lvl1pPr marL="0" indent="0">
              <a:lnSpc>
                <a:spcPct val="100000"/>
              </a:lnSpc>
              <a:spcBef>
                <a:spcPts val="0"/>
              </a:spcBef>
              <a:buFontTx/>
              <a:buNone/>
              <a:defRPr sz="35000" b="0" spc="-1000" baseline="0">
                <a:solidFill>
                  <a:schemeClr val="bg2"/>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215B799A-0234-4252-BD06-5F567B246A27}"/>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9715928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Section Header - Color, Image and Number" preserve="1" userDrawn="1">
  <p:cSld name="Section Header - Color, Image and Number">
    <p:bg>
      <p:bgPr>
        <a:solidFill>
          <a:srgbClr val="D1DCD6"/>
        </a:solidFill>
        <a:effectLst/>
      </p:bgPr>
    </p:bg>
    <p:spTree>
      <p:nvGrpSpPr>
        <p:cNvPr id="1" name=""/>
        <p:cNvGrpSpPr/>
        <p:nvPr/>
      </p:nvGrpSpPr>
      <p:grpSpPr>
        <a:xfrm>
          <a:off x="0" y="0"/>
          <a:ext cx="0" cy="0"/>
          <a:chOff x="0" y="0"/>
          <a:chExt cx="0" cy="0"/>
        </a:xfrm>
      </p:grpSpPr>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60674F78-B657-485A-A7C3-613C32B3434B}"/>
              </a:ext>
            </a:extLst>
          </p:cNvPr>
          <p:cNvPicPr>
            <a:picLocks/>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31781175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 Color (transparent), Image and Number" preserve="1" userDrawn="1">
  <p:cSld name="Section Header - Color (transparent),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12" name="Gradient">
            <a:extLst>
              <a:ext uri="{FF2B5EF4-FFF2-40B4-BE49-F238E27FC236}">
                <a16:creationId xmlns:a16="http://schemas.microsoft.com/office/drawing/2014/main" id="{2AD77173-72CE-4F00-9F97-0D8F1104BFBF}"/>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1000" baseline="0" dirty="0" err="1">
              <a:latin typeface="SwissReSans" pitchFamily="34" charset="0"/>
            </a:endParaRPr>
          </a:p>
        </p:txBody>
      </p:sp>
      <p:sp>
        <p:nvSpPr>
          <p:cNvPr id="2" name="Title 1"/>
          <p:cNvSpPr>
            <a:spLocks noGrp="1"/>
          </p:cNvSpPr>
          <p:nvPr>
            <p:ph type="title" hasCustomPrompt="1"/>
          </p:nvPr>
        </p:nvSpPr>
        <p:spPr bwMode="gray">
          <a:xfrm>
            <a:off x="695325" y="692150"/>
            <a:ext cx="5040635"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3"/>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4"/>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5"/>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0286B4AD-6CDB-478B-B027-151910DF836E}"/>
              </a:ext>
            </a:extLst>
          </p:cNvPr>
          <p:cNvPicPr>
            <a:picLocks/>
          </p:cNvPicPr>
          <p:nvPr userDrawn="1">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94668990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Section Header - Image and Number" preserve="1" userDrawn="1">
  <p:cSld name="Section Header - Image and Number">
    <p:bg>
      <p:bgPr>
        <a:solidFill>
          <a:srgbClr val="D1DCD6"/>
        </a:solidFill>
        <a:effectLst/>
      </p:bgPr>
    </p:bg>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75E534B-00AB-495E-BB30-50E8FE003185}"/>
              </a:ext>
            </a:extLst>
          </p:cNvPr>
          <p:cNvSpPr>
            <a:spLocks noGrp="1"/>
          </p:cNvSpPr>
          <p:nvPr>
            <p:ph type="pic" sz="quarter" idx="16"/>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692150"/>
            <a:ext cx="11017250" cy="623071"/>
          </a:xfrm>
        </p:spPr>
        <p:txBody>
          <a:bodyPr vert="horz" lIns="0" tIns="0" rIns="0" bIns="0" rtlCol="0" anchor="t" anchorCtr="0">
            <a:noAutofit/>
          </a:bodyPr>
          <a:lstStyle>
            <a:lvl1pPr algn="l" defTabSz="914400" rtl="0" eaLnBrk="1" latinLnBrk="0" hangingPunct="1">
              <a:lnSpc>
                <a:spcPct val="90000"/>
              </a:lnSpc>
              <a:spcBef>
                <a:spcPct val="0"/>
              </a:spcBef>
              <a:buNone/>
              <a:defRPr lang="en-GB" sz="1600" kern="1200" dirty="0">
                <a:solidFill>
                  <a:schemeClr val="bg1"/>
                </a:solidFill>
                <a:latin typeface="SwissReSans Light" pitchFamily="34" charset="0"/>
                <a:ea typeface="+mj-ea"/>
                <a:cs typeface="+mj-cs"/>
              </a:defRPr>
            </a:lvl1pPr>
          </a:lstStyle>
          <a:p>
            <a:r>
              <a:rPr lang="en-GB" dirty="0"/>
              <a:t>Click to add section title</a:t>
            </a:r>
          </a:p>
        </p:txBody>
      </p:sp>
      <p:sp>
        <p:nvSpPr>
          <p:cNvPr id="10" name="Text Placeholder 9"/>
          <p:cNvSpPr>
            <a:spLocks noGrp="1"/>
          </p:cNvSpPr>
          <p:nvPr>
            <p:ph type="body" sz="quarter" idx="12" hasCustomPrompt="1"/>
          </p:nvPr>
        </p:nvSpPr>
        <p:spPr>
          <a:xfrm>
            <a:off x="529200" y="2908800"/>
            <a:ext cx="4472180" cy="3847207"/>
          </a:xfrm>
          <a:prstGeom prst="rect">
            <a:avLst/>
          </a:prstGeom>
        </p:spPr>
        <p:txBody>
          <a:bodyPr wrap="none" anchor="t">
            <a:noAutofit/>
          </a:bodyPr>
          <a:lstStyle>
            <a:lvl1pPr marL="0" indent="0">
              <a:spcBef>
                <a:spcPts val="0"/>
              </a:spcBef>
              <a:buFontTx/>
              <a:buNone/>
              <a:defRPr sz="25000" b="0" spc="-1000" baseline="0">
                <a:solidFill>
                  <a:schemeClr val="bg1"/>
                </a:solidFill>
                <a:latin typeface="SwissReSans Light" panose="020B0504020202020204" pitchFamily="34" charset="0"/>
              </a:defRPr>
            </a:lvl1pPr>
            <a:lvl2pPr marL="182562" indent="0">
              <a:spcBef>
                <a:spcPts val="0"/>
              </a:spcBef>
              <a:buFontTx/>
              <a:buNone/>
              <a:defRPr sz="35000">
                <a:solidFill>
                  <a:schemeClr val="bg1"/>
                </a:solidFill>
                <a:latin typeface="SwissReSans Light" panose="020B0504020202020204" pitchFamily="34" charset="0"/>
              </a:defRPr>
            </a:lvl2pPr>
            <a:lvl3pPr marL="444500" indent="0">
              <a:spcBef>
                <a:spcPts val="0"/>
              </a:spcBef>
              <a:buFontTx/>
              <a:buNone/>
              <a:defRPr sz="35000">
                <a:solidFill>
                  <a:schemeClr val="bg1"/>
                </a:solidFill>
                <a:latin typeface="SwissReSans Light" panose="020B0504020202020204" pitchFamily="34" charset="0"/>
              </a:defRPr>
            </a:lvl3pPr>
            <a:lvl4pPr marL="715963" indent="0">
              <a:spcBef>
                <a:spcPts val="0"/>
              </a:spcBef>
              <a:buFontTx/>
              <a:buNone/>
              <a:defRPr sz="35000">
                <a:solidFill>
                  <a:schemeClr val="bg1"/>
                </a:solidFill>
                <a:latin typeface="SwissReSans Light" panose="020B0504020202020204" pitchFamily="34" charset="0"/>
              </a:defRPr>
            </a:lvl4pPr>
            <a:lvl5pPr marL="985838" indent="0">
              <a:spcBef>
                <a:spcPts val="0"/>
              </a:spcBef>
              <a:buFontTx/>
              <a:buNone/>
              <a:defRPr sz="35000">
                <a:solidFill>
                  <a:schemeClr val="bg1"/>
                </a:solidFill>
                <a:latin typeface="SwissReSans Light" panose="020B0504020202020204" pitchFamily="34" charset="0"/>
              </a:defRPr>
            </a:lvl5pPr>
          </a:lstStyle>
          <a:p>
            <a:pPr lvl="0"/>
            <a:r>
              <a:rPr lang="en-GB" dirty="0"/>
              <a:t>00</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68D37A3E-BBC9-4605-AB37-2DD9E4A6DB17}"/>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7532344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entered Text" preserve="1" userDrawn="1">
  <p:cSld name="Centered Text">
    <p:bg>
      <p:bgPr>
        <a:solidFill>
          <a:schemeClr val="tx2"/>
        </a:solidFill>
        <a:effectLst/>
      </p:bgPr>
    </p:bg>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no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p:nvPr>
        </p:nvSpPr>
        <p:spPr bwMode="gray">
          <a:xfrm>
            <a:off x="695325" y="2622818"/>
            <a:ext cx="10801275" cy="1296168"/>
          </a:xfrm>
        </p:spPr>
        <p:txBody>
          <a:bodyPr vert="horz" lIns="0" tIns="0" rIns="0" bIns="0" rtlCol="0" anchor="ctr" anchorCtr="0">
            <a:noAutofit/>
          </a:bodyPr>
          <a:lstStyle>
            <a:lvl1pPr algn="ctr" defTabSz="914400" rtl="0" eaLnBrk="1" latinLnBrk="0" hangingPunct="1">
              <a:lnSpc>
                <a:spcPct val="80000"/>
              </a:lnSpc>
              <a:spcBef>
                <a:spcPct val="0"/>
              </a:spcBef>
              <a:buNone/>
              <a:defRPr lang="en-GB" sz="9600" kern="1200" spc="-300" baseline="0" dirty="0">
                <a:solidFill>
                  <a:schemeClr val="bg1"/>
                </a:solidFill>
                <a:latin typeface="SwissReSans Light" pitchFamily="34" charset="0"/>
                <a:ea typeface="+mj-ea"/>
                <a:cs typeface="+mj-cs"/>
              </a:defRPr>
            </a:lvl1pPr>
          </a:lstStyle>
          <a:p>
            <a:r>
              <a:rPr lang="en-GB"/>
              <a:t>Click to edit Master title style</a:t>
            </a:r>
            <a:endParaRPr lang="en-GB" dirty="0"/>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pic>
        <p:nvPicPr>
          <p:cNvPr id="7" name="Picture 6">
            <a:extLst>
              <a:ext uri="{FF2B5EF4-FFF2-40B4-BE49-F238E27FC236}">
                <a16:creationId xmlns:a16="http://schemas.microsoft.com/office/drawing/2014/main" id="{AA1B0CBC-DBFB-412F-B294-C3E900208D19}"/>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966541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979004AD-930E-45B8-858D-4EAB7C967168}"/>
              </a:ext>
            </a:extLst>
          </p:cNvPr>
          <p:cNvSpPr>
            <a:spLocks noGrp="1"/>
          </p:cNvSpPr>
          <p:nvPr>
            <p:ph sz="quarter" idx="13"/>
          </p:nvPr>
        </p:nvSpPr>
        <p:spPr>
          <a:xfrm>
            <a:off x="695324"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B1AD6070-0462-46B4-9DF9-273BD6FC263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Light Color" preserve="1" userDrawn="1">
  <p:cSld name="Title and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accent3"/>
                </a:solidFill>
              </a:defRPr>
            </a:lvl1pPr>
          </a:lstStyle>
          <a:p>
            <a:fld id="{5E4D2043-7E31-4A53-BD33-72A88E682172}" type="slidenum">
              <a:rPr lang="en-GB" smtClean="0"/>
              <a:pPr/>
              <a:t>‹#›</a:t>
            </a:fld>
            <a:endParaRPr lang="en-GB" dirty="0"/>
          </a:p>
        </p:txBody>
      </p:sp>
      <p:sp>
        <p:nvSpPr>
          <p:cNvPr id="4" name="Content Placeholder 3">
            <a:extLst>
              <a:ext uri="{FF2B5EF4-FFF2-40B4-BE49-F238E27FC236}">
                <a16:creationId xmlns:a16="http://schemas.microsoft.com/office/drawing/2014/main" id="{3E1ADEDF-3C24-4D54-87D1-E58D78D84B2B}"/>
              </a:ext>
            </a:extLst>
          </p:cNvPr>
          <p:cNvSpPr>
            <a:spLocks noGrp="1"/>
          </p:cNvSpPr>
          <p:nvPr>
            <p:ph sz="quarter" idx="13"/>
          </p:nvPr>
        </p:nvSpPr>
        <p:spPr>
          <a:xfrm>
            <a:off x="695325" y="1628776"/>
            <a:ext cx="11017250" cy="439251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26DFCDC5-6712-4DB7-8489-AC79CA3FEC2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544483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and Content Color" preserve="1" userDrawn="1">
  <p:cSld name="Title and Content Color">
    <p:bg>
      <p:bgPr>
        <a:solidFill>
          <a:schemeClr val="accent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6" name="Content Placeholder 5">
            <a:extLst>
              <a:ext uri="{FF2B5EF4-FFF2-40B4-BE49-F238E27FC236}">
                <a16:creationId xmlns:a16="http://schemas.microsoft.com/office/drawing/2014/main" id="{069D9F5B-DD7D-4C7C-A630-31D237872247}"/>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AE6F7BA2-A44E-4E79-A20D-26B279E3D15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2379240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Color Horizontal" preserve="1" userDrawn="1">
  <p:cSld name="Title Slide - Color Horizontal">
    <p:bg bwMode="gray">
      <p:bgPr>
        <a:solidFill>
          <a:srgbClr val="D1DCD6"/>
        </a:solidFill>
        <a:effectLst/>
      </p:bgPr>
    </p:bg>
    <p:spTree>
      <p:nvGrpSpPr>
        <p:cNvPr id="1" name=""/>
        <p:cNvGrpSpPr/>
        <p:nvPr/>
      </p:nvGrpSpPr>
      <p:grpSpPr>
        <a:xfrm>
          <a:off x="0" y="0"/>
          <a:ext cx="0" cy="0"/>
          <a:chOff x="0" y="0"/>
          <a:chExt cx="0" cy="0"/>
        </a:xfrm>
      </p:grpSpPr>
      <p:sp>
        <p:nvSpPr>
          <p:cNvPr id="4" name="Gradient">
            <a:extLst>
              <a:ext uri="{FF2B5EF4-FFF2-40B4-BE49-F238E27FC236}">
                <a16:creationId xmlns:a16="http://schemas.microsoft.com/office/drawing/2014/main" id="{99C2B0CA-DCC3-40A9-9300-09EFCA6635C3}"/>
              </a:ext>
            </a:extLst>
          </p:cNvPr>
          <p:cNvSpPr/>
          <p:nvPr userDrawn="1">
            <p:custDataLst>
              <p:tags r:id="rId2"/>
            </p:custDataLst>
          </p:nvPr>
        </p:nvSpPr>
        <p:spPr bwMode="gray">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3429000"/>
            <a:ext cx="12192000" cy="3429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7" name="Picture 6">
            <a:extLst>
              <a:ext uri="{FF2B5EF4-FFF2-40B4-BE49-F238E27FC236}">
                <a16:creationId xmlns:a16="http://schemas.microsoft.com/office/drawing/2014/main" id="{F36E45CB-FDA7-4051-B68E-1C91C2F3A35F}"/>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0250479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Dark Grey" preserve="1" userDrawn="1">
  <p:cSld name="Title and Content Dark Grey">
    <p:bg>
      <p:bgPr>
        <a:solidFill>
          <a:schemeClr val="accent3"/>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ontent Placeholder 5">
            <a:extLst>
              <a:ext uri="{FF2B5EF4-FFF2-40B4-BE49-F238E27FC236}">
                <a16:creationId xmlns:a16="http://schemas.microsoft.com/office/drawing/2014/main" id="{8A728029-BAA9-4A00-A844-5443038FCD59}"/>
              </a:ext>
            </a:extLst>
          </p:cNvPr>
          <p:cNvSpPr>
            <a:spLocks noGrp="1"/>
          </p:cNvSpPr>
          <p:nvPr>
            <p:ph sz="quarter" idx="13"/>
          </p:nvPr>
        </p:nvSpPr>
        <p:spPr>
          <a:xfrm>
            <a:off x="695325" y="1628776"/>
            <a:ext cx="11017250" cy="4392513"/>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3" name="Picture 2">
            <a:extLst>
              <a:ext uri="{FF2B5EF4-FFF2-40B4-BE49-F238E27FC236}">
                <a16:creationId xmlns:a16="http://schemas.microsoft.com/office/drawing/2014/main" id="{D67CD00D-4A14-475D-9028-3A94C98FA59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59237851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5" name="Picture 4">
            <a:extLst>
              <a:ext uri="{FF2B5EF4-FFF2-40B4-BE49-F238E27FC236}">
                <a16:creationId xmlns:a16="http://schemas.microsoft.com/office/drawing/2014/main" id="{82C1BCEB-CA6B-4B8A-A944-72D8753D3139}"/>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Light Color" preserve="1" userDrawn="1">
  <p:cSld name="Two Content Light Color">
    <p:bg>
      <p:bgPr>
        <a:solidFill>
          <a:schemeClr val="bg2">
            <a:alpha val="14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5" name="Picture 4">
            <a:extLst>
              <a:ext uri="{FF2B5EF4-FFF2-40B4-BE49-F238E27FC236}">
                <a16:creationId xmlns:a16="http://schemas.microsoft.com/office/drawing/2014/main" id="{0E2D5D7C-03E9-4691-9FE3-A2A4701E694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62236031"/>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wo Content Color" preserve="1" userDrawn="1">
  <p:cSld name="Two Content Color">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C458C5A9-6ADC-4EDF-9ECD-89FA9347C94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5421868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wo Content Dark Grey" preserve="1" userDrawn="1">
  <p:cSld name="Two Content Dark Grey">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bwMode="black">
          <a:xfrm>
            <a:off x="6384032" y="1628776"/>
            <a:ext cx="5328000" cy="4392000"/>
          </a:xfrm>
          <a:prstGeom prst="rect">
            <a:avLst/>
          </a:prstGeom>
        </p:spPr>
        <p:txBody>
          <a:bodyPr/>
          <a:lstStyle>
            <a:lvl1pPr>
              <a:defRPr sz="1600">
                <a:solidFill>
                  <a:schemeClr val="bg1"/>
                </a:solidFill>
                <a:latin typeface="SwissReSans" pitchFamily="34" charset="0"/>
              </a:defRPr>
            </a:lvl1pPr>
            <a:lvl2pPr>
              <a:defRPr sz="1400">
                <a:solidFill>
                  <a:schemeClr val="bg1"/>
                </a:solidFill>
                <a:latin typeface="SwissReSans" pitchFamily="34" charset="0"/>
              </a:defRPr>
            </a:lvl2pPr>
            <a:lvl3pPr>
              <a:defRPr sz="1400">
                <a:solidFill>
                  <a:schemeClr val="bg1"/>
                </a:solidFill>
                <a:latin typeface="SwissReSans" pitchFamily="34" charset="0"/>
              </a:defRPr>
            </a:lvl3pPr>
            <a:lvl4pPr>
              <a:defRPr sz="1400">
                <a:solidFill>
                  <a:schemeClr val="bg1"/>
                </a:solidFill>
                <a:latin typeface="SwissReSans" pitchFamily="34" charset="0"/>
              </a:defRPr>
            </a:lvl4pPr>
            <a:lvl5pPr>
              <a:defRPr sz="1400">
                <a:solidFill>
                  <a:schemeClr val="bg1"/>
                </a:solidFill>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lvl1pPr>
              <a:defRPr>
                <a:solidFill>
                  <a:schemeClr val="bg2"/>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6" name="Picture 5">
            <a:extLst>
              <a:ext uri="{FF2B5EF4-FFF2-40B4-BE49-F238E27FC236}">
                <a16:creationId xmlns:a16="http://schemas.microsoft.com/office/drawing/2014/main" id="{3665020B-257D-420A-85E4-809F96397B0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30404852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p>
            <a:r>
              <a:rPr lang="en-GB"/>
              <a:t>Click to edit Master title style</a:t>
            </a:r>
            <a:endParaRPr lang="en-GB" dirty="0"/>
          </a:p>
        </p:txBody>
      </p:sp>
      <p:pic>
        <p:nvPicPr>
          <p:cNvPr id="3" name="Picture 2">
            <a:extLst>
              <a:ext uri="{FF2B5EF4-FFF2-40B4-BE49-F238E27FC236}">
                <a16:creationId xmlns:a16="http://schemas.microsoft.com/office/drawing/2014/main" id="{9E32E28C-4A4C-4EFD-8F98-FF890B3C1797}"/>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Light Color" preserve="1" userDrawn="1">
  <p:cSld name="Title Only Light Color">
    <p:bg>
      <p:bgPr>
        <a:solidFill>
          <a:schemeClr val="bg2">
            <a:alpha val="14000"/>
          </a:schemeClr>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chemeClr val="accent3"/>
                </a:solidFill>
              </a:defRPr>
            </a:lvl1pPr>
          </a:lstStyle>
          <a:p>
            <a:r>
              <a:rPr lang="en-GB"/>
              <a:t>Click to edit Master title style</a:t>
            </a:r>
            <a:endParaRPr lang="en-GB" dirty="0"/>
          </a:p>
        </p:txBody>
      </p:sp>
      <p:pic>
        <p:nvPicPr>
          <p:cNvPr id="3" name="Picture 2">
            <a:extLst>
              <a:ext uri="{FF2B5EF4-FFF2-40B4-BE49-F238E27FC236}">
                <a16:creationId xmlns:a16="http://schemas.microsoft.com/office/drawing/2014/main" id="{DE4A7F19-8AC4-4412-84FA-5EFC95BC178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598439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itle Only Color" preserve="1" userDrawn="1">
  <p:cSld name="Title Only Colo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707BB56B-828B-4989-9D2B-D1AA0747BB98}"/>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5558695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itle Only Dark Grey" preserve="1" userDrawn="1">
  <p:cSld name="Title Only Dark Grey">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77393-F784-4DE9-9C0C-1096FAF843C8}"/>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4844A69C-5A96-4EC3-AB4E-A2A6DCA2F5DA}"/>
              </a:ext>
            </a:extLst>
          </p:cNvPr>
          <p:cNvSpPr>
            <a:spLocks noGrp="1"/>
          </p:cNvSpPr>
          <p:nvPr>
            <p:ph type="dt" sz="half" idx="10"/>
          </p:nvPr>
        </p:nvSpPr>
        <p:spPr/>
        <p:txBody>
          <a:bodyPr/>
          <a:lstStyle/>
          <a:p>
            <a:endParaRPr lang="en-GB" dirty="0"/>
          </a:p>
        </p:txBody>
      </p:sp>
      <p:sp>
        <p:nvSpPr>
          <p:cNvPr id="4" name="Footer Placeholder 3">
            <a:extLst>
              <a:ext uri="{FF2B5EF4-FFF2-40B4-BE49-F238E27FC236}">
                <a16:creationId xmlns:a16="http://schemas.microsoft.com/office/drawing/2014/main" id="{5B749013-4A93-4A3B-BF5A-2E49C6E7886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A97A1A5-BE62-4D1C-8747-5D64A25674A4}"/>
              </a:ext>
            </a:extLst>
          </p:cNvPr>
          <p:cNvSpPr>
            <a:spLocks noGrp="1"/>
          </p:cNvSpPr>
          <p:nvPr>
            <p:ph type="sldNum" sz="quarter" idx="12"/>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7" name="Picture 6">
            <a:extLst>
              <a:ext uri="{FF2B5EF4-FFF2-40B4-BE49-F238E27FC236}">
                <a16:creationId xmlns:a16="http://schemas.microsoft.com/office/drawing/2014/main" id="{00448B71-1A12-4B78-9776-AFBAD56FDF02}"/>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05996036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hart/Table Slide" preserve="1" userDrawn="1">
  <p:cSld name="Chart/Table Slid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t>Click to edit Master title style</a:t>
            </a:r>
            <a:endParaRPr lang="en-GB"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2" name="Rechteck 1">
            <a:extLst>
              <a:ext uri="{FF2B5EF4-FFF2-40B4-BE49-F238E27FC236}">
                <a16:creationId xmlns:a16="http://schemas.microsoft.com/office/drawing/2014/main" id="{4371CFE5-E254-45E2-8EE8-B8B0647FB482}"/>
              </a:ext>
            </a:extLst>
          </p:cNvPr>
          <p:cNvSpPr>
            <a:spLocks/>
          </p:cNvSpPr>
          <p:nvPr userDrawn="1"/>
        </p:nvSpPr>
        <p:spPr>
          <a:xfrm>
            <a:off x="695325" y="1628776"/>
            <a:ext cx="11017250" cy="4392513"/>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1" name="Inhaltsplatzhalter 10">
            <a:extLst>
              <a:ext uri="{FF2B5EF4-FFF2-40B4-BE49-F238E27FC236}">
                <a16:creationId xmlns:a16="http://schemas.microsoft.com/office/drawing/2014/main" id="{8E22A2CB-E5EA-492E-BA25-010E3DC42380}"/>
              </a:ext>
            </a:extLst>
          </p:cNvPr>
          <p:cNvSpPr>
            <a:spLocks noGrp="1"/>
          </p:cNvSpPr>
          <p:nvPr>
            <p:ph sz="quarter" idx="14" hasCustomPrompt="1"/>
          </p:nvPr>
        </p:nvSpPr>
        <p:spPr>
          <a:xfrm>
            <a:off x="911325" y="1844776"/>
            <a:ext cx="10585250" cy="3960513"/>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pic>
        <p:nvPicPr>
          <p:cNvPr id="4" name="Picture 3">
            <a:extLst>
              <a:ext uri="{FF2B5EF4-FFF2-40B4-BE49-F238E27FC236}">
                <a16:creationId xmlns:a16="http://schemas.microsoft.com/office/drawing/2014/main" id="{FCDAC4DC-1BA6-470B-9747-74B668DF641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71121032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Color Vertical" preserve="1" userDrawn="1">
  <p:cSld name="Title Slide - Color Vertical">
    <p:bg bwMode="gray">
      <p:bgPr>
        <a:solidFill>
          <a:srgbClr val="D1DCD6"/>
        </a:solidFill>
        <a:effectLst/>
      </p:bgPr>
    </p:bg>
    <p:spTree>
      <p:nvGrpSpPr>
        <p:cNvPr id="1" name=""/>
        <p:cNvGrpSpPr/>
        <p:nvPr/>
      </p:nvGrpSpPr>
      <p:grpSpPr>
        <a:xfrm>
          <a:off x="0" y="0"/>
          <a:ext cx="0" cy="0"/>
          <a:chOff x="0" y="0"/>
          <a:chExt cx="0" cy="0"/>
        </a:xfrm>
      </p:grpSpPr>
      <p:sp>
        <p:nvSpPr>
          <p:cNvPr id="9" name="Gradient">
            <a:extLst>
              <a:ext uri="{FF2B5EF4-FFF2-40B4-BE49-F238E27FC236}">
                <a16:creationId xmlns:a16="http://schemas.microsoft.com/office/drawing/2014/main" id="{6932AA5B-4AD2-4E7B-8A30-F85550474D09}"/>
              </a:ext>
            </a:extLst>
          </p:cNvPr>
          <p:cNvSpPr/>
          <p:nvPr userDrawn="1">
            <p:custDataLst>
              <p:tags r:id="rId2"/>
            </p:custDataLst>
          </p:nvPr>
        </p:nvSpPr>
        <p:spPr bwMode="gray">
          <a:xfrm>
            <a:off x="0" y="-1"/>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6096000" y="0"/>
            <a:ext cx="6096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3" name="Subtitle 2"/>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3"/>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F3B2C6B7-653D-46C2-BC5D-FA926D262200}"/>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49263060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and Chart/Table Slide" preserve="1" userDrawn="1">
  <p:cSld name="Content and Chart/Table Slid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5328000"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3" name="Rechteck 12">
            <a:extLst>
              <a:ext uri="{FF2B5EF4-FFF2-40B4-BE49-F238E27FC236}">
                <a16:creationId xmlns:a16="http://schemas.microsoft.com/office/drawing/2014/main" id="{8C6D9310-7D7A-4705-8F6D-76026634E268}"/>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7" name="Inhaltsplatzhalter 10">
            <a:extLst>
              <a:ext uri="{FF2B5EF4-FFF2-40B4-BE49-F238E27FC236}">
                <a16:creationId xmlns:a16="http://schemas.microsoft.com/office/drawing/2014/main" id="{BB93DE48-A2D8-4E01-9CE2-73C4673CE148}"/>
              </a:ext>
            </a:extLst>
          </p:cNvPr>
          <p:cNvSpPr>
            <a:spLocks noGrp="1"/>
          </p:cNvSpPr>
          <p:nvPr>
            <p:ph sz="quarter" idx="14"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pic>
        <p:nvPicPr>
          <p:cNvPr id="4" name="Picture 3">
            <a:extLst>
              <a:ext uri="{FF2B5EF4-FFF2-40B4-BE49-F238E27FC236}">
                <a16:creationId xmlns:a16="http://schemas.microsoft.com/office/drawing/2014/main" id="{E67B9C9E-CD08-4D4C-9F1B-8554250BA13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94307207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hart/Table Slide" preserve="1" userDrawn="1">
  <p:cSld name="Two Chart/Table Sli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Rechteck 11">
            <a:extLst>
              <a:ext uri="{FF2B5EF4-FFF2-40B4-BE49-F238E27FC236}">
                <a16:creationId xmlns:a16="http://schemas.microsoft.com/office/drawing/2014/main" id="{79FD7F02-84E1-4EEF-98D3-A1F90F73C7DA}"/>
              </a:ext>
            </a:extLst>
          </p:cNvPr>
          <p:cNvSpPr>
            <a:spLocks/>
          </p:cNvSpPr>
          <p:nvPr userDrawn="1"/>
        </p:nvSpPr>
        <p:spPr>
          <a:xfrm>
            <a:off x="6384032" y="1628776"/>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4" name="Rechteck 13">
            <a:extLst>
              <a:ext uri="{FF2B5EF4-FFF2-40B4-BE49-F238E27FC236}">
                <a16:creationId xmlns:a16="http://schemas.microsoft.com/office/drawing/2014/main" id="{BCA2051E-BF61-4984-9813-FA16F8A034D5}"/>
              </a:ext>
            </a:extLst>
          </p:cNvPr>
          <p:cNvSpPr>
            <a:spLocks/>
          </p:cNvSpPr>
          <p:nvPr userDrawn="1"/>
        </p:nvSpPr>
        <p:spPr>
          <a:xfrm>
            <a:off x="695326" y="1628774"/>
            <a:ext cx="5328000" cy="4392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Inhaltsplatzhalter 10">
            <a:extLst>
              <a:ext uri="{FF2B5EF4-FFF2-40B4-BE49-F238E27FC236}">
                <a16:creationId xmlns:a16="http://schemas.microsoft.com/office/drawing/2014/main" id="{EFF197C1-B1BD-4ED0-9A27-8A30DDD2769E}"/>
              </a:ext>
            </a:extLst>
          </p:cNvPr>
          <p:cNvSpPr>
            <a:spLocks noGrp="1"/>
          </p:cNvSpPr>
          <p:nvPr>
            <p:ph sz="quarter" idx="14" hasCustomPrompt="1"/>
          </p:nvPr>
        </p:nvSpPr>
        <p:spPr>
          <a:xfrm>
            <a:off x="923070" y="1844774"/>
            <a:ext cx="4884899" cy="395427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sp>
        <p:nvSpPr>
          <p:cNvPr id="17" name="Inhaltsplatzhalter 10">
            <a:extLst>
              <a:ext uri="{FF2B5EF4-FFF2-40B4-BE49-F238E27FC236}">
                <a16:creationId xmlns:a16="http://schemas.microsoft.com/office/drawing/2014/main" id="{614D5FDE-84B4-4E6E-BB03-9C8BA201D998}"/>
              </a:ext>
            </a:extLst>
          </p:cNvPr>
          <p:cNvSpPr>
            <a:spLocks noGrp="1"/>
          </p:cNvSpPr>
          <p:nvPr>
            <p:ph sz="quarter" idx="15" hasCustomPrompt="1"/>
          </p:nvPr>
        </p:nvSpPr>
        <p:spPr>
          <a:xfrm>
            <a:off x="6600032" y="1844774"/>
            <a:ext cx="4896000" cy="3960002"/>
          </a:xfrm>
          <a:prstGeom prst="rect">
            <a:avLst/>
          </a:prstGeom>
        </p:spPr>
        <p:txBody>
          <a:bodyPr/>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dirty="0"/>
              <a:t>Add chart or table</a:t>
            </a:r>
          </a:p>
        </p:txBody>
      </p:sp>
      <p:pic>
        <p:nvPicPr>
          <p:cNvPr id="3" name="Picture 2">
            <a:extLst>
              <a:ext uri="{FF2B5EF4-FFF2-40B4-BE49-F238E27FC236}">
                <a16:creationId xmlns:a16="http://schemas.microsoft.com/office/drawing/2014/main" id="{E7C46ACC-E4AB-43C3-B3E4-74314CCCBAA4}"/>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87970301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ree Content and Image" preserve="1" userDrawn="1">
  <p:cSld name="Three Cont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95325" y="692151"/>
            <a:ext cx="11017250"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2F0D4244-74E1-4F31-926F-FC9A8ADAD28D}"/>
              </a:ext>
            </a:extLst>
          </p:cNvPr>
          <p:cNvSpPr>
            <a:spLocks noGrp="1"/>
          </p:cNvSpPr>
          <p:nvPr>
            <p:ph type="body" sz="quarter" idx="15" hasCustomPrompt="1"/>
          </p:nvPr>
        </p:nvSpPr>
        <p:spPr>
          <a:xfrm>
            <a:off x="704850" y="5409209"/>
            <a:ext cx="11007725" cy="612178"/>
          </a:xfrm>
          <a:prstGeom prst="rect">
            <a:avLst/>
          </a:prstGeom>
          <a:solidFill>
            <a:schemeClr val="accent2"/>
          </a:solidFill>
        </p:spPr>
        <p:txBody>
          <a:bodyPr lIns="180000" rIns="180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dirty="0"/>
              <a:t>Add conclusion here</a:t>
            </a:r>
          </a:p>
        </p:txBody>
      </p:sp>
      <p:sp>
        <p:nvSpPr>
          <p:cNvPr id="7" name="Picture Placeholder 6">
            <a:extLst>
              <a:ext uri="{FF2B5EF4-FFF2-40B4-BE49-F238E27FC236}">
                <a16:creationId xmlns:a16="http://schemas.microsoft.com/office/drawing/2014/main" id="{91AB0222-82AA-4B01-A991-510DEF31453D}"/>
              </a:ext>
            </a:extLst>
          </p:cNvPr>
          <p:cNvSpPr>
            <a:spLocks noGrp="1"/>
          </p:cNvSpPr>
          <p:nvPr>
            <p:ph type="pic" sz="quarter" idx="16"/>
          </p:nvPr>
        </p:nvSpPr>
        <p:spPr>
          <a:xfrm>
            <a:off x="9098974" y="1628774"/>
            <a:ext cx="2613600" cy="3641316"/>
          </a:xfrm>
          <a:prstGeom prst="rect">
            <a:avLst/>
          </a:prstGeom>
        </p:spPr>
        <p:txBody>
          <a:bodyPr/>
          <a:lstStyle>
            <a:lvl1pPr marL="0" indent="0" algn="ctr">
              <a:spcBef>
                <a:spcPts val="0"/>
              </a:spcBef>
              <a:buNone/>
              <a:defRPr/>
            </a:lvl1pPr>
          </a:lstStyle>
          <a:p>
            <a:r>
              <a:rPr lang="en-GB"/>
              <a:t>Click icon to add picture</a:t>
            </a:r>
            <a:endParaRPr lang="en-GB" dirty="0"/>
          </a:p>
        </p:txBody>
      </p:sp>
      <p:sp>
        <p:nvSpPr>
          <p:cNvPr id="15" name="Text Placeholder 4">
            <a:extLst>
              <a:ext uri="{FF2B5EF4-FFF2-40B4-BE49-F238E27FC236}">
                <a16:creationId xmlns:a16="http://schemas.microsoft.com/office/drawing/2014/main" id="{68D4FCF9-EAC0-40E2-B779-76FB9440FC14}"/>
              </a:ext>
            </a:extLst>
          </p:cNvPr>
          <p:cNvSpPr>
            <a:spLocks noGrp="1"/>
          </p:cNvSpPr>
          <p:nvPr>
            <p:ph type="body" sz="quarter" idx="17"/>
          </p:nvPr>
        </p:nvSpPr>
        <p:spPr>
          <a:xfrm>
            <a:off x="695326"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61BA5B7C-8DA8-4946-8A4A-49A13E3FC00B}"/>
              </a:ext>
            </a:extLst>
          </p:cNvPr>
          <p:cNvSpPr>
            <a:spLocks noGrp="1"/>
          </p:cNvSpPr>
          <p:nvPr>
            <p:ph type="body" sz="quarter" idx="18"/>
          </p:nvPr>
        </p:nvSpPr>
        <p:spPr>
          <a:xfrm>
            <a:off x="3496542"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CA9347D2-246D-4A68-A626-7F07D6B55066}"/>
              </a:ext>
            </a:extLst>
          </p:cNvPr>
          <p:cNvSpPr>
            <a:spLocks noGrp="1"/>
          </p:cNvSpPr>
          <p:nvPr>
            <p:ph type="body" sz="quarter" idx="19"/>
          </p:nvPr>
        </p:nvSpPr>
        <p:spPr>
          <a:xfrm>
            <a:off x="6297758" y="2564904"/>
            <a:ext cx="2613600" cy="2705186"/>
          </a:xfrm>
          <a:prstGeom prst="rect">
            <a:avLst/>
          </a:prstGeom>
          <a:solidFill>
            <a:srgbClr val="EFF0F1"/>
          </a:solidFill>
        </p:spPr>
        <p:txBody>
          <a:bodyPr lIns="108000" tIns="576000" rIns="72000" anchor="t"/>
          <a:lstStyle>
            <a:lvl1pPr marL="0" indent="0" algn="l">
              <a:spcBef>
                <a:spcPts val="0"/>
              </a:spcBef>
              <a:buNone/>
              <a:defRPr sz="1200"/>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8" name="Text Placeholder 4">
            <a:extLst>
              <a:ext uri="{FF2B5EF4-FFF2-40B4-BE49-F238E27FC236}">
                <a16:creationId xmlns:a16="http://schemas.microsoft.com/office/drawing/2014/main" id="{C7C373BE-49B0-4763-B7A1-CBAEDE2CF2E6}"/>
              </a:ext>
            </a:extLst>
          </p:cNvPr>
          <p:cNvSpPr>
            <a:spLocks noGrp="1"/>
          </p:cNvSpPr>
          <p:nvPr>
            <p:ph type="body" sz="quarter" idx="20"/>
          </p:nvPr>
        </p:nvSpPr>
        <p:spPr>
          <a:xfrm>
            <a:off x="695326"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19" name="Text Placeholder 4">
            <a:extLst>
              <a:ext uri="{FF2B5EF4-FFF2-40B4-BE49-F238E27FC236}">
                <a16:creationId xmlns:a16="http://schemas.microsoft.com/office/drawing/2014/main" id="{8A5E670B-AB2B-47F5-9DCA-FE8A9C9EEC73}"/>
              </a:ext>
            </a:extLst>
          </p:cNvPr>
          <p:cNvSpPr>
            <a:spLocks noGrp="1"/>
          </p:cNvSpPr>
          <p:nvPr>
            <p:ph type="body" sz="quarter" idx="21"/>
          </p:nvPr>
        </p:nvSpPr>
        <p:spPr>
          <a:xfrm>
            <a:off x="349766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sp>
        <p:nvSpPr>
          <p:cNvPr id="20" name="Text Placeholder 4">
            <a:extLst>
              <a:ext uri="{FF2B5EF4-FFF2-40B4-BE49-F238E27FC236}">
                <a16:creationId xmlns:a16="http://schemas.microsoft.com/office/drawing/2014/main" id="{7384C407-AF5F-4536-BFF8-BD0CCAF9ABA9}"/>
              </a:ext>
            </a:extLst>
          </p:cNvPr>
          <p:cNvSpPr>
            <a:spLocks noGrp="1"/>
          </p:cNvSpPr>
          <p:nvPr>
            <p:ph type="body" sz="quarter" idx="22"/>
          </p:nvPr>
        </p:nvSpPr>
        <p:spPr>
          <a:xfrm>
            <a:off x="6296640" y="1628775"/>
            <a:ext cx="2613600" cy="1296169"/>
          </a:xfrm>
          <a:prstGeom prst="flowChartOffpageConnector">
            <a:avLst/>
          </a:prstGeom>
          <a:solidFill>
            <a:schemeClr val="tx2"/>
          </a:solidFill>
        </p:spPr>
        <p:txBody>
          <a:bodyPr lIns="108000" tIns="0" rIns="72000" anchor="ctr"/>
          <a:lstStyle>
            <a:lvl1pPr marL="0" indent="0" algn="ctr">
              <a:spcBef>
                <a:spcPts val="0"/>
              </a:spcBef>
              <a:buNone/>
              <a:defRPr sz="1600">
                <a:solidFill>
                  <a:srgbClr val="FFFFFF"/>
                </a:solidFill>
              </a:defRPr>
            </a:lvl1pPr>
            <a:lvl2pPr marL="182562" indent="0">
              <a:buNone/>
              <a:defRPr sz="1600"/>
            </a:lvl2pPr>
            <a:lvl3pPr marL="444500" indent="0">
              <a:buNone/>
              <a:defRPr sz="1600"/>
            </a:lvl3pPr>
            <a:lvl4pPr marL="715963" indent="0">
              <a:buNone/>
              <a:defRPr sz="1600"/>
            </a:lvl4pPr>
            <a:lvl5pPr marL="985838" indent="0">
              <a:buNone/>
              <a:defRPr sz="1600"/>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ACA135ED-93B8-40AA-AC64-118A958B01EC}"/>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61474954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Key Message" preserve="1" userDrawn="1">
  <p:cSld name="Key Messag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3" name="Picture 2">
            <a:extLst>
              <a:ext uri="{FF2B5EF4-FFF2-40B4-BE49-F238E27FC236}">
                <a16:creationId xmlns:a16="http://schemas.microsoft.com/office/drawing/2014/main" id="{DB05E034-B3B6-412C-BD7A-AFBE53EFA99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Key Message with Color" preserve="1" userDrawn="1">
  <p:cSld name="Key Message with Color">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5A2F001D-FB18-44DE-92A4-7DF303BDBA2A}"/>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545877376"/>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Key Message Dark Grey" preserve="1" userDrawn="1">
  <p:cSld name="Key Messag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2AE0E09C-D823-4B1F-A17F-9B8F1F2D1F30}"/>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70530231"/>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Key Message with Image" preserve="1" userDrawn="1">
  <p:cSld name="Key Message with Image">
    <p:bg>
      <p:bgPr>
        <a:solidFill>
          <a:srgbClr val="D1DCD6"/>
        </a:solidFill>
        <a:effectLst/>
      </p:bgPr>
    </p:bg>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D7909D1B-780F-487D-8A19-0628603C575F}"/>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pic>
        <p:nvPicPr>
          <p:cNvPr id="4" name="Picture 3">
            <a:extLst>
              <a:ext uri="{FF2B5EF4-FFF2-40B4-BE49-F238E27FC236}">
                <a16:creationId xmlns:a16="http://schemas.microsoft.com/office/drawing/2014/main" id="{37C1CE10-B1B3-44E5-9972-C8BB3F57A480}"/>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10449076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Key Message with Circle" preserve="1" userDrawn="1">
  <p:cSld name="Key Message with Circle">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692151"/>
            <a:ext cx="11017250" cy="692647"/>
          </a:xfrm>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8" name="Picture 7">
            <a:extLst>
              <a:ext uri="{FF2B5EF4-FFF2-40B4-BE49-F238E27FC236}">
                <a16:creationId xmlns:a16="http://schemas.microsoft.com/office/drawing/2014/main" id="{02E89B09-D376-46CD-8F68-C1D5542DE2B6}"/>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201750675"/>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Key Message with Circle Dark Grey" preserve="1" userDrawn="1">
  <p:cSld name="Key Message with Circle Dark Grey">
    <p:bg>
      <p:bgPr>
        <a:solidFill>
          <a:schemeClr val="accent3"/>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165944" y="1988644"/>
            <a:ext cx="2880000" cy="2880000"/>
          </a:xfrm>
          <a:prstGeom prst="ellipse">
            <a:avLst/>
          </a:prstGeom>
          <a:noFill/>
          <a:ln w="12700">
            <a:solidFill>
              <a:schemeClr val="bg2"/>
            </a:solidFill>
          </a:ln>
        </p:spPr>
        <p:txBody>
          <a:bodyPr anchor="ctr"/>
          <a:lstStyle>
            <a:lvl1pPr marL="0" indent="0" algn="ctr">
              <a:spcBef>
                <a:spcPts val="0"/>
              </a:spcBef>
              <a:buFontTx/>
              <a:buNone/>
              <a:defRPr sz="24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p:nvPr>
        </p:nvSpPr>
        <p:spPr>
          <a:xfrm>
            <a:off x="695325" y="1628775"/>
            <a:ext cx="6480795" cy="3528417"/>
          </a:xfrm>
          <a:prstGeom prst="rect">
            <a:avLst/>
          </a:prstGeom>
        </p:spPr>
        <p:txBody>
          <a:bodyPr anchor="ctr"/>
          <a:lstStyle>
            <a:lvl1pPr marL="0" indent="0">
              <a:lnSpc>
                <a:spcPct val="80000"/>
              </a:lnSpc>
              <a:spcBef>
                <a:spcPts val="0"/>
              </a:spcBef>
              <a:buFontTx/>
              <a:buNone/>
              <a:defRPr sz="5000">
                <a:solidFill>
                  <a:schemeClr val="bg1"/>
                </a:solidFill>
                <a:latin typeface="SwissReSans Light" panose="020B0504020202020204" pitchFamily="3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8" name="Picture 7">
            <a:extLst>
              <a:ext uri="{FF2B5EF4-FFF2-40B4-BE49-F238E27FC236}">
                <a16:creationId xmlns:a16="http://schemas.microsoft.com/office/drawing/2014/main" id="{6DAE2DD0-9436-413D-BE72-EC7933F28720}"/>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3835098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Color, Text and Image" preserve="1" userDrawn="1">
  <p:cSld name="Color,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rgbClr val="FFFFFF"/>
                </a:solidFill>
              </a:defRPr>
            </a:lvl1pPr>
          </a:lstStyle>
          <a:p>
            <a:r>
              <a:rPr lang="en-GB" dirty="0"/>
              <a:t>Click to add title</a:t>
            </a:r>
            <a:br>
              <a:rPr lang="en-GB"/>
            </a:br>
            <a:r>
              <a:rPr lang="en-GB"/>
              <a:t>[No Brand Imagery on this layout]</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40584F80-4832-4930-A138-1527A0E8BC6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0117109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Image" preserve="1" userDrawn="1">
  <p:cSld name="Title Slide - Image">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hasCustomPrompt="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a:br>
            <a:r>
              <a:rPr lang="en-GB"/>
              <a:t>[No text over Power Symbol]</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9CBB056D-E19E-4761-89BF-F25E5E242C91}"/>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Dark Grey, Text and Image" preserve="1" userDrawn="1">
  <p:cSld name="Dark Grey, Text and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8" name="Title 7"/>
          <p:cNvSpPr>
            <a:spLocks noGrp="1"/>
          </p:cNvSpPr>
          <p:nvPr>
            <p:ph type="title" hasCustomPrompt="1"/>
          </p:nvPr>
        </p:nvSpPr>
        <p:spPr bwMode="gray">
          <a:xfrm>
            <a:off x="695325" y="692151"/>
            <a:ext cx="4920621" cy="692647"/>
          </a:xfrm>
        </p:spPr>
        <p:txBody>
          <a:bodyPr/>
          <a:lstStyle>
            <a:lvl1pPr>
              <a:defRPr>
                <a:solidFill>
                  <a:schemeClr val="bg2"/>
                </a:solidFill>
              </a:defRPr>
            </a:lvl1pPr>
          </a:lstStyle>
          <a:p>
            <a:r>
              <a:rPr lang="en-GB"/>
              <a:t>Click to add title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695324" y="1628774"/>
            <a:ext cx="4920624" cy="4392614"/>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5" name="Picture 4">
            <a:extLst>
              <a:ext uri="{FF2B5EF4-FFF2-40B4-BE49-F238E27FC236}">
                <a16:creationId xmlns:a16="http://schemas.microsoft.com/office/drawing/2014/main" id="{B4642E0D-139E-48EB-B600-2860975A5D10}"/>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8798600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Image" preserve="1" userDrawn="1">
  <p:cSld name="Image">
    <p:bg>
      <p:bgPr>
        <a:solidFill>
          <a:srgbClr val="D1DCD6"/>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0" y="0"/>
            <a:ext cx="12192000" cy="6858000"/>
          </a:xfrm>
          <a:prstGeom prst="rect">
            <a:avLst/>
          </a:prstGeom>
        </p:spPr>
        <p:txBody>
          <a:bodyPr tIns="576000" anchor="ctr"/>
          <a:lstStyle>
            <a:lvl1pPr marL="0" indent="0" algn="ctr">
              <a:buNone/>
              <a:defRPr sz="1200">
                <a:solidFill>
                  <a:srgbClr val="A8BAB2"/>
                </a:solidFill>
                <a:latin typeface="SwissReSans"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0"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12"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DFD639EE-B61A-449D-A926-68FCA83D9EC9}"/>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xt and Image" preserve="1" userDrawn="1">
  <p:cSld name="Text and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0" y="0"/>
            <a:ext cx="12192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2D44AC64-BB52-4998-8D7D-157ADE8C193D}"/>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415021587"/>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and Small Image" preserve="1" userDrawn="1">
  <p:cSld name="Text and Small Image">
    <p:spTree>
      <p:nvGrpSpPr>
        <p:cNvPr id="1" name=""/>
        <p:cNvGrpSpPr/>
        <p:nvPr/>
      </p:nvGrpSpPr>
      <p:grpSpPr>
        <a:xfrm>
          <a:off x="0" y="0"/>
          <a:ext cx="0" cy="0"/>
          <a:chOff x="0" y="0"/>
          <a:chExt cx="0" cy="0"/>
        </a:xfrm>
      </p:grpSpPr>
      <p:sp>
        <p:nvSpPr>
          <p:cNvPr id="12" name="Picture Placeholder 7"/>
          <p:cNvSpPr>
            <a:spLocks noGrp="1"/>
          </p:cNvSpPr>
          <p:nvPr>
            <p:ph type="pic" sz="quarter" idx="13"/>
          </p:nvPr>
        </p:nvSpPr>
        <p:spPr bwMode="gray">
          <a:xfrm>
            <a:off x="6096000" y="0"/>
            <a:ext cx="6096000" cy="6858000"/>
          </a:xfrm>
          <a:prstGeom prst="rect">
            <a:avLst/>
          </a:prstGeom>
        </p:spPr>
        <p:txBody>
          <a:bodyPr lIns="0" tIns="576000" anchor="ctr"/>
          <a:lstStyle>
            <a:lvl1pPr marL="0" indent="0" algn="ctr">
              <a:buFontTx/>
              <a:buNone/>
              <a:defRPr sz="1200">
                <a:solidFill>
                  <a:srgbClr val="A8BAB2"/>
                </a:solidFill>
                <a:latin typeface="SwissReSans" pitchFamily="34" charset="0"/>
              </a:defRPr>
            </a:lvl1pPr>
          </a:lstStyle>
          <a:p>
            <a:r>
              <a:rPr lang="en-GB" noProof="1"/>
              <a:t>Click icon to add picture</a:t>
            </a: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DD6919C5-9853-45E6-8942-F0C8B8011D43}"/>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85740909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and Color" preserve="1" userDrawn="1">
  <p:cSld name="Text and Colo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1C37E59-4DA2-4550-BDD9-2ED41E064812}"/>
              </a:ext>
            </a:extLst>
          </p:cNvPr>
          <p:cNvSpPr/>
          <p:nvPr userDrawn="1"/>
        </p:nvSpPr>
        <p:spPr bwMode="gray">
          <a:xfrm>
            <a:off x="609600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3" name="Content Placeholder 2"/>
          <p:cNvSpPr>
            <a:spLocks noGrp="1"/>
          </p:cNvSpPr>
          <p:nvPr>
            <p:ph sz="half" idx="1"/>
          </p:nvPr>
        </p:nvSpPr>
        <p:spPr bwMode="black">
          <a:xfrm>
            <a:off x="695325" y="1628774"/>
            <a:ext cx="4920624" cy="4392614"/>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a:xfrm>
            <a:off x="695325" y="692151"/>
            <a:ext cx="4920621" cy="692647"/>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ED996C21-9BCD-41F6-8FF1-FC0DA241EA01}"/>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8273475"/>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atement and Image" preserve="1" userDrawn="1">
  <p:cSld name="Statement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12192000" cy="6858000"/>
          </a:xfrm>
          <a:prstGeom prst="rect">
            <a:avLst/>
          </a:prstGeom>
        </p:spPr>
        <p:txBody>
          <a:bodyPr lIns="3600000" tIns="0" rIns="0" anchor="ctr"/>
          <a:lstStyle>
            <a:lvl1pPr algn="ctr">
              <a:buFontTx/>
              <a:buNone/>
              <a:defRPr sz="1200">
                <a:solidFill>
                  <a:srgbClr val="A8BAB2"/>
                </a:solidFill>
                <a:latin typeface="SwissReSans" pitchFamily="34" charset="0"/>
              </a:defRPr>
            </a:lvl1pPr>
          </a:lstStyle>
          <a:p>
            <a:r>
              <a:rPr lang="en-GB" noProof="1"/>
              <a:t>Select an image from the SR menu</a:t>
            </a:r>
          </a:p>
        </p:txBody>
      </p:sp>
      <p:sp>
        <p:nvSpPr>
          <p:cNvPr id="8" name="Title 7"/>
          <p:cNvSpPr>
            <a:spLocks noGrp="1"/>
          </p:cNvSpPr>
          <p:nvPr>
            <p:ph type="title"/>
          </p:nvPr>
        </p:nvSpPr>
        <p:spPr>
          <a:xfrm>
            <a:off x="695325" y="1628773"/>
            <a:ext cx="4920623" cy="4392614"/>
          </a:xfrm>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pic>
        <p:nvPicPr>
          <p:cNvPr id="3" name="Picture 2">
            <a:extLst>
              <a:ext uri="{FF2B5EF4-FFF2-40B4-BE49-F238E27FC236}">
                <a16:creationId xmlns:a16="http://schemas.microsoft.com/office/drawing/2014/main" id="{4ECDD31B-1038-4133-AF60-C70F376FC8E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2313842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Image and Three Columns" preserve="1" userDrawn="1">
  <p:cSld name="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3127402"/>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575"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575"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639" y="3585598"/>
            <a:ext cx="3096000" cy="276999"/>
          </a:xfrm>
          <a:prstGeom prst="rect">
            <a:avLst/>
          </a:prstGeom>
        </p:spPr>
        <p:txBody>
          <a:bodyPr>
            <a:noAutofit/>
          </a:bodyPr>
          <a:lstStyle>
            <a:lvl1pPr marL="0" indent="0">
              <a:spcBef>
                <a:spcPts val="0"/>
              </a:spcBef>
              <a:buNone/>
              <a:defRPr sz="18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639" y="4040556"/>
            <a:ext cx="3096000" cy="1980832"/>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C87C391A-BE71-4408-A3E1-D098794C68F1}"/>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09729005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mall Image and Three Columns" preserve="1" userDrawn="1">
  <p:cSld name="Small Image and Three Columns">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2C9C7621-C294-4C5C-B63E-B212B4490F76}"/>
              </a:ext>
            </a:extLst>
          </p:cNvPr>
          <p:cNvSpPr>
            <a:spLocks noGrp="1"/>
          </p:cNvSpPr>
          <p:nvPr>
            <p:ph type="pic" sz="quarter" idx="13"/>
          </p:nvPr>
        </p:nvSpPr>
        <p:spPr bwMode="gray">
          <a:xfrm>
            <a:off x="0" y="0"/>
            <a:ext cx="12192000" cy="2521744"/>
          </a:xfrm>
          <a:prstGeom prst="rect">
            <a:avLst/>
          </a:prstGeom>
          <a:solidFill>
            <a:srgbClr val="D1DCD6"/>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6" name="Date Placeholder 5"/>
          <p:cNvSpPr>
            <a:spLocks noGrp="1"/>
          </p:cNvSpPr>
          <p:nvPr>
            <p:ph type="dt" sz="half" idx="10"/>
          </p:nvPr>
        </p:nvSpPr>
        <p:spPr/>
        <p:txBody>
          <a:bodyPr/>
          <a:lstStyle/>
          <a:p>
            <a:endParaRPr lang="en-GB" dirty="0"/>
          </a:p>
        </p:txBody>
      </p:sp>
      <p:sp>
        <p:nvSpPr>
          <p:cNvPr id="7" name="Footer Placeholder 6"/>
          <p:cNvSpPr>
            <a:spLocks noGrp="1"/>
          </p:cNvSpPr>
          <p:nvPr>
            <p:ph type="ftr" sz="quarter" idx="11"/>
          </p:nvPr>
        </p:nvSpPr>
        <p:spPr/>
        <p:txBody>
          <a:bodyPr/>
          <a:lstStyle/>
          <a:p>
            <a:endParaRPr lang="en-GB" dirty="0"/>
          </a:p>
        </p:txBody>
      </p:sp>
      <p:sp>
        <p:nvSpPr>
          <p:cNvPr id="8" name="Slide Number Placeholder 7"/>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Title 8"/>
          <p:cNvSpPr>
            <a:spLocks noGrp="1"/>
          </p:cNvSpPr>
          <p:nvPr>
            <p:ph type="title"/>
          </p:nvPr>
        </p:nvSpPr>
        <p:spPr/>
        <p:txBody>
          <a:bodyPr/>
          <a:lstStyle>
            <a:lvl1pPr>
              <a:defRPr>
                <a:solidFill>
                  <a:srgbClr val="FFFFFF"/>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C20B8947-327C-427F-B775-4F62AC4C7113}"/>
              </a:ext>
            </a:extLst>
          </p:cNvPr>
          <p:cNvSpPr>
            <a:spLocks noGrp="1"/>
          </p:cNvSpPr>
          <p:nvPr>
            <p:ph type="body" sz="quarter" idx="14"/>
          </p:nvPr>
        </p:nvSpPr>
        <p:spPr>
          <a:xfrm>
            <a:off x="696704"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3" name="Text Placeholder 4">
            <a:extLst>
              <a:ext uri="{FF2B5EF4-FFF2-40B4-BE49-F238E27FC236}">
                <a16:creationId xmlns:a16="http://schemas.microsoft.com/office/drawing/2014/main" id="{7EC8F45C-BAFD-43A7-91EA-CF42FEBBAD8B}"/>
              </a:ext>
            </a:extLst>
          </p:cNvPr>
          <p:cNvSpPr>
            <a:spLocks noGrp="1"/>
          </p:cNvSpPr>
          <p:nvPr>
            <p:ph type="body" sz="quarter" idx="15"/>
          </p:nvPr>
        </p:nvSpPr>
        <p:spPr>
          <a:xfrm>
            <a:off x="696704"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4" name="Text Placeholder 4">
            <a:extLst>
              <a:ext uri="{FF2B5EF4-FFF2-40B4-BE49-F238E27FC236}">
                <a16:creationId xmlns:a16="http://schemas.microsoft.com/office/drawing/2014/main" id="{0949FF6D-ECD5-4EF9-B93A-911AAE13ACE9}"/>
              </a:ext>
            </a:extLst>
          </p:cNvPr>
          <p:cNvSpPr>
            <a:spLocks noGrp="1"/>
          </p:cNvSpPr>
          <p:nvPr>
            <p:ph type="body" sz="quarter" idx="16"/>
          </p:nvPr>
        </p:nvSpPr>
        <p:spPr>
          <a:xfrm>
            <a:off x="8616279"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8255D96C-685D-4030-9E22-9140C31C4976}"/>
              </a:ext>
            </a:extLst>
          </p:cNvPr>
          <p:cNvSpPr>
            <a:spLocks noGrp="1"/>
          </p:cNvSpPr>
          <p:nvPr>
            <p:ph type="body" sz="quarter" idx="17"/>
          </p:nvPr>
        </p:nvSpPr>
        <p:spPr>
          <a:xfrm>
            <a:off x="8616279"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6" name="Text Placeholder 4">
            <a:extLst>
              <a:ext uri="{FF2B5EF4-FFF2-40B4-BE49-F238E27FC236}">
                <a16:creationId xmlns:a16="http://schemas.microsoft.com/office/drawing/2014/main" id="{93CDDBB4-45F4-4435-8E51-B805CE8785C6}"/>
              </a:ext>
            </a:extLst>
          </p:cNvPr>
          <p:cNvSpPr>
            <a:spLocks noGrp="1"/>
          </p:cNvSpPr>
          <p:nvPr>
            <p:ph type="body" sz="quarter" idx="18"/>
          </p:nvPr>
        </p:nvSpPr>
        <p:spPr>
          <a:xfrm>
            <a:off x="4656492" y="2972473"/>
            <a:ext cx="3096000" cy="369332"/>
          </a:xfrm>
          <a:prstGeom prst="rect">
            <a:avLst/>
          </a:prstGeom>
        </p:spPr>
        <p:txBody>
          <a:bodyPr>
            <a:noAutofit/>
          </a:bodyPr>
          <a:lstStyle>
            <a:lvl1pPr marL="0" indent="0">
              <a:spcBef>
                <a:spcPts val="0"/>
              </a:spcBef>
              <a:buNone/>
              <a:defRPr sz="2400" b="0">
                <a:solidFill>
                  <a:schemeClr val="tx2"/>
                </a:solidFill>
                <a:latin typeface="+mj-lt"/>
              </a:defRPr>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sp>
        <p:nvSpPr>
          <p:cNvPr id="17" name="Text Placeholder 4">
            <a:extLst>
              <a:ext uri="{FF2B5EF4-FFF2-40B4-BE49-F238E27FC236}">
                <a16:creationId xmlns:a16="http://schemas.microsoft.com/office/drawing/2014/main" id="{00068D67-3239-43C4-8B4E-1F698F876A9B}"/>
              </a:ext>
            </a:extLst>
          </p:cNvPr>
          <p:cNvSpPr>
            <a:spLocks noGrp="1"/>
          </p:cNvSpPr>
          <p:nvPr>
            <p:ph type="body" sz="quarter" idx="19"/>
          </p:nvPr>
        </p:nvSpPr>
        <p:spPr>
          <a:xfrm>
            <a:off x="4656492" y="3429000"/>
            <a:ext cx="3096000" cy="2592388"/>
          </a:xfrm>
          <a:prstGeom prst="rect">
            <a:avLst/>
          </a:prstGeom>
        </p:spPr>
        <p:txBody>
          <a:bodyPr/>
          <a:lstStyle>
            <a:lvl1pPr marL="0" indent="0">
              <a:spcBef>
                <a:spcPts val="0"/>
              </a:spcBef>
              <a:buNone/>
              <a:defRPr sz="1400" b="0"/>
            </a:lvl1pPr>
            <a:lvl2pPr marL="182562" indent="0">
              <a:buNone/>
              <a:defRPr sz="1800" b="1"/>
            </a:lvl2pPr>
            <a:lvl3pPr marL="444500" indent="0">
              <a:buNone/>
              <a:defRPr sz="1800" b="1"/>
            </a:lvl3pPr>
            <a:lvl4pPr marL="715963" indent="0">
              <a:buNone/>
              <a:defRPr sz="1800" b="1"/>
            </a:lvl4pPr>
            <a:lvl5pPr marL="985838" indent="0">
              <a:buNone/>
              <a:defRPr sz="1800" b="1"/>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7BB969C8-F1AB-4456-82ED-2C0137AC7D1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245024858"/>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Case Study" preserve="1" userDrawn="1">
  <p:cSld name="Case Stud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6102350" cy="68580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Picture Placeholder 7"/>
          <p:cNvSpPr>
            <a:spLocks noGrp="1"/>
          </p:cNvSpPr>
          <p:nvPr>
            <p:ph type="pic" sz="quarter" idx="13" hasCustomPrompt="1"/>
          </p:nvPr>
        </p:nvSpPr>
        <p:spPr bwMode="gray">
          <a:xfrm>
            <a:off x="6102350" y="0"/>
            <a:ext cx="608965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4"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23F46FCB-54C9-44E7-9B2D-B34EF7C9A87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86613020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Case Study with Image" preserve="1" userDrawn="1">
  <p:cSld name="Case Study with Image">
    <p:spTree>
      <p:nvGrpSpPr>
        <p:cNvPr id="1" name=""/>
        <p:cNvGrpSpPr/>
        <p:nvPr/>
      </p:nvGrpSpPr>
      <p:grpSpPr>
        <a:xfrm>
          <a:off x="0" y="0"/>
          <a:ext cx="0" cy="0"/>
          <a:chOff x="0" y="0"/>
          <a:chExt cx="0" cy="0"/>
        </a:xfrm>
      </p:grpSpPr>
      <p:sp>
        <p:nvSpPr>
          <p:cNvPr id="15" name="Picture Placeholder 7">
            <a:extLst>
              <a:ext uri="{FF2B5EF4-FFF2-40B4-BE49-F238E27FC236}">
                <a16:creationId xmlns:a16="http://schemas.microsoft.com/office/drawing/2014/main" id="{C59F06C6-F232-4241-B3CB-7228B6886AC0}"/>
              </a:ext>
            </a:extLst>
          </p:cNvPr>
          <p:cNvSpPr>
            <a:spLocks noGrp="1"/>
          </p:cNvSpPr>
          <p:nvPr>
            <p:ph type="pic" sz="quarter" idx="13" hasCustomPrompt="1"/>
          </p:nvPr>
        </p:nvSpPr>
        <p:spPr bwMode="gray">
          <a:xfrm>
            <a:off x="0" y="0"/>
            <a:ext cx="1219200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8" name="Title 7"/>
          <p:cNvSpPr>
            <a:spLocks noGrp="1"/>
          </p:cNvSpPr>
          <p:nvPr>
            <p:ph type="title"/>
          </p:nvPr>
        </p:nvSpPr>
        <p:spPr bwMode="gray">
          <a:xfrm>
            <a:off x="695325" y="692151"/>
            <a:ext cx="4920621" cy="215444"/>
          </a:xfrm>
        </p:spPr>
        <p:txBody>
          <a:bodyPr/>
          <a:lstStyle>
            <a:lvl1pPr>
              <a:lnSpc>
                <a:spcPct val="100000"/>
              </a:lnSpc>
              <a:defRPr sz="1400">
                <a:solidFill>
                  <a:schemeClr val="bg1"/>
                </a:solidFill>
                <a:latin typeface="+mn-lt"/>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FFFFFF"/>
                </a:solidFill>
              </a:defRPr>
            </a:lvl1pPr>
            <a:lvl2pPr>
              <a:defRPr sz="1100">
                <a:solidFill>
                  <a:srgbClr val="FFFFFF"/>
                </a:solidFill>
              </a:defRPr>
            </a:lvl2pPr>
            <a:lvl3pPr>
              <a:defRPr sz="1100">
                <a:solidFill>
                  <a:srgbClr val="FFFFFF"/>
                </a:solidFill>
              </a:defRPr>
            </a:lvl3pPr>
            <a:lvl4pPr>
              <a:defRPr sz="1100">
                <a:solidFill>
                  <a:srgbClr val="FFFFFF"/>
                </a:solidFill>
              </a:defRPr>
            </a:lvl4pPr>
            <a:lvl5pPr>
              <a:defRPr sz="1100">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7" name="Text Placeholder 14">
            <a:extLst>
              <a:ext uri="{FF2B5EF4-FFF2-40B4-BE49-F238E27FC236}">
                <a16:creationId xmlns:a16="http://schemas.microsoft.com/office/drawing/2014/main" id="{07F4A93B-C97E-46A8-BDDB-78DA9FE90924}"/>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spcBef>
                <a:spcPts val="0"/>
              </a:spcBef>
              <a:spcAft>
                <a:spcPts val="1000"/>
              </a:spcAft>
              <a:buNone/>
              <a:defRPr sz="1400">
                <a:solidFill>
                  <a:schemeClr val="bg1"/>
                </a:solidFill>
              </a:defRPr>
            </a:lvl1pPr>
            <a:lvl2pPr marL="0" indent="0">
              <a:lnSpc>
                <a:spcPct val="8000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2EFC2F28-5B30-4916-B819-54C45B8CEF9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8684733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Image and Large Text" preserve="1" userDrawn="1">
  <p:cSld name="Title Slide - Image and Large Text">
    <p:bg bwMode="gray">
      <p:bgPr>
        <a:solidFill>
          <a:srgbClr val="D1DCD6"/>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hasCustomPrompt="1"/>
          </p:nvPr>
        </p:nvSpPr>
        <p:spPr bwMode="white">
          <a:xfrm>
            <a:off x="695325" y="1628776"/>
            <a:ext cx="9913177" cy="1969770"/>
          </a:xfrm>
        </p:spPr>
        <p:txBody>
          <a:bodyPr>
            <a:noAutofit/>
          </a:bodyPr>
          <a:lstStyle>
            <a:lvl1pPr algn="l">
              <a:lnSpc>
                <a:spcPct val="80000"/>
              </a:lnSpc>
              <a:defRPr sz="8000">
                <a:solidFill>
                  <a:srgbClr val="FFFFFF"/>
                </a:solidFill>
                <a:latin typeface="SwissReSans Light" pitchFamily="34" charset="0"/>
              </a:defRPr>
            </a:lvl1pPr>
          </a:lstStyle>
          <a:p>
            <a:r>
              <a:rPr lang="en-GB" dirty="0"/>
              <a:t>Title here</a:t>
            </a:r>
          </a:p>
        </p:txBody>
      </p:sp>
      <p:sp>
        <p:nvSpPr>
          <p:cNvPr id="3" name="Subtitle 2"/>
          <p:cNvSpPr>
            <a:spLocks noGrp="1"/>
          </p:cNvSpPr>
          <p:nvPr>
            <p:ph type="subTitle" idx="1" hasCustomPrompt="1"/>
          </p:nvPr>
        </p:nvSpPr>
        <p:spPr bwMode="white">
          <a:xfrm>
            <a:off x="695325" y="3844381"/>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br>
              <a:rPr lang="en-GB" dirty="0"/>
            </a:br>
            <a:br>
              <a:rPr lang="en-GB"/>
            </a:br>
            <a:r>
              <a:rPr lang="en-GB"/>
              <a:t>[No text over Power Symbol]</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6" name="Picture 5">
            <a:extLst>
              <a:ext uri="{FF2B5EF4-FFF2-40B4-BE49-F238E27FC236}">
                <a16:creationId xmlns:a16="http://schemas.microsoft.com/office/drawing/2014/main" id="{306ACABF-4A1E-412D-A9A9-D437E4C7EDEE}"/>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201595218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boxes and Image" preserve="1" userDrawn="1">
  <p:cSld name="Textboxes and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6102350" y="0"/>
            <a:ext cx="60896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5" name="Title 7">
            <a:extLst>
              <a:ext uri="{FF2B5EF4-FFF2-40B4-BE49-F238E27FC236}">
                <a16:creationId xmlns:a16="http://schemas.microsoft.com/office/drawing/2014/main" id="{6D9F32AB-5EE3-47ED-9DA3-FF707C98C960}"/>
              </a:ext>
            </a:extLst>
          </p:cNvPr>
          <p:cNvSpPr>
            <a:spLocks noGrp="1"/>
          </p:cNvSpPr>
          <p:nvPr>
            <p:ph type="title"/>
          </p:nvPr>
        </p:nvSpPr>
        <p:spPr bwMode="gray">
          <a:xfrm>
            <a:off x="695325" y="692151"/>
            <a:ext cx="4920621" cy="215444"/>
          </a:xfrm>
        </p:spPr>
        <p:txBody>
          <a:bodyPr/>
          <a:lstStyle>
            <a:lvl1pPr>
              <a:lnSpc>
                <a:spcPct val="100000"/>
              </a:lnSpc>
              <a:defRPr sz="1400">
                <a:solidFill>
                  <a:srgbClr val="3C4150"/>
                </a:solidFill>
                <a:latin typeface="+mn-lt"/>
              </a:defRPr>
            </a:lvl1pPr>
          </a:lstStyle>
          <a:p>
            <a:r>
              <a:rPr lang="en-GB"/>
              <a:t>Click to edit Master title style</a:t>
            </a:r>
            <a:endParaRPr lang="en-GB" dirty="0"/>
          </a:p>
        </p:txBody>
      </p:sp>
      <p:sp>
        <p:nvSpPr>
          <p:cNvPr id="17" name="Text Placeholder 3">
            <a:extLst>
              <a:ext uri="{FF2B5EF4-FFF2-40B4-BE49-F238E27FC236}">
                <a16:creationId xmlns:a16="http://schemas.microsoft.com/office/drawing/2014/main" id="{12E8073C-C61D-4113-939D-B514C20FB286}"/>
              </a:ext>
            </a:extLst>
          </p:cNvPr>
          <p:cNvSpPr>
            <a:spLocks noGrp="1"/>
          </p:cNvSpPr>
          <p:nvPr>
            <p:ph type="body" sz="quarter" idx="14"/>
          </p:nvPr>
        </p:nvSpPr>
        <p:spPr bwMode="gray">
          <a:xfrm>
            <a:off x="709613" y="3223286"/>
            <a:ext cx="4906332" cy="2950584"/>
          </a:xfrm>
          <a:prstGeom prst="rect">
            <a:avLst/>
          </a:prstGeom>
        </p:spPr>
        <p:txBody>
          <a:bodyPr/>
          <a:lstStyle>
            <a:lvl1pPr>
              <a:defRPr sz="1250">
                <a:solidFill>
                  <a:srgbClr val="3C4150"/>
                </a:solidFill>
              </a:defRPr>
            </a:lvl1pPr>
            <a:lvl2pPr>
              <a:defRPr sz="1100">
                <a:solidFill>
                  <a:srgbClr val="3C4150"/>
                </a:solidFill>
              </a:defRPr>
            </a:lvl2pPr>
            <a:lvl3pPr>
              <a:defRPr sz="1100">
                <a:solidFill>
                  <a:srgbClr val="3C4150"/>
                </a:solidFill>
              </a:defRPr>
            </a:lvl3pPr>
            <a:lvl4pPr>
              <a:defRPr sz="1100">
                <a:solidFill>
                  <a:srgbClr val="3C4150"/>
                </a:solidFill>
              </a:defRPr>
            </a:lvl4pPr>
            <a:lvl5pPr>
              <a:defRPr sz="1100">
                <a:solidFill>
                  <a:srgbClr val="3C4150"/>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Text Placeholder 14">
            <a:extLst>
              <a:ext uri="{FF2B5EF4-FFF2-40B4-BE49-F238E27FC236}">
                <a16:creationId xmlns:a16="http://schemas.microsoft.com/office/drawing/2014/main" id="{2094AEFB-BDCA-44E0-B55F-06EB6A24DF59}"/>
              </a:ext>
            </a:extLst>
          </p:cNvPr>
          <p:cNvSpPr>
            <a:spLocks noGrp="1"/>
          </p:cNvSpPr>
          <p:nvPr>
            <p:ph type="body" sz="quarter" idx="17"/>
          </p:nvPr>
        </p:nvSpPr>
        <p:spPr>
          <a:xfrm>
            <a:off x="709614" y="1354676"/>
            <a:ext cx="4906332" cy="1645199"/>
          </a:xfrm>
          <a:prstGeom prst="rect">
            <a:avLst/>
          </a:prstGeom>
        </p:spPr>
        <p:txBody>
          <a:bodyPr>
            <a:noAutofit/>
          </a:bodyPr>
          <a:lstStyle>
            <a:lvl1pPr marL="0" indent="0">
              <a:lnSpc>
                <a:spcPct val="91000"/>
              </a:lnSpc>
              <a:spcBef>
                <a:spcPts val="0"/>
              </a:spcBef>
              <a:spcAft>
                <a:spcPts val="1000"/>
              </a:spcAft>
              <a:buNone/>
              <a:defRPr sz="2200">
                <a:solidFill>
                  <a:srgbClr val="3C4150"/>
                </a:solidFill>
                <a:latin typeface="+mj-lt"/>
              </a:defRPr>
            </a:lvl1pPr>
            <a:lvl2pPr marL="0" indent="0">
              <a:lnSpc>
                <a:spcPts val="4120"/>
              </a:lnSpc>
              <a:spcBef>
                <a:spcPts val="0"/>
              </a:spcBef>
              <a:buNone/>
              <a:defRPr sz="3650">
                <a:solidFill>
                  <a:schemeClr val="bg1"/>
                </a:solidFill>
                <a:latin typeface="+mj-lt"/>
              </a:defRPr>
            </a:lvl2pPr>
            <a:lvl3pPr marL="0" indent="0">
              <a:lnSpc>
                <a:spcPts val="4120"/>
              </a:lnSpc>
              <a:spcBef>
                <a:spcPts val="0"/>
              </a:spcBef>
              <a:buNone/>
              <a:defRPr sz="3650">
                <a:solidFill>
                  <a:schemeClr val="bg1"/>
                </a:solidFill>
                <a:latin typeface="+mj-lt"/>
              </a:defRPr>
            </a:lvl3pPr>
            <a:lvl4pPr marL="0" indent="0">
              <a:lnSpc>
                <a:spcPts val="4120"/>
              </a:lnSpc>
              <a:spcBef>
                <a:spcPts val="0"/>
              </a:spcBef>
              <a:buNone/>
              <a:defRPr sz="3650">
                <a:solidFill>
                  <a:schemeClr val="bg1"/>
                </a:solidFill>
                <a:latin typeface="+mj-lt"/>
              </a:defRPr>
            </a:lvl4pPr>
            <a:lvl5pPr>
              <a:defRPr sz="1000">
                <a:solidFill>
                  <a:schemeClr val="bg1"/>
                </a:solidFill>
              </a:defRPr>
            </a:lvl5pPr>
          </a:lstStyle>
          <a:p>
            <a:pPr lvl="0"/>
            <a:r>
              <a:rPr lang="en-GB"/>
              <a:t>Click to edit Master text styles</a:t>
            </a:r>
            <a:endParaRPr lang="en-GB" dirty="0"/>
          </a:p>
        </p:txBody>
      </p:sp>
      <p:pic>
        <p:nvPicPr>
          <p:cNvPr id="3" name="Picture 2">
            <a:extLst>
              <a:ext uri="{FF2B5EF4-FFF2-40B4-BE49-F238E27FC236}">
                <a16:creationId xmlns:a16="http://schemas.microsoft.com/office/drawing/2014/main" id="{718B9A76-B96C-45BA-A339-3FFD81454E92}"/>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6123961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Image with Running Title" preserve="1" userDrawn="1">
  <p:cSld name="Image with Running Titl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6102350" cy="6858000"/>
          </a:xfrm>
          <a:prstGeom prst="rect">
            <a:avLst/>
          </a:prstGeom>
          <a:solidFill>
            <a:schemeClr val="accent4"/>
          </a:solidFill>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gradient colour.</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6" name="Title 5">
            <a:extLst>
              <a:ext uri="{FF2B5EF4-FFF2-40B4-BE49-F238E27FC236}">
                <a16:creationId xmlns:a16="http://schemas.microsoft.com/office/drawing/2014/main" id="{44D5F9EC-5A6C-4879-A017-2328F8C83E14}"/>
              </a:ext>
            </a:extLst>
          </p:cNvPr>
          <p:cNvSpPr>
            <a:spLocks noGrp="1"/>
          </p:cNvSpPr>
          <p:nvPr>
            <p:ph type="title"/>
          </p:nvPr>
        </p:nvSpPr>
        <p:spPr>
          <a:xfrm>
            <a:off x="695325" y="692151"/>
            <a:ext cx="4968627" cy="344710"/>
          </a:xfrm>
        </p:spPr>
        <p:txBody>
          <a:bodyPr>
            <a:spAutoFit/>
          </a:bodyPr>
          <a:lstStyle>
            <a:lvl1pPr>
              <a:lnSpc>
                <a:spcPct val="80000"/>
              </a:lnSpc>
              <a:defRPr sz="2800">
                <a:solidFill>
                  <a:schemeClr val="bg1"/>
                </a:solidFill>
              </a:defRPr>
            </a:lvl1pPr>
          </a:lstStyle>
          <a:p>
            <a:r>
              <a:rPr lang="en-GB"/>
              <a:t>Click to edit Master title style</a:t>
            </a:r>
            <a:endParaRPr lang="en-GB" dirty="0"/>
          </a:p>
        </p:txBody>
      </p:sp>
      <p:pic>
        <p:nvPicPr>
          <p:cNvPr id="4" name="Picture 3">
            <a:extLst>
              <a:ext uri="{FF2B5EF4-FFF2-40B4-BE49-F238E27FC236}">
                <a16:creationId xmlns:a16="http://schemas.microsoft.com/office/drawing/2014/main" id="{2AB24C47-665B-44AD-9D65-0E17690418D6}"/>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39294702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ircular Messaging Device (Large)" preserve="1" userDrawn="1">
  <p:cSld name="Circular Messaging Device (Large)">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612075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5" name="Textplatzhalter 4"/>
          <p:cNvSpPr>
            <a:spLocks noGrp="1"/>
          </p:cNvSpPr>
          <p:nvPr>
            <p:ph type="body" sz="quarter" idx="13"/>
          </p:nvPr>
        </p:nvSpPr>
        <p:spPr bwMode="gray">
          <a:xfrm>
            <a:off x="7752184" y="1809000"/>
            <a:ext cx="3240000" cy="3240000"/>
          </a:xfrm>
          <a:prstGeom prst="ellipse">
            <a:avLst/>
          </a:prstGeom>
          <a:solidFill>
            <a:schemeClr val="tx2"/>
          </a:solidFill>
        </p:spPr>
        <p:txBody>
          <a:bodyPr anchor="ctr"/>
          <a:lstStyle>
            <a:lvl1pPr marL="0" indent="0" algn="ctr">
              <a:spcBef>
                <a:spcPts val="0"/>
              </a:spcBef>
              <a:buFontTx/>
              <a:buNone/>
              <a:defRPr sz="2000">
                <a:solidFill>
                  <a:srgbClr val="FFFFFF"/>
                </a:solidFill>
                <a:latin typeface="+mj-lt"/>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0CE6B565-BB92-4529-BDD3-08006DCE9828}"/>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40005779"/>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ircular Messaging Device (Small)" preserve="1" userDrawn="1">
  <p:cSld name="Circular Messaging Device (Small)">
    <p:spTree>
      <p:nvGrpSpPr>
        <p:cNvPr id="1" name=""/>
        <p:cNvGrpSpPr/>
        <p:nvPr/>
      </p:nvGrpSpPr>
      <p:grpSpPr>
        <a:xfrm>
          <a:off x="0" y="0"/>
          <a:ext cx="0" cy="0"/>
          <a:chOff x="0" y="0"/>
          <a:chExt cx="0" cy="0"/>
        </a:xfrm>
      </p:grpSpPr>
      <p:sp>
        <p:nvSpPr>
          <p:cNvPr id="3" name="Content Placeholder 2"/>
          <p:cNvSpPr>
            <a:spLocks noGrp="1"/>
          </p:cNvSpPr>
          <p:nvPr>
            <p:ph sz="half" idx="1"/>
          </p:nvPr>
        </p:nvSpPr>
        <p:spPr bwMode="black">
          <a:xfrm>
            <a:off x="695326" y="1628774"/>
            <a:ext cx="7200874" cy="4392000"/>
          </a:xfrm>
          <a:prstGeom prst="rect">
            <a:avLst/>
          </a:prstGeom>
        </p:spPr>
        <p:txBody>
          <a:bodyPr/>
          <a:lstStyle>
            <a:lvl1pPr>
              <a:defRPr sz="1600">
                <a:latin typeface="SwissReSans" pitchFamily="34" charset="0"/>
              </a:defRPr>
            </a:lvl1pPr>
            <a:lvl2pPr>
              <a:defRPr sz="1400">
                <a:latin typeface="SwissReSans" pitchFamily="34" charset="0"/>
              </a:defRPr>
            </a:lvl2pPr>
            <a:lvl3pPr>
              <a:defRPr sz="1400">
                <a:latin typeface="SwissReSans" pitchFamily="34" charset="0"/>
              </a:defRPr>
            </a:lvl3pPr>
            <a:lvl4pPr>
              <a:defRPr sz="1400">
                <a:latin typeface="SwissReSans" pitchFamily="34" charset="0"/>
              </a:defRPr>
            </a:lvl4pPr>
            <a:lvl5pPr>
              <a:defRPr sz="1400">
                <a:latin typeface="SwissReSans" pitchFamily="34" charset="0"/>
              </a:defRPr>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itle 7"/>
          <p:cNvSpPr>
            <a:spLocks noGrp="1"/>
          </p:cNvSpPr>
          <p:nvPr>
            <p:ph type="title"/>
          </p:nvPr>
        </p:nvSpPr>
        <p:spPr/>
        <p:txBody>
          <a:body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12" name="Textplatzhalter 4"/>
          <p:cNvSpPr>
            <a:spLocks noGrp="1"/>
          </p:cNvSpPr>
          <p:nvPr>
            <p:ph type="body" sz="quarter" idx="13"/>
          </p:nvPr>
        </p:nvSpPr>
        <p:spPr bwMode="gray">
          <a:xfrm>
            <a:off x="8702581" y="2349000"/>
            <a:ext cx="2160000" cy="2160000"/>
          </a:xfrm>
          <a:prstGeom prst="ellipse">
            <a:avLst/>
          </a:prstGeom>
          <a:solidFill>
            <a:schemeClr val="tx2"/>
          </a:solidFill>
        </p:spPr>
        <p:txBody>
          <a:bodyPr anchor="ctr"/>
          <a:lstStyle>
            <a:lvl1pPr marL="0" indent="0" algn="ctr">
              <a:lnSpc>
                <a:spcPct val="95000"/>
              </a:lnSpc>
              <a:spcBef>
                <a:spcPts val="0"/>
              </a:spcBef>
              <a:buFontTx/>
              <a:buNone/>
              <a:defRPr sz="1400">
                <a:solidFill>
                  <a:schemeClr val="bg1"/>
                </a:solidFill>
                <a:latin typeface="+mn-lt"/>
              </a:defRPr>
            </a:lvl1pPr>
            <a:lvl2pPr marL="182562" indent="0" algn="l">
              <a:buFontTx/>
              <a:buNone/>
              <a:defRPr sz="1600">
                <a:solidFill>
                  <a:schemeClr val="bg1"/>
                </a:solidFill>
              </a:defRPr>
            </a:lvl2pPr>
            <a:lvl3pPr marL="444500" indent="0" algn="l">
              <a:buFontTx/>
              <a:buNone/>
              <a:defRPr sz="1600">
                <a:solidFill>
                  <a:schemeClr val="bg1"/>
                </a:solidFill>
              </a:defRPr>
            </a:lvl3pPr>
            <a:lvl4pPr marL="715963" indent="0" algn="l">
              <a:buFontTx/>
              <a:buNone/>
              <a:defRPr sz="1600">
                <a:solidFill>
                  <a:schemeClr val="bg1"/>
                </a:solidFill>
              </a:defRPr>
            </a:lvl4pPr>
            <a:lvl5pPr marL="985838" indent="0" algn="l">
              <a:buFontTx/>
              <a:buNone/>
              <a:defRPr sz="1600">
                <a:solidFill>
                  <a:schemeClr val="bg1"/>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E9C4BC8A-70F2-4465-B96F-CD2F4332FE0D}"/>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21244831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Image with Circle" preserve="1" userDrawn="1">
  <p:cSld name="Image with Circle">
    <p:bg>
      <p:bgPr>
        <a:solidFill>
          <a:srgbClr val="D1DCD6"/>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p:nvPr>
        </p:nvSpPr>
        <p:spPr bwMode="gray">
          <a:xfrm>
            <a:off x="0" y="0"/>
            <a:ext cx="12192000" cy="6858000"/>
          </a:xfrm>
          <a:prstGeom prst="rect">
            <a:avLst/>
          </a:prstGeom>
        </p:spPr>
        <p:txBody>
          <a:bodyPr tIns="576000" rIns="504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7014012" y="1196752"/>
            <a:ext cx="4464496" cy="4464496"/>
          </a:xfrm>
          <a:prstGeom prst="ellipse">
            <a:avLst/>
          </a:prstGeom>
          <a:solidFill>
            <a:schemeClr val="tx2"/>
          </a:solidFill>
        </p:spPr>
        <p:txBody>
          <a:bodyPr anchor="ctr"/>
          <a:lstStyle>
            <a:lvl1pPr marL="0" indent="0" algn="ctr">
              <a:spcBef>
                <a:spcPts val="0"/>
              </a:spcBef>
              <a:buFontTx/>
              <a:buNone/>
              <a:defRPr sz="3200">
                <a:solidFill>
                  <a:schemeClr val="bg1"/>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BA043711-D724-4BF8-8319-3C70675383F4}"/>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1167722112"/>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Image and Three Circles" preserve="1" userDrawn="1">
  <p:cSld name="Image and Three Circles">
    <p:bg>
      <p:bgPr>
        <a:solidFill>
          <a:schemeClr val="tx2"/>
        </a:solidFill>
        <a:effectLst/>
      </p:bgPr>
    </p:bg>
    <p:spTree>
      <p:nvGrpSpPr>
        <p:cNvPr id="1" name=""/>
        <p:cNvGrpSpPr/>
        <p:nvPr/>
      </p:nvGrpSpPr>
      <p:grpSpPr>
        <a:xfrm>
          <a:off x="0" y="0"/>
          <a:ext cx="0" cy="0"/>
          <a:chOff x="0" y="0"/>
          <a:chExt cx="0" cy="0"/>
        </a:xfrm>
      </p:grpSpPr>
      <p:sp>
        <p:nvSpPr>
          <p:cNvPr id="14" name="Picture Placeholder 7">
            <a:extLst>
              <a:ext uri="{FF2B5EF4-FFF2-40B4-BE49-F238E27FC236}">
                <a16:creationId xmlns:a16="http://schemas.microsoft.com/office/drawing/2014/main" id="{16F7AA4C-CEA0-4838-9DF9-2F5534114B93}"/>
              </a:ext>
            </a:extLst>
          </p:cNvPr>
          <p:cNvSpPr>
            <a:spLocks noGrp="1"/>
          </p:cNvSpPr>
          <p:nvPr>
            <p:ph type="pic" sz="quarter" idx="13" hasCustomPrompt="1"/>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dirty="0"/>
              <a:t>Bild </a:t>
            </a:r>
            <a:r>
              <a:rPr lang="en-GB" dirty="0" err="1"/>
              <a:t>durch</a:t>
            </a:r>
            <a:r>
              <a:rPr lang="en-GB" dirty="0"/>
              <a:t> </a:t>
            </a:r>
            <a:r>
              <a:rPr lang="en-GB" dirty="0" err="1"/>
              <a:t>Klicken</a:t>
            </a:r>
            <a:r>
              <a:rPr lang="en-GB" dirty="0"/>
              <a:t> auf Symbol </a:t>
            </a:r>
            <a:r>
              <a:rPr lang="en-GB" dirty="0" err="1"/>
              <a:t>hinzufügen</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custDataLst>
              <p:tags r:id="rId2"/>
            </p:custDataLst>
          </p:nvPr>
        </p:nvSpPr>
        <p:spPr/>
        <p:txBody>
          <a:bodyPr/>
          <a:lstStyle>
            <a:lvl1pPr>
              <a:defRPr>
                <a:solidFill>
                  <a:srgbClr val="FFFFFF"/>
                </a:solidFill>
              </a:defRPr>
            </a:lvl1pPr>
          </a:lstStyle>
          <a:p>
            <a:fld id="{5E4D2043-7E31-4A53-BD33-72A88E682172}" type="slidenum">
              <a:rPr lang="en-GB" smtClean="0"/>
              <a:pPr/>
              <a:t>‹#›</a:t>
            </a:fld>
            <a:endParaRPr lang="en-GB" dirty="0"/>
          </a:p>
        </p:txBody>
      </p:sp>
      <p:sp>
        <p:nvSpPr>
          <p:cNvPr id="9" name="Footer">
            <a:extLst>
              <a:ext uri="{FF2B5EF4-FFF2-40B4-BE49-F238E27FC236}">
                <a16:creationId xmlns:a16="http://schemas.microsoft.com/office/drawing/2014/main" id="{95A25EDE-8428-429E-BE07-354A88A6623D}"/>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FFFFFF"/>
              </a:solidFill>
              <a:latin typeface="SwissReSans" pitchFamily="34" charset="0"/>
              <a:ea typeface="+mn-ea"/>
              <a:cs typeface="+mn-cs"/>
            </a:endParaRPr>
          </a:p>
        </p:txBody>
      </p:sp>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10" name="Textplatzhalter 4">
            <a:extLst>
              <a:ext uri="{FF2B5EF4-FFF2-40B4-BE49-F238E27FC236}">
                <a16:creationId xmlns:a16="http://schemas.microsoft.com/office/drawing/2014/main" id="{D44F4213-4BCA-49E4-9D32-D0795C52F89E}"/>
              </a:ext>
            </a:extLst>
          </p:cNvPr>
          <p:cNvSpPr>
            <a:spLocks noGrp="1"/>
          </p:cNvSpPr>
          <p:nvPr>
            <p:ph type="body" sz="quarter" idx="14"/>
          </p:nvPr>
        </p:nvSpPr>
        <p:spPr bwMode="gray">
          <a:xfrm>
            <a:off x="8821770"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1" name="Textplatzhalter 4">
            <a:extLst>
              <a:ext uri="{FF2B5EF4-FFF2-40B4-BE49-F238E27FC236}">
                <a16:creationId xmlns:a16="http://schemas.microsoft.com/office/drawing/2014/main" id="{FD457D57-2215-4E9E-91C3-6ECBC71608E5}"/>
              </a:ext>
            </a:extLst>
          </p:cNvPr>
          <p:cNvSpPr>
            <a:spLocks noGrp="1"/>
          </p:cNvSpPr>
          <p:nvPr>
            <p:ph type="body" sz="quarter" idx="15"/>
          </p:nvPr>
        </p:nvSpPr>
        <p:spPr bwMode="gray">
          <a:xfrm>
            <a:off x="695325"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sp>
        <p:nvSpPr>
          <p:cNvPr id="12" name="Textplatzhalter 4">
            <a:extLst>
              <a:ext uri="{FF2B5EF4-FFF2-40B4-BE49-F238E27FC236}">
                <a16:creationId xmlns:a16="http://schemas.microsoft.com/office/drawing/2014/main" id="{84E76D4D-0C41-4EBF-BD66-5C132AC9B3D8}"/>
              </a:ext>
            </a:extLst>
          </p:cNvPr>
          <p:cNvSpPr>
            <a:spLocks noGrp="1"/>
          </p:cNvSpPr>
          <p:nvPr>
            <p:ph type="body" sz="quarter" idx="16"/>
          </p:nvPr>
        </p:nvSpPr>
        <p:spPr bwMode="gray">
          <a:xfrm>
            <a:off x="4758548" y="1988644"/>
            <a:ext cx="2880000" cy="2880000"/>
          </a:xfrm>
          <a:prstGeom prst="ellipse">
            <a:avLst/>
          </a:prstGeom>
          <a:solidFill>
            <a:schemeClr val="bg1"/>
          </a:solidFill>
        </p:spPr>
        <p:txBody>
          <a:bodyPr anchor="ctr"/>
          <a:lstStyle>
            <a:lvl1pPr marL="0" indent="0" algn="ctr">
              <a:spcBef>
                <a:spcPts val="0"/>
              </a:spcBef>
              <a:buFontTx/>
              <a:buNone/>
              <a:defRPr sz="2400">
                <a:solidFill>
                  <a:schemeClr val="tx2"/>
                </a:solidFill>
                <a:latin typeface="SwissReSans Light" panose="020B0504020202020204" pitchFamily="34" charset="0"/>
              </a:defRPr>
            </a:lvl1pPr>
            <a:lvl2pPr marL="182562" indent="0" algn="l">
              <a:buFontTx/>
              <a:buNone/>
              <a:defRPr>
                <a:solidFill>
                  <a:srgbClr val="FFFFFF"/>
                </a:solidFill>
              </a:defRPr>
            </a:lvl2pPr>
            <a:lvl3pPr marL="444500" indent="0" algn="l">
              <a:buFontTx/>
              <a:buNone/>
              <a:defRPr>
                <a:solidFill>
                  <a:srgbClr val="FFFFFF"/>
                </a:solidFill>
              </a:defRPr>
            </a:lvl3pPr>
            <a:lvl4pPr marL="715963" indent="0" algn="l">
              <a:buFontTx/>
              <a:buNone/>
              <a:defRPr>
                <a:solidFill>
                  <a:srgbClr val="FFFFFF"/>
                </a:solidFill>
              </a:defRPr>
            </a:lvl4pPr>
            <a:lvl5pPr marL="985838" indent="0" algn="l">
              <a:buFontTx/>
              <a:buNone/>
              <a:defRPr>
                <a:solidFill>
                  <a:srgbClr val="FFFFFF"/>
                </a:solidFill>
              </a:defRPr>
            </a:lvl5pPr>
          </a:lstStyle>
          <a:p>
            <a:pPr lvl="0"/>
            <a:r>
              <a:rPr lang="en-GB"/>
              <a:t>Click to edit Master text styles</a:t>
            </a:r>
            <a:endParaRPr lang="en-GB" dirty="0"/>
          </a:p>
        </p:txBody>
      </p:sp>
      <p:pic>
        <p:nvPicPr>
          <p:cNvPr id="8" name="Picture 7">
            <a:extLst>
              <a:ext uri="{FF2B5EF4-FFF2-40B4-BE49-F238E27FC236}">
                <a16:creationId xmlns:a16="http://schemas.microsoft.com/office/drawing/2014/main" id="{692E012A-D5D8-47EB-A2B6-6C1C815C3F36}"/>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272328348"/>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Contact Persons (4 people)" preserve="1" userDrawn="1">
  <p:cSld name="Contact Persons (4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dirty="0"/>
              <a:t>Enter team name here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dirty="0"/>
              <a:t>Click to add text, for example team mission and/or capabilities, roles and responsibilities, other info.</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Picture Placeholder 3">
            <a:extLst>
              <a:ext uri="{FF2B5EF4-FFF2-40B4-BE49-F238E27FC236}">
                <a16:creationId xmlns:a16="http://schemas.microsoft.com/office/drawing/2014/main" id="{456FDD83-9066-405C-9C9B-C6012C35E7C1}"/>
              </a:ext>
            </a:extLst>
          </p:cNvPr>
          <p:cNvSpPr>
            <a:spLocks noGrp="1"/>
          </p:cNvSpPr>
          <p:nvPr>
            <p:ph type="pic" sz="quarter" idx="15" hasCustomPrompt="1"/>
          </p:nvPr>
        </p:nvSpPr>
        <p:spPr bwMode="gray">
          <a:xfrm>
            <a:off x="5573419" y="727075"/>
            <a:ext cx="1800000" cy="1800000"/>
          </a:xfrm>
          <a:prstGeom prst="ellipse">
            <a:avLst/>
          </a:prstGeom>
        </p:spPr>
        <p:txBody>
          <a:bodyPr tIns="504000" anchor="ctr" anchorCtr="0"/>
          <a:lstStyle>
            <a:lvl1pPr marL="0" indent="0" algn="ctr">
              <a:buNone/>
              <a:defRPr sz="1400">
                <a:solidFill>
                  <a:srgbClr val="A8BAB2"/>
                </a:solidFill>
              </a:defRPr>
            </a:lvl1pPr>
          </a:lstStyle>
          <a:p>
            <a:r>
              <a:rPr lang="en-GB" noProof="0" dirty="0"/>
              <a:t>Add picture</a:t>
            </a:r>
          </a:p>
        </p:txBody>
      </p:sp>
      <p:sp>
        <p:nvSpPr>
          <p:cNvPr id="18" name="Picture Placeholder 3">
            <a:extLst>
              <a:ext uri="{FF2B5EF4-FFF2-40B4-BE49-F238E27FC236}">
                <a16:creationId xmlns:a16="http://schemas.microsoft.com/office/drawing/2014/main" id="{38A06944-C2A7-4F21-A4A5-D22B1CF13B57}"/>
              </a:ext>
            </a:extLst>
          </p:cNvPr>
          <p:cNvSpPr>
            <a:spLocks noGrp="1"/>
          </p:cNvSpPr>
          <p:nvPr>
            <p:ph type="pic" sz="quarter" idx="16" hasCustomPrompt="1"/>
          </p:nvPr>
        </p:nvSpPr>
        <p:spPr bwMode="gray">
          <a:xfrm>
            <a:off x="8882581" y="727075"/>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19" name="Text Placeholder 6">
            <a:extLst>
              <a:ext uri="{FF2B5EF4-FFF2-40B4-BE49-F238E27FC236}">
                <a16:creationId xmlns:a16="http://schemas.microsoft.com/office/drawing/2014/main" id="{9679A695-226D-4550-AC5F-CF13DA1C3EA2}"/>
              </a:ext>
            </a:extLst>
          </p:cNvPr>
          <p:cNvSpPr>
            <a:spLocks noGrp="1"/>
          </p:cNvSpPr>
          <p:nvPr>
            <p:ph type="body" sz="quarter" idx="19" hasCustomPrompt="1"/>
          </p:nvPr>
        </p:nvSpPr>
        <p:spPr>
          <a:xfrm>
            <a:off x="5050638"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0" name="Text Placeholder 6">
            <a:extLst>
              <a:ext uri="{FF2B5EF4-FFF2-40B4-BE49-F238E27FC236}">
                <a16:creationId xmlns:a16="http://schemas.microsoft.com/office/drawing/2014/main" id="{58FFF6C9-8B70-45DC-9C06-54DD5B87AFFB}"/>
              </a:ext>
            </a:extLst>
          </p:cNvPr>
          <p:cNvSpPr>
            <a:spLocks noGrp="1"/>
          </p:cNvSpPr>
          <p:nvPr>
            <p:ph type="body" sz="quarter" idx="20" hasCustomPrompt="1"/>
          </p:nvPr>
        </p:nvSpPr>
        <p:spPr>
          <a:xfrm>
            <a:off x="5050638"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1" name="Text Placeholder 6">
            <a:extLst>
              <a:ext uri="{FF2B5EF4-FFF2-40B4-BE49-F238E27FC236}">
                <a16:creationId xmlns:a16="http://schemas.microsoft.com/office/drawing/2014/main" id="{2F9034A3-A308-4153-AEC9-209C0E14C84B}"/>
              </a:ext>
            </a:extLst>
          </p:cNvPr>
          <p:cNvSpPr>
            <a:spLocks noGrp="1"/>
          </p:cNvSpPr>
          <p:nvPr>
            <p:ph type="body" sz="quarter" idx="21" hasCustomPrompt="1"/>
          </p:nvPr>
        </p:nvSpPr>
        <p:spPr>
          <a:xfrm>
            <a:off x="8361630" y="2641930"/>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2" name="Text Placeholder 6">
            <a:extLst>
              <a:ext uri="{FF2B5EF4-FFF2-40B4-BE49-F238E27FC236}">
                <a16:creationId xmlns:a16="http://schemas.microsoft.com/office/drawing/2014/main" id="{ADD3A46A-9F03-452A-97A6-168C6640720F}"/>
              </a:ext>
            </a:extLst>
          </p:cNvPr>
          <p:cNvSpPr>
            <a:spLocks noGrp="1"/>
          </p:cNvSpPr>
          <p:nvPr>
            <p:ph type="body" sz="quarter" idx="22" hasCustomPrompt="1"/>
          </p:nvPr>
        </p:nvSpPr>
        <p:spPr>
          <a:xfrm>
            <a:off x="8361630" y="2827874"/>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3" name="Picture Placeholder 3">
            <a:extLst>
              <a:ext uri="{FF2B5EF4-FFF2-40B4-BE49-F238E27FC236}">
                <a16:creationId xmlns:a16="http://schemas.microsoft.com/office/drawing/2014/main" id="{578C2B07-87F4-489C-A284-3E5878138E7C}"/>
              </a:ext>
            </a:extLst>
          </p:cNvPr>
          <p:cNvSpPr>
            <a:spLocks noGrp="1"/>
          </p:cNvSpPr>
          <p:nvPr>
            <p:ph type="pic" sz="quarter" idx="23" hasCustomPrompt="1"/>
          </p:nvPr>
        </p:nvSpPr>
        <p:spPr bwMode="gray">
          <a:xfrm>
            <a:off x="5573419"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4" name="Picture Placeholder 3">
            <a:extLst>
              <a:ext uri="{FF2B5EF4-FFF2-40B4-BE49-F238E27FC236}">
                <a16:creationId xmlns:a16="http://schemas.microsoft.com/office/drawing/2014/main" id="{D418C2AA-7D28-483F-81E1-731AA2580309}"/>
              </a:ext>
            </a:extLst>
          </p:cNvPr>
          <p:cNvSpPr>
            <a:spLocks noGrp="1"/>
          </p:cNvSpPr>
          <p:nvPr>
            <p:ph type="pic" sz="quarter" idx="24" hasCustomPrompt="1"/>
          </p:nvPr>
        </p:nvSpPr>
        <p:spPr bwMode="gray">
          <a:xfrm>
            <a:off x="8882581" y="3430871"/>
            <a:ext cx="1800000" cy="1800000"/>
          </a:xfrm>
          <a:prstGeom prst="ellipse">
            <a:avLst/>
          </a:prstGeom>
        </p:spPr>
        <p:txBody>
          <a:bodyPr tIns="504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4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25" name="Text Placeholder 6">
            <a:extLst>
              <a:ext uri="{FF2B5EF4-FFF2-40B4-BE49-F238E27FC236}">
                <a16:creationId xmlns:a16="http://schemas.microsoft.com/office/drawing/2014/main" id="{AFF0E09B-2153-4F77-903B-8AE289C2024D}"/>
              </a:ext>
            </a:extLst>
          </p:cNvPr>
          <p:cNvSpPr>
            <a:spLocks noGrp="1"/>
          </p:cNvSpPr>
          <p:nvPr>
            <p:ph type="body" sz="quarter" idx="25" hasCustomPrompt="1"/>
          </p:nvPr>
        </p:nvSpPr>
        <p:spPr>
          <a:xfrm>
            <a:off x="5050638"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6" name="Text Placeholder 6">
            <a:extLst>
              <a:ext uri="{FF2B5EF4-FFF2-40B4-BE49-F238E27FC236}">
                <a16:creationId xmlns:a16="http://schemas.microsoft.com/office/drawing/2014/main" id="{B6E4CA2D-F663-4612-8211-ABCBF0E3B4F2}"/>
              </a:ext>
            </a:extLst>
          </p:cNvPr>
          <p:cNvSpPr>
            <a:spLocks noGrp="1"/>
          </p:cNvSpPr>
          <p:nvPr>
            <p:ph type="body" sz="quarter" idx="26" hasCustomPrompt="1"/>
          </p:nvPr>
        </p:nvSpPr>
        <p:spPr>
          <a:xfrm>
            <a:off x="5050638"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7" name="Text Placeholder 6">
            <a:extLst>
              <a:ext uri="{FF2B5EF4-FFF2-40B4-BE49-F238E27FC236}">
                <a16:creationId xmlns:a16="http://schemas.microsoft.com/office/drawing/2014/main" id="{4679ECFC-69DE-448E-A790-E6DF1353CC66}"/>
              </a:ext>
            </a:extLst>
          </p:cNvPr>
          <p:cNvSpPr>
            <a:spLocks noGrp="1"/>
          </p:cNvSpPr>
          <p:nvPr>
            <p:ph type="body" sz="quarter" idx="27" hasCustomPrompt="1"/>
          </p:nvPr>
        </p:nvSpPr>
        <p:spPr>
          <a:xfrm>
            <a:off x="8361630" y="5345726"/>
            <a:ext cx="2845562" cy="169277"/>
          </a:xfrm>
          <a:prstGeom prst="rect">
            <a:avLst/>
          </a:prstGeom>
        </p:spPr>
        <p:txBody>
          <a:bodyPr wrap="none">
            <a:noAutofit/>
          </a:bodyPr>
          <a:lstStyle>
            <a:lvl1pPr marL="0" indent="0" algn="ctr">
              <a:lnSpc>
                <a:spcPct val="110000"/>
              </a:lnSpc>
              <a:spcBef>
                <a:spcPts val="0"/>
              </a:spcBef>
              <a:buNone/>
              <a:defRPr sz="11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28" name="Text Placeholder 6">
            <a:extLst>
              <a:ext uri="{FF2B5EF4-FFF2-40B4-BE49-F238E27FC236}">
                <a16:creationId xmlns:a16="http://schemas.microsoft.com/office/drawing/2014/main" id="{A2E08B10-5430-4825-9E65-D8235CD04078}"/>
              </a:ext>
            </a:extLst>
          </p:cNvPr>
          <p:cNvSpPr>
            <a:spLocks noGrp="1"/>
          </p:cNvSpPr>
          <p:nvPr>
            <p:ph type="body" sz="quarter" idx="28" hasCustomPrompt="1"/>
          </p:nvPr>
        </p:nvSpPr>
        <p:spPr>
          <a:xfrm>
            <a:off x="8361630" y="5531670"/>
            <a:ext cx="2845562" cy="356957"/>
          </a:xfrm>
          <a:prstGeom prst="rect">
            <a:avLst/>
          </a:prstGeom>
        </p:spPr>
        <p:txBody>
          <a:bodyPr wrap="square">
            <a:noAutofit/>
          </a:bodyPr>
          <a:lstStyle>
            <a:lvl1pPr marL="0" indent="0" algn="ctr">
              <a:lnSpc>
                <a:spcPct val="110000"/>
              </a:lnSpc>
              <a:spcBef>
                <a:spcPts val="0"/>
              </a:spcBef>
              <a:buNone/>
              <a:defRPr sz="11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29" name="Footer">
            <a:extLst>
              <a:ext uri="{FF2B5EF4-FFF2-40B4-BE49-F238E27FC236}">
                <a16:creationId xmlns:a16="http://schemas.microsoft.com/office/drawing/2014/main" id="{0A885EF8-5FBD-475E-BD95-4D0C7488BAE5}"/>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E86E564F-FD5F-4D35-8478-54C45DDC2E0C}"/>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4152212334"/>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Contact Persons (9 people)" preserve="1" userDrawn="1">
  <p:cSld name="Contact Persons (9 peo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0" y="0"/>
            <a:ext cx="4064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hasCustomPrompt="1"/>
          </p:nvPr>
        </p:nvSpPr>
        <p:spPr bwMode="gray">
          <a:xfrm>
            <a:off x="695326" y="692151"/>
            <a:ext cx="3096418" cy="692647"/>
          </a:xfrm>
        </p:spPr>
        <p:txBody>
          <a:bodyPr/>
          <a:lstStyle>
            <a:lvl1pPr>
              <a:defRPr>
                <a:solidFill>
                  <a:srgbClr val="FFFFFF"/>
                </a:solidFill>
              </a:defRPr>
            </a:lvl1pPr>
          </a:lstStyle>
          <a:p>
            <a:r>
              <a:rPr lang="en-GB" dirty="0"/>
              <a:t>Enter team name here</a:t>
            </a:r>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5E2C90A8-D632-4D32-AA86-6231D6EA8ACF}"/>
              </a:ext>
            </a:extLst>
          </p:cNvPr>
          <p:cNvSpPr>
            <a:spLocks noGrp="1"/>
          </p:cNvSpPr>
          <p:nvPr>
            <p:ph type="body" sz="quarter" idx="14" hasCustomPrompt="1"/>
          </p:nvPr>
        </p:nvSpPr>
        <p:spPr bwMode="gray">
          <a:xfrm>
            <a:off x="695325" y="1628774"/>
            <a:ext cx="3096420" cy="4392614"/>
          </a:xfrm>
          <a:prstGeom prst="rect">
            <a:avLst/>
          </a:prstGeom>
        </p:spPr>
        <p:txBody>
          <a:bodyPr/>
          <a:lstStyle>
            <a:lvl1pPr marL="108000" indent="-108000">
              <a:spcBef>
                <a:spcPts val="600"/>
              </a:spcBef>
              <a:defRPr sz="1200">
                <a:solidFill>
                  <a:srgbClr val="FFFFFF"/>
                </a:solidFill>
              </a:defRPr>
            </a:lvl1pPr>
            <a:lvl2pPr marL="252000" indent="-144000">
              <a:spcBef>
                <a:spcPts val="600"/>
              </a:spcBef>
              <a:defRPr sz="1200">
                <a:solidFill>
                  <a:srgbClr val="FFFFFF"/>
                </a:solidFill>
              </a:defRPr>
            </a:lvl2pPr>
            <a:lvl3pPr marL="396000" indent="-144000">
              <a:spcBef>
                <a:spcPts val="600"/>
              </a:spcBef>
              <a:defRPr sz="1200">
                <a:solidFill>
                  <a:srgbClr val="FFFFFF"/>
                </a:solidFill>
              </a:defRPr>
            </a:lvl3pPr>
            <a:lvl4pPr marL="540000" indent="-144000">
              <a:spcBef>
                <a:spcPts val="600"/>
              </a:spcBef>
              <a:defRPr sz="1200">
                <a:solidFill>
                  <a:srgbClr val="FFFFFF"/>
                </a:solidFill>
              </a:defRPr>
            </a:lvl4pPr>
            <a:lvl5pPr marL="684000" indent="-144000">
              <a:spcBef>
                <a:spcPts val="600"/>
              </a:spcBef>
              <a:defRPr sz="1200">
                <a:solidFill>
                  <a:srgbClr val="FFFFFF"/>
                </a:solidFill>
              </a:defRPr>
            </a:lvl5pPr>
          </a:lstStyle>
          <a:p>
            <a:pPr lvl="0"/>
            <a:r>
              <a:rPr lang="en-GB" dirty="0"/>
              <a:t>Click to add text, for example team mission and/or capabilities, roles and responsibilities, other info.</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Picture Placeholder 3">
            <a:extLst>
              <a:ext uri="{FF2B5EF4-FFF2-40B4-BE49-F238E27FC236}">
                <a16:creationId xmlns:a16="http://schemas.microsoft.com/office/drawing/2014/main" id="{9682A749-FC1E-4118-9EDD-CE1ABA3E2627}"/>
              </a:ext>
            </a:extLst>
          </p:cNvPr>
          <p:cNvSpPr>
            <a:spLocks noGrp="1"/>
          </p:cNvSpPr>
          <p:nvPr>
            <p:ph type="pic" sz="quarter" idx="15" hasCustomPrompt="1"/>
          </p:nvPr>
        </p:nvSpPr>
        <p:spPr bwMode="gray">
          <a:xfrm>
            <a:off x="5283565"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0" name="Text Placeholder 6">
            <a:extLst>
              <a:ext uri="{FF2B5EF4-FFF2-40B4-BE49-F238E27FC236}">
                <a16:creationId xmlns:a16="http://schemas.microsoft.com/office/drawing/2014/main" id="{73E640E6-6F1D-478B-91DA-EF27860B8F0F}"/>
              </a:ext>
            </a:extLst>
          </p:cNvPr>
          <p:cNvSpPr>
            <a:spLocks noGrp="1"/>
          </p:cNvSpPr>
          <p:nvPr>
            <p:ph type="body" sz="quarter" idx="19" hasCustomPrompt="1"/>
          </p:nvPr>
        </p:nvSpPr>
        <p:spPr>
          <a:xfrm>
            <a:off x="4871219"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1" name="Text Placeholder 6">
            <a:extLst>
              <a:ext uri="{FF2B5EF4-FFF2-40B4-BE49-F238E27FC236}">
                <a16:creationId xmlns:a16="http://schemas.microsoft.com/office/drawing/2014/main" id="{31BD7495-9DC8-424C-9AA0-FAD0EABDACE3}"/>
              </a:ext>
            </a:extLst>
          </p:cNvPr>
          <p:cNvSpPr>
            <a:spLocks noGrp="1"/>
          </p:cNvSpPr>
          <p:nvPr>
            <p:ph type="body" sz="quarter" idx="20" hasCustomPrompt="1"/>
          </p:nvPr>
        </p:nvSpPr>
        <p:spPr>
          <a:xfrm>
            <a:off x="4871219"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2" name="Picture Placeholder 3">
            <a:extLst>
              <a:ext uri="{FF2B5EF4-FFF2-40B4-BE49-F238E27FC236}">
                <a16:creationId xmlns:a16="http://schemas.microsoft.com/office/drawing/2014/main" id="{F19CD5BF-B691-42A9-9A28-7D982DEDC98D}"/>
              </a:ext>
            </a:extLst>
          </p:cNvPr>
          <p:cNvSpPr>
            <a:spLocks noGrp="1"/>
          </p:cNvSpPr>
          <p:nvPr>
            <p:ph type="pic" sz="quarter" idx="21" hasCustomPrompt="1"/>
          </p:nvPr>
        </p:nvSpPr>
        <p:spPr bwMode="gray">
          <a:xfrm>
            <a:off x="7581323" y="738628"/>
            <a:ext cx="1080000" cy="1080000"/>
          </a:xfrm>
          <a:prstGeom prst="ellipse">
            <a:avLst/>
          </a:prstGeom>
        </p:spPr>
        <p:txBody>
          <a:bodyPr tIns="468000" anchor="ctr" anchorCtr="0"/>
          <a:lstStyle>
            <a:lvl1pPr marL="0" marR="0" indent="0" algn="ctr" defTabSz="914400" rtl="0" eaLnBrk="1" fontAlgn="auto" latinLnBrk="0" hangingPunct="1">
              <a:lnSpc>
                <a:spcPct val="100000"/>
              </a:lnSpc>
              <a:spcBef>
                <a:spcPts val="1200"/>
              </a:spcBef>
              <a:spcAft>
                <a:spcPts val="0"/>
              </a:spcAft>
              <a:buClrTx/>
              <a:buSzPct val="100000"/>
              <a:buFont typeface="Arial" pitchFamily="34" charset="0"/>
              <a:buNone/>
              <a:tabLst/>
              <a:defRPr sz="1000">
                <a:solidFill>
                  <a:srgbClr val="A8BAB2"/>
                </a:solidFill>
              </a:defRPr>
            </a:lvl1pPr>
          </a:lstStyle>
          <a:p>
            <a:pPr marL="0" marR="0" lvl="0" indent="0" algn="ctr" defTabSz="914400" rtl="0" eaLnBrk="1" fontAlgn="auto" latinLnBrk="0" hangingPunct="1">
              <a:lnSpc>
                <a:spcPct val="100000"/>
              </a:lnSpc>
              <a:spcBef>
                <a:spcPts val="1200"/>
              </a:spcBef>
              <a:spcAft>
                <a:spcPts val="0"/>
              </a:spcAft>
              <a:buClrTx/>
              <a:buSzPct val="100000"/>
              <a:buFont typeface="Arial" pitchFamily="34" charset="0"/>
              <a:buNone/>
              <a:tabLst/>
              <a:defRPr/>
            </a:pPr>
            <a:r>
              <a:rPr lang="en-GB" noProof="0" dirty="0"/>
              <a:t>Add picture</a:t>
            </a:r>
          </a:p>
        </p:txBody>
      </p:sp>
      <p:sp>
        <p:nvSpPr>
          <p:cNvPr id="33" name="Text Placeholder 6">
            <a:extLst>
              <a:ext uri="{FF2B5EF4-FFF2-40B4-BE49-F238E27FC236}">
                <a16:creationId xmlns:a16="http://schemas.microsoft.com/office/drawing/2014/main" id="{CF582FA5-0ACC-44FA-AD35-38027A4BC745}"/>
              </a:ext>
            </a:extLst>
          </p:cNvPr>
          <p:cNvSpPr>
            <a:spLocks noGrp="1"/>
          </p:cNvSpPr>
          <p:nvPr>
            <p:ph type="body" sz="quarter" idx="22" hasCustomPrompt="1"/>
          </p:nvPr>
        </p:nvSpPr>
        <p:spPr>
          <a:xfrm>
            <a:off x="7168977"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4" name="Text Placeholder 6">
            <a:extLst>
              <a:ext uri="{FF2B5EF4-FFF2-40B4-BE49-F238E27FC236}">
                <a16:creationId xmlns:a16="http://schemas.microsoft.com/office/drawing/2014/main" id="{34479282-0266-40A5-AD96-427D23FC8E24}"/>
              </a:ext>
            </a:extLst>
          </p:cNvPr>
          <p:cNvSpPr>
            <a:spLocks noGrp="1"/>
          </p:cNvSpPr>
          <p:nvPr>
            <p:ph type="body" sz="quarter" idx="23" hasCustomPrompt="1"/>
          </p:nvPr>
        </p:nvSpPr>
        <p:spPr>
          <a:xfrm>
            <a:off x="7168977"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5" name="Picture Placeholder 3">
            <a:extLst>
              <a:ext uri="{FF2B5EF4-FFF2-40B4-BE49-F238E27FC236}">
                <a16:creationId xmlns:a16="http://schemas.microsoft.com/office/drawing/2014/main" id="{A372C913-34DD-415E-8A45-FE2BAAA5AB93}"/>
              </a:ext>
            </a:extLst>
          </p:cNvPr>
          <p:cNvSpPr>
            <a:spLocks noGrp="1"/>
          </p:cNvSpPr>
          <p:nvPr>
            <p:ph type="pic" sz="quarter" idx="24" hasCustomPrompt="1"/>
          </p:nvPr>
        </p:nvSpPr>
        <p:spPr bwMode="gray">
          <a:xfrm>
            <a:off x="9881460" y="738628"/>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6" name="Text Placeholder 6">
            <a:extLst>
              <a:ext uri="{FF2B5EF4-FFF2-40B4-BE49-F238E27FC236}">
                <a16:creationId xmlns:a16="http://schemas.microsoft.com/office/drawing/2014/main" id="{7134E3D5-1F39-4EBB-AA24-A2FD4F813D1A}"/>
              </a:ext>
            </a:extLst>
          </p:cNvPr>
          <p:cNvSpPr>
            <a:spLocks noGrp="1"/>
          </p:cNvSpPr>
          <p:nvPr>
            <p:ph type="body" sz="quarter" idx="25" hasCustomPrompt="1"/>
          </p:nvPr>
        </p:nvSpPr>
        <p:spPr>
          <a:xfrm>
            <a:off x="9469114" y="1883003"/>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37" name="Text Placeholder 6">
            <a:extLst>
              <a:ext uri="{FF2B5EF4-FFF2-40B4-BE49-F238E27FC236}">
                <a16:creationId xmlns:a16="http://schemas.microsoft.com/office/drawing/2014/main" id="{A4699E8E-78EB-413E-9E61-A75A1208CF0F}"/>
              </a:ext>
            </a:extLst>
          </p:cNvPr>
          <p:cNvSpPr>
            <a:spLocks noGrp="1"/>
          </p:cNvSpPr>
          <p:nvPr>
            <p:ph type="body" sz="quarter" idx="26" hasCustomPrompt="1"/>
          </p:nvPr>
        </p:nvSpPr>
        <p:spPr>
          <a:xfrm>
            <a:off x="9469114" y="2049899"/>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38" name="Picture Placeholder 3">
            <a:extLst>
              <a:ext uri="{FF2B5EF4-FFF2-40B4-BE49-F238E27FC236}">
                <a16:creationId xmlns:a16="http://schemas.microsoft.com/office/drawing/2014/main" id="{055DF295-2A7B-4334-B97B-ED339BB70340}"/>
              </a:ext>
            </a:extLst>
          </p:cNvPr>
          <p:cNvSpPr>
            <a:spLocks noGrp="1"/>
          </p:cNvSpPr>
          <p:nvPr>
            <p:ph type="pic" sz="quarter" idx="27" hasCustomPrompt="1"/>
          </p:nvPr>
        </p:nvSpPr>
        <p:spPr bwMode="gray">
          <a:xfrm>
            <a:off x="5283565"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39" name="Text Placeholder 6">
            <a:extLst>
              <a:ext uri="{FF2B5EF4-FFF2-40B4-BE49-F238E27FC236}">
                <a16:creationId xmlns:a16="http://schemas.microsoft.com/office/drawing/2014/main" id="{86C79598-5718-4B97-9653-C258BACE02E8}"/>
              </a:ext>
            </a:extLst>
          </p:cNvPr>
          <p:cNvSpPr>
            <a:spLocks noGrp="1"/>
          </p:cNvSpPr>
          <p:nvPr>
            <p:ph type="body" sz="quarter" idx="28" hasCustomPrompt="1"/>
          </p:nvPr>
        </p:nvSpPr>
        <p:spPr>
          <a:xfrm>
            <a:off x="4871219"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0" name="Text Placeholder 6">
            <a:extLst>
              <a:ext uri="{FF2B5EF4-FFF2-40B4-BE49-F238E27FC236}">
                <a16:creationId xmlns:a16="http://schemas.microsoft.com/office/drawing/2014/main" id="{D1CD186E-C886-499B-8730-86302FB13D60}"/>
              </a:ext>
            </a:extLst>
          </p:cNvPr>
          <p:cNvSpPr>
            <a:spLocks noGrp="1"/>
          </p:cNvSpPr>
          <p:nvPr>
            <p:ph type="body" sz="quarter" idx="29" hasCustomPrompt="1"/>
          </p:nvPr>
        </p:nvSpPr>
        <p:spPr>
          <a:xfrm>
            <a:off x="4871219"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1" name="Picture Placeholder 3">
            <a:extLst>
              <a:ext uri="{FF2B5EF4-FFF2-40B4-BE49-F238E27FC236}">
                <a16:creationId xmlns:a16="http://schemas.microsoft.com/office/drawing/2014/main" id="{221F4A5A-8D58-4545-B3A9-1D7286AC7F03}"/>
              </a:ext>
            </a:extLst>
          </p:cNvPr>
          <p:cNvSpPr>
            <a:spLocks noGrp="1"/>
          </p:cNvSpPr>
          <p:nvPr>
            <p:ph type="pic" sz="quarter" idx="30" hasCustomPrompt="1"/>
          </p:nvPr>
        </p:nvSpPr>
        <p:spPr bwMode="gray">
          <a:xfrm>
            <a:off x="7581323"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2" name="Text Placeholder 6">
            <a:extLst>
              <a:ext uri="{FF2B5EF4-FFF2-40B4-BE49-F238E27FC236}">
                <a16:creationId xmlns:a16="http://schemas.microsoft.com/office/drawing/2014/main" id="{CAD9D006-676C-4CB9-9E60-67322DE91D15}"/>
              </a:ext>
            </a:extLst>
          </p:cNvPr>
          <p:cNvSpPr>
            <a:spLocks noGrp="1"/>
          </p:cNvSpPr>
          <p:nvPr>
            <p:ph type="body" sz="quarter" idx="31" hasCustomPrompt="1"/>
          </p:nvPr>
        </p:nvSpPr>
        <p:spPr>
          <a:xfrm>
            <a:off x="7168977"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3" name="Text Placeholder 6">
            <a:extLst>
              <a:ext uri="{FF2B5EF4-FFF2-40B4-BE49-F238E27FC236}">
                <a16:creationId xmlns:a16="http://schemas.microsoft.com/office/drawing/2014/main" id="{50A073A5-04E0-4873-B0FB-802CADE36667}"/>
              </a:ext>
            </a:extLst>
          </p:cNvPr>
          <p:cNvSpPr>
            <a:spLocks noGrp="1"/>
          </p:cNvSpPr>
          <p:nvPr>
            <p:ph type="body" sz="quarter" idx="32" hasCustomPrompt="1"/>
          </p:nvPr>
        </p:nvSpPr>
        <p:spPr>
          <a:xfrm>
            <a:off x="7168977"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4" name="Picture Placeholder 3">
            <a:extLst>
              <a:ext uri="{FF2B5EF4-FFF2-40B4-BE49-F238E27FC236}">
                <a16:creationId xmlns:a16="http://schemas.microsoft.com/office/drawing/2014/main" id="{195DD2A1-427A-429A-9C4E-E51AEBB0E0E7}"/>
              </a:ext>
            </a:extLst>
          </p:cNvPr>
          <p:cNvSpPr>
            <a:spLocks noGrp="1"/>
          </p:cNvSpPr>
          <p:nvPr>
            <p:ph type="pic" sz="quarter" idx="33" hasCustomPrompt="1"/>
          </p:nvPr>
        </p:nvSpPr>
        <p:spPr bwMode="gray">
          <a:xfrm>
            <a:off x="9881460" y="2557409"/>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5" name="Text Placeholder 6">
            <a:extLst>
              <a:ext uri="{FF2B5EF4-FFF2-40B4-BE49-F238E27FC236}">
                <a16:creationId xmlns:a16="http://schemas.microsoft.com/office/drawing/2014/main" id="{F28B10EF-4A1F-4980-8CD3-519EB5DBC226}"/>
              </a:ext>
            </a:extLst>
          </p:cNvPr>
          <p:cNvSpPr>
            <a:spLocks noGrp="1"/>
          </p:cNvSpPr>
          <p:nvPr>
            <p:ph type="body" sz="quarter" idx="34" hasCustomPrompt="1"/>
          </p:nvPr>
        </p:nvSpPr>
        <p:spPr>
          <a:xfrm>
            <a:off x="9469114" y="3701784"/>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6" name="Text Placeholder 6">
            <a:extLst>
              <a:ext uri="{FF2B5EF4-FFF2-40B4-BE49-F238E27FC236}">
                <a16:creationId xmlns:a16="http://schemas.microsoft.com/office/drawing/2014/main" id="{7E8B1A89-1311-46C8-AABE-49A07C509AB6}"/>
              </a:ext>
            </a:extLst>
          </p:cNvPr>
          <p:cNvSpPr>
            <a:spLocks noGrp="1"/>
          </p:cNvSpPr>
          <p:nvPr>
            <p:ph type="body" sz="quarter" idx="35" hasCustomPrompt="1"/>
          </p:nvPr>
        </p:nvSpPr>
        <p:spPr>
          <a:xfrm>
            <a:off x="9469114" y="3868680"/>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47" name="Picture Placeholder 3">
            <a:extLst>
              <a:ext uri="{FF2B5EF4-FFF2-40B4-BE49-F238E27FC236}">
                <a16:creationId xmlns:a16="http://schemas.microsoft.com/office/drawing/2014/main" id="{A1132398-8B9A-4B3D-933D-0916342541FD}"/>
              </a:ext>
            </a:extLst>
          </p:cNvPr>
          <p:cNvSpPr>
            <a:spLocks noGrp="1"/>
          </p:cNvSpPr>
          <p:nvPr>
            <p:ph type="pic" sz="quarter" idx="36" hasCustomPrompt="1"/>
          </p:nvPr>
        </p:nvSpPr>
        <p:spPr bwMode="gray">
          <a:xfrm>
            <a:off x="5283565"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48" name="Text Placeholder 6">
            <a:extLst>
              <a:ext uri="{FF2B5EF4-FFF2-40B4-BE49-F238E27FC236}">
                <a16:creationId xmlns:a16="http://schemas.microsoft.com/office/drawing/2014/main" id="{60DB6F48-FC4C-4A1D-9535-0E108AAFBE06}"/>
              </a:ext>
            </a:extLst>
          </p:cNvPr>
          <p:cNvSpPr>
            <a:spLocks noGrp="1"/>
          </p:cNvSpPr>
          <p:nvPr>
            <p:ph type="body" sz="quarter" idx="37" hasCustomPrompt="1"/>
          </p:nvPr>
        </p:nvSpPr>
        <p:spPr>
          <a:xfrm>
            <a:off x="4871219"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49" name="Text Placeholder 6">
            <a:extLst>
              <a:ext uri="{FF2B5EF4-FFF2-40B4-BE49-F238E27FC236}">
                <a16:creationId xmlns:a16="http://schemas.microsoft.com/office/drawing/2014/main" id="{A810E96A-A59E-44AE-B57E-8AF75CD1963D}"/>
              </a:ext>
            </a:extLst>
          </p:cNvPr>
          <p:cNvSpPr>
            <a:spLocks noGrp="1"/>
          </p:cNvSpPr>
          <p:nvPr>
            <p:ph type="body" sz="quarter" idx="38" hasCustomPrompt="1"/>
          </p:nvPr>
        </p:nvSpPr>
        <p:spPr>
          <a:xfrm>
            <a:off x="4871219"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0" name="Picture Placeholder 3">
            <a:extLst>
              <a:ext uri="{FF2B5EF4-FFF2-40B4-BE49-F238E27FC236}">
                <a16:creationId xmlns:a16="http://schemas.microsoft.com/office/drawing/2014/main" id="{198933B9-38C2-482E-AD0B-42A8177C695A}"/>
              </a:ext>
            </a:extLst>
          </p:cNvPr>
          <p:cNvSpPr>
            <a:spLocks noGrp="1"/>
          </p:cNvSpPr>
          <p:nvPr>
            <p:ph type="pic" sz="quarter" idx="39" hasCustomPrompt="1"/>
          </p:nvPr>
        </p:nvSpPr>
        <p:spPr bwMode="gray">
          <a:xfrm>
            <a:off x="7581323"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1" name="Text Placeholder 6">
            <a:extLst>
              <a:ext uri="{FF2B5EF4-FFF2-40B4-BE49-F238E27FC236}">
                <a16:creationId xmlns:a16="http://schemas.microsoft.com/office/drawing/2014/main" id="{3A0551C6-CAE2-4890-8760-2733C7FDE739}"/>
              </a:ext>
            </a:extLst>
          </p:cNvPr>
          <p:cNvSpPr>
            <a:spLocks noGrp="1"/>
          </p:cNvSpPr>
          <p:nvPr>
            <p:ph type="body" sz="quarter" idx="40" hasCustomPrompt="1"/>
          </p:nvPr>
        </p:nvSpPr>
        <p:spPr>
          <a:xfrm>
            <a:off x="7168977"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52" name="Text Placeholder 6">
            <a:extLst>
              <a:ext uri="{FF2B5EF4-FFF2-40B4-BE49-F238E27FC236}">
                <a16:creationId xmlns:a16="http://schemas.microsoft.com/office/drawing/2014/main" id="{351C2CEF-8471-4D1A-B51B-ABA769D4AFD1}"/>
              </a:ext>
            </a:extLst>
          </p:cNvPr>
          <p:cNvSpPr>
            <a:spLocks noGrp="1"/>
          </p:cNvSpPr>
          <p:nvPr>
            <p:ph type="body" sz="quarter" idx="41" hasCustomPrompt="1"/>
          </p:nvPr>
        </p:nvSpPr>
        <p:spPr>
          <a:xfrm>
            <a:off x="7168977"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3" name="Picture Placeholder 3">
            <a:extLst>
              <a:ext uri="{FF2B5EF4-FFF2-40B4-BE49-F238E27FC236}">
                <a16:creationId xmlns:a16="http://schemas.microsoft.com/office/drawing/2014/main" id="{0AAAD490-0511-40C3-A7FD-06F99326BA9B}"/>
              </a:ext>
            </a:extLst>
          </p:cNvPr>
          <p:cNvSpPr>
            <a:spLocks noGrp="1"/>
          </p:cNvSpPr>
          <p:nvPr>
            <p:ph type="pic" sz="quarter" idx="42" hasCustomPrompt="1"/>
          </p:nvPr>
        </p:nvSpPr>
        <p:spPr bwMode="gray">
          <a:xfrm>
            <a:off x="9881460" y="4379592"/>
            <a:ext cx="1080000" cy="1080000"/>
          </a:xfrm>
          <a:prstGeom prst="ellipse">
            <a:avLst/>
          </a:prstGeom>
        </p:spPr>
        <p:txBody>
          <a:bodyPr tIns="468000" anchor="ctr" anchorCtr="0"/>
          <a:lstStyle>
            <a:lvl1pPr marL="0" indent="0" algn="ctr">
              <a:buNone/>
              <a:defRPr sz="1000">
                <a:solidFill>
                  <a:srgbClr val="A8BAB2"/>
                </a:solidFill>
              </a:defRPr>
            </a:lvl1pPr>
          </a:lstStyle>
          <a:p>
            <a:r>
              <a:rPr lang="en-GB" noProof="0" dirty="0"/>
              <a:t>Add picture</a:t>
            </a:r>
          </a:p>
        </p:txBody>
      </p:sp>
      <p:sp>
        <p:nvSpPr>
          <p:cNvPr id="54" name="Text Placeholder 6">
            <a:extLst>
              <a:ext uri="{FF2B5EF4-FFF2-40B4-BE49-F238E27FC236}">
                <a16:creationId xmlns:a16="http://schemas.microsoft.com/office/drawing/2014/main" id="{57D9887A-55D1-49D2-8675-5240F864DA0B}"/>
              </a:ext>
            </a:extLst>
          </p:cNvPr>
          <p:cNvSpPr>
            <a:spLocks noGrp="1"/>
          </p:cNvSpPr>
          <p:nvPr>
            <p:ph type="body" sz="quarter" idx="43" hasCustomPrompt="1"/>
          </p:nvPr>
        </p:nvSpPr>
        <p:spPr>
          <a:xfrm>
            <a:off x="9469114" y="5523967"/>
            <a:ext cx="1902588" cy="153632"/>
          </a:xfrm>
          <a:prstGeom prst="rect">
            <a:avLst/>
          </a:prstGeom>
        </p:spPr>
        <p:txBody>
          <a:bodyPr wrap="none">
            <a:noAutofit/>
          </a:bodyPr>
          <a:lstStyle>
            <a:lvl1pPr marL="0" indent="0" algn="ctr">
              <a:lnSpc>
                <a:spcPct val="110000"/>
              </a:lnSpc>
              <a:spcBef>
                <a:spcPts val="0"/>
              </a:spcBef>
              <a:buNone/>
              <a:defRPr sz="1000" b="0">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Click to add name</a:t>
            </a:r>
          </a:p>
        </p:txBody>
      </p:sp>
      <p:sp>
        <p:nvSpPr>
          <p:cNvPr id="55" name="Text Placeholder 6">
            <a:extLst>
              <a:ext uri="{FF2B5EF4-FFF2-40B4-BE49-F238E27FC236}">
                <a16:creationId xmlns:a16="http://schemas.microsoft.com/office/drawing/2014/main" id="{78D2D6D9-E53F-4A0D-BBF5-81D01913CD12}"/>
              </a:ext>
            </a:extLst>
          </p:cNvPr>
          <p:cNvSpPr>
            <a:spLocks noGrp="1"/>
          </p:cNvSpPr>
          <p:nvPr>
            <p:ph type="body" sz="quarter" idx="44" hasCustomPrompt="1"/>
          </p:nvPr>
        </p:nvSpPr>
        <p:spPr>
          <a:xfrm>
            <a:off x="9469114" y="5690863"/>
            <a:ext cx="1902588" cy="324512"/>
          </a:xfrm>
          <a:prstGeom prst="rect">
            <a:avLst/>
          </a:prstGeom>
        </p:spPr>
        <p:txBody>
          <a:bodyPr wrap="square">
            <a:noAutofit/>
          </a:bodyPr>
          <a:lstStyle>
            <a:lvl1pPr marL="0" indent="0" algn="ctr">
              <a:lnSpc>
                <a:spcPct val="110000"/>
              </a:lnSpc>
              <a:spcBef>
                <a:spcPts val="0"/>
              </a:spcBef>
              <a:buNone/>
              <a:defRPr sz="1000" b="0" i="1">
                <a:latin typeface="+mj-lt"/>
              </a:defRPr>
            </a:lvl1pPr>
            <a:lvl2pPr marL="182562" indent="0">
              <a:buNone/>
              <a:defRPr sz="1100"/>
            </a:lvl2pPr>
            <a:lvl3pPr marL="444500" indent="0">
              <a:buNone/>
              <a:defRPr sz="1100"/>
            </a:lvl3pPr>
            <a:lvl4pPr marL="715963" indent="0">
              <a:buNone/>
              <a:defRPr sz="1100"/>
            </a:lvl4pPr>
            <a:lvl5pPr marL="985838" indent="0">
              <a:buNone/>
              <a:defRPr sz="1100"/>
            </a:lvl5pPr>
          </a:lstStyle>
          <a:p>
            <a:pPr lvl="0"/>
            <a:r>
              <a:rPr lang="en-GB" noProof="0" dirty="0"/>
              <a:t>Job title</a:t>
            </a:r>
            <a:br>
              <a:rPr lang="en-GB" noProof="0" dirty="0"/>
            </a:br>
            <a:r>
              <a:rPr lang="en-GB" noProof="0" dirty="0"/>
              <a:t>Contact information</a:t>
            </a:r>
          </a:p>
        </p:txBody>
      </p:sp>
      <p:sp>
        <p:nvSpPr>
          <p:cNvPr id="56" name="Footer">
            <a:extLst>
              <a:ext uri="{FF2B5EF4-FFF2-40B4-BE49-F238E27FC236}">
                <a16:creationId xmlns:a16="http://schemas.microsoft.com/office/drawing/2014/main" id="{3D92757B-1122-4A0B-B414-F2DE3CA792C1}"/>
              </a:ext>
            </a:extLst>
          </p:cNvPr>
          <p:cNvSpPr txBox="1">
            <a:spLocks/>
          </p:cNvSpPr>
          <p:nvPr userDrawn="1">
            <p:custDataLst>
              <p:tags r:id="rId3"/>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pic>
        <p:nvPicPr>
          <p:cNvPr id="5" name="Picture 4">
            <a:extLst>
              <a:ext uri="{FF2B5EF4-FFF2-40B4-BE49-F238E27FC236}">
                <a16:creationId xmlns:a16="http://schemas.microsoft.com/office/drawing/2014/main" id="{2379ED7A-E15F-48C6-833A-1E880093247C}"/>
              </a:ext>
            </a:extLst>
          </p:cNvPr>
          <p:cNvPicPr>
            <a:picLocks/>
          </p:cNvPicPr>
          <p:nvPr userDrawn="1">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3304033610"/>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able of Contents with Image" preserve="1" userDrawn="1">
  <p:cSld name="Table of Contents with Image">
    <p:spTree>
      <p:nvGrpSpPr>
        <p:cNvPr id="1" name=""/>
        <p:cNvGrpSpPr/>
        <p:nvPr/>
      </p:nvGrpSpPr>
      <p:grpSpPr>
        <a:xfrm>
          <a:off x="0" y="0"/>
          <a:ext cx="0" cy="0"/>
          <a:chOff x="0" y="0"/>
          <a:chExt cx="0" cy="0"/>
        </a:xfrm>
      </p:grpSpPr>
      <p:sp>
        <p:nvSpPr>
          <p:cNvPr id="12" name="Picture Placeholder 7"/>
          <p:cNvSpPr>
            <a:spLocks noGrp="1"/>
          </p:cNvSpPr>
          <p:nvPr>
            <p:ph type="pic" sz="quarter" idx="13" hasCustomPrompt="1"/>
          </p:nvPr>
        </p:nvSpPr>
        <p:spPr bwMode="gray">
          <a:xfrm>
            <a:off x="0" y="0"/>
            <a:ext cx="8115300" cy="6858000"/>
          </a:xfrm>
          <a:prstGeom prst="rect">
            <a:avLst/>
          </a:prstGeom>
        </p:spPr>
        <p:txBody>
          <a:bodyPr lIns="0" tIns="1152000" anchor="ctr"/>
          <a:lstStyle>
            <a:lvl1pPr algn="ctr">
              <a:spcBef>
                <a:spcPts val="0"/>
              </a:spcBef>
              <a:buFontTx/>
              <a:buNone/>
              <a:defRPr sz="1200">
                <a:solidFill>
                  <a:srgbClr val="A8BAB2"/>
                </a:solidFill>
                <a:latin typeface="SwissReSans" pitchFamily="34" charset="0"/>
              </a:defRPr>
            </a:lvl1pPr>
          </a:lstStyle>
          <a:p>
            <a:r>
              <a:rPr lang="en-GB" noProof="1"/>
              <a:t>Click to browse for an own image or </a:t>
            </a:r>
            <a:br>
              <a:rPr lang="en-GB" noProof="1"/>
            </a:br>
            <a:r>
              <a:rPr lang="en-GB" noProof="1"/>
              <a:t>select one from the Swiss Re menu.</a:t>
            </a:r>
            <a:br>
              <a:rPr lang="en-GB" noProof="1"/>
            </a:br>
            <a:r>
              <a:rPr lang="en-GB" noProof="1"/>
              <a:t>Be careful to avoid an image that clashes</a:t>
            </a:r>
            <a:br>
              <a:rPr lang="en-GB" noProof="1"/>
            </a:br>
            <a:r>
              <a:rPr lang="en-GB" noProof="1"/>
              <a:t>with the background colour.</a:t>
            </a:r>
          </a:p>
        </p:txBody>
      </p:sp>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pic>
        <p:nvPicPr>
          <p:cNvPr id="4" name="Picture 3">
            <a:extLst>
              <a:ext uri="{FF2B5EF4-FFF2-40B4-BE49-F238E27FC236}">
                <a16:creationId xmlns:a16="http://schemas.microsoft.com/office/drawing/2014/main" id="{D21AEBBF-6404-41F6-B195-F135417A92C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8157013"/>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able of Contents with Quote" preserve="1" userDrawn="1">
  <p:cSld name="Table of Contents with 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5A4DEE0-C41B-4076-8B94-57B0E7907B17}"/>
              </a:ext>
            </a:extLst>
          </p:cNvPr>
          <p:cNvSpPr/>
          <p:nvPr userDrawn="1"/>
        </p:nvSpPr>
        <p:spPr bwMode="gray">
          <a:xfrm>
            <a:off x="8112224" y="0"/>
            <a:ext cx="4079776"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Title 7"/>
          <p:cNvSpPr>
            <a:spLocks noGrp="1"/>
          </p:cNvSpPr>
          <p:nvPr>
            <p:ph type="title"/>
          </p:nvPr>
        </p:nvSpPr>
        <p:spPr bwMode="gray">
          <a:xfrm>
            <a:off x="8544272" y="692151"/>
            <a:ext cx="3168303" cy="692647"/>
          </a:xfrm>
        </p:spPr>
        <p:txBody>
          <a:bodyPr/>
          <a:lstStyle>
            <a:lvl1pPr>
              <a:defRPr>
                <a:solidFill>
                  <a:srgbClr val="FFFFFF"/>
                </a:solidFill>
              </a:defRPr>
            </a:lvl1pPr>
          </a:lstStyle>
          <a:p>
            <a:r>
              <a:rPr lang="en-GB"/>
              <a:t>Click to edit Master title style</a:t>
            </a:r>
            <a:endParaRPr lang="en-GB" dirty="0"/>
          </a:p>
        </p:txBody>
      </p:sp>
      <p:sp>
        <p:nvSpPr>
          <p:cNvPr id="9" name="Date Placeholder 8"/>
          <p:cNvSpPr>
            <a:spLocks noGrp="1"/>
          </p:cNvSpPr>
          <p:nvPr>
            <p:ph type="dt" sz="half" idx="10"/>
          </p:nvPr>
        </p:nvSpPr>
        <p:spPr/>
        <p:txBody>
          <a:bodyPr/>
          <a:lstStyle/>
          <a:p>
            <a:endParaRPr lang="en-GB" dirty="0"/>
          </a:p>
        </p:txBody>
      </p:sp>
      <p:sp>
        <p:nvSpPr>
          <p:cNvPr id="10" name="Footer Placeholder 9"/>
          <p:cNvSpPr>
            <a:spLocks noGrp="1"/>
          </p:cNvSpPr>
          <p:nvPr>
            <p:ph type="ftr" sz="quarter" idx="11"/>
          </p:nvPr>
        </p:nvSpPr>
        <p:spPr/>
        <p:txBody>
          <a:bodyPr/>
          <a:lstStyle/>
          <a:p>
            <a:endParaRPr lang="en-GB" dirty="0"/>
          </a:p>
        </p:txBody>
      </p:sp>
      <p:sp>
        <p:nvSpPr>
          <p:cNvPr id="11" name="Slide Number Placeholder 10"/>
          <p:cNvSpPr>
            <a:spLocks noGrp="1"/>
          </p:cNvSpPr>
          <p:nvPr>
            <p:ph type="sldNum" sz="quarter" idx="12"/>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5" name="Text Placeholder 4">
            <a:extLst>
              <a:ext uri="{FF2B5EF4-FFF2-40B4-BE49-F238E27FC236}">
                <a16:creationId xmlns:a16="http://schemas.microsoft.com/office/drawing/2014/main" id="{6B8B2FF7-1EAF-4819-B80C-A01E1EC5DFAB}"/>
              </a:ext>
            </a:extLst>
          </p:cNvPr>
          <p:cNvSpPr>
            <a:spLocks noGrp="1"/>
          </p:cNvSpPr>
          <p:nvPr>
            <p:ph type="body" sz="quarter" idx="13"/>
          </p:nvPr>
        </p:nvSpPr>
        <p:spPr>
          <a:xfrm>
            <a:off x="695325" y="1444598"/>
            <a:ext cx="6120755" cy="4576789"/>
          </a:xfrm>
          <a:prstGeom prst="rect">
            <a:avLst/>
          </a:prstGeom>
        </p:spPr>
        <p:txBody>
          <a:bodyPr/>
          <a:lstStyle>
            <a:lvl1pPr marL="0" indent="0">
              <a:buFontTx/>
              <a:buNone/>
              <a:defRPr sz="5000">
                <a:solidFill>
                  <a:schemeClr val="tx2"/>
                </a:solidFill>
                <a:latin typeface="SwissReSans Light" panose="020B0604020202020204" charset="0"/>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pic>
        <p:nvPicPr>
          <p:cNvPr id="4" name="Picture 3">
            <a:extLst>
              <a:ext uri="{FF2B5EF4-FFF2-40B4-BE49-F238E27FC236}">
                <a16:creationId xmlns:a16="http://schemas.microsoft.com/office/drawing/2014/main" id="{EC4A058D-C1F2-49F5-A46F-4CBD6C2D52BD}"/>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260722097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 Color Horizontal (transparent)" preserve="1" userDrawn="1">
  <p:cSld name="Title Slide - Color Horizontal (transparent)">
    <p:bg bwMode="gray">
      <p:bgPr>
        <a:solidFill>
          <a:srgbClr val="D1DCD6"/>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5DDD3B-045F-4D3B-8E92-D3FE0AC45E24}"/>
              </a:ext>
            </a:extLst>
          </p:cNvPr>
          <p:cNvSpPr/>
          <p:nvPr userDrawn="1"/>
        </p:nvSpPr>
        <p:spPr>
          <a:xfrm>
            <a:off x="0" y="0"/>
            <a:ext cx="12192000" cy="3429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ctrTitle"/>
          </p:nvPr>
        </p:nvSpPr>
        <p:spPr bwMode="white">
          <a:xfrm>
            <a:off x="695325" y="1628776"/>
            <a:ext cx="9913177" cy="1296168"/>
          </a:xfrm>
        </p:spPr>
        <p:txBody>
          <a:bodyPr>
            <a:noAutofit/>
          </a:bodyPr>
          <a:lstStyle>
            <a:lvl1pPr algn="l">
              <a:lnSpc>
                <a:spcPct val="80000"/>
              </a:lnSpc>
              <a:defRPr sz="4800">
                <a:solidFill>
                  <a:srgbClr val="FFFFFF"/>
                </a:solidFill>
                <a:latin typeface="SwissReSans Light" pitchFamily="34" charset="0"/>
              </a:defRPr>
            </a:lvl1pPr>
          </a:lstStyle>
          <a:p>
            <a:r>
              <a:rPr lang="en-GB"/>
              <a:t>Click to edit Master title style</a:t>
            </a:r>
            <a:endParaRPr lang="en-GB" dirty="0"/>
          </a:p>
        </p:txBody>
      </p:sp>
      <p:sp>
        <p:nvSpPr>
          <p:cNvPr id="3" name="Subtitle 2"/>
          <p:cNvSpPr>
            <a:spLocks noGrp="1"/>
          </p:cNvSpPr>
          <p:nvPr>
            <p:ph type="subTitle" idx="1"/>
          </p:nvPr>
        </p:nvSpPr>
        <p:spPr bwMode="white">
          <a:xfrm>
            <a:off x="695325" y="2996952"/>
            <a:ext cx="9913177"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pic>
        <p:nvPicPr>
          <p:cNvPr id="7" name="Picture 6">
            <a:extLst>
              <a:ext uri="{FF2B5EF4-FFF2-40B4-BE49-F238E27FC236}">
                <a16:creationId xmlns:a16="http://schemas.microsoft.com/office/drawing/2014/main" id="{DAA689DA-654C-4A10-92C0-1CA1C5FCC845}"/>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356971202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End Slide 1" preserve="1" userDrawn="1">
  <p:cSld name="End Slide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2628876"/>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3933056"/>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573016"/>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3933056"/>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4210055"/>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5380420"/>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0" name="Picture Placeholder 9">
            <a:extLst>
              <a:ext uri="{FF2B5EF4-FFF2-40B4-BE49-F238E27FC236}">
                <a16:creationId xmlns:a16="http://schemas.microsoft.com/office/drawing/2014/main" id="{D34D64A5-9BA9-4A49-80AC-B15D0D80D8AA}"/>
              </a:ext>
            </a:extLst>
          </p:cNvPr>
          <p:cNvSpPr>
            <a:spLocks noGrp="1"/>
          </p:cNvSpPr>
          <p:nvPr>
            <p:ph type="pic" sz="quarter" idx="23" hasCustomPrompt="1"/>
          </p:nvPr>
        </p:nvSpPr>
        <p:spPr>
          <a:xfrm>
            <a:off x="695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1" name="Picture Placeholder 9">
            <a:extLst>
              <a:ext uri="{FF2B5EF4-FFF2-40B4-BE49-F238E27FC236}">
                <a16:creationId xmlns:a16="http://schemas.microsoft.com/office/drawing/2014/main" id="{55B64BBC-0F83-4C0B-903E-584C9438516F}"/>
              </a:ext>
            </a:extLst>
          </p:cNvPr>
          <p:cNvSpPr>
            <a:spLocks noGrp="1"/>
          </p:cNvSpPr>
          <p:nvPr>
            <p:ph type="pic" sz="quarter" idx="24" hasCustomPrompt="1"/>
          </p:nvPr>
        </p:nvSpPr>
        <p:spPr>
          <a:xfrm>
            <a:off x="1163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83FFD9DD-E866-4E18-BA64-E3610437C705}"/>
              </a:ext>
            </a:extLst>
          </p:cNvPr>
          <p:cNvSpPr>
            <a:spLocks noGrp="1"/>
          </p:cNvSpPr>
          <p:nvPr>
            <p:ph type="pic" sz="quarter" idx="25" hasCustomPrompt="1"/>
          </p:nvPr>
        </p:nvSpPr>
        <p:spPr>
          <a:xfrm>
            <a:off x="1631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2BABED67-931C-44BC-AB79-C182D3621460}"/>
              </a:ext>
            </a:extLst>
          </p:cNvPr>
          <p:cNvSpPr>
            <a:spLocks noGrp="1"/>
          </p:cNvSpPr>
          <p:nvPr>
            <p:ph type="pic" sz="quarter" idx="26" hasCustomPrompt="1"/>
          </p:nvPr>
        </p:nvSpPr>
        <p:spPr>
          <a:xfrm>
            <a:off x="2099400" y="5697388"/>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AC674E57-2AE3-4335-AD01-76934BC62AED}"/>
              </a:ext>
            </a:extLst>
          </p:cNvPr>
          <p:cNvSpPr>
            <a:spLocks noGrp="1"/>
          </p:cNvSpPr>
          <p:nvPr>
            <p:ph type="pic" sz="quarter" idx="27" hasCustomPrompt="1"/>
          </p:nvPr>
        </p:nvSpPr>
        <p:spPr>
          <a:xfrm>
            <a:off x="2567400" y="5697388"/>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5" name="Picture 4">
            <a:extLst>
              <a:ext uri="{FF2B5EF4-FFF2-40B4-BE49-F238E27FC236}">
                <a16:creationId xmlns:a16="http://schemas.microsoft.com/office/drawing/2014/main" id="{13FF0268-6831-44C4-82F5-95ACAAA51D08}"/>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536515857"/>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End Slide 2" preserve="1" userDrawn="1">
  <p:cSld name="End Slide 2">
    <p:bg>
      <p:bgPr>
        <a:solidFill>
          <a:schemeClr val="tx2"/>
        </a:solidFill>
        <a:effectLst/>
      </p:bgPr>
    </p:bg>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1978064"/>
            <a:ext cx="3312000" cy="276999"/>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1618024"/>
            <a:ext cx="2808387" cy="231203"/>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8378387"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8378387"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4536856" y="1978064"/>
            <a:ext cx="3312000" cy="276999"/>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a:p>
            <a:pPr lvl="0"/>
            <a:endParaRPr lang="en-GB" dirty="0"/>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4536856" y="2255063"/>
            <a:ext cx="3312000" cy="1019145"/>
          </a:xfrm>
          <a:prstGeom prst="rect">
            <a:avLst/>
          </a:prstGeom>
        </p:spPr>
        <p:txBody>
          <a:bodyPr anchor="t">
            <a:noAutofit/>
          </a:bodyPr>
          <a:lstStyle>
            <a:lvl1pPr marL="0" indent="0">
              <a:spcBef>
                <a:spcPts val="0"/>
              </a:spcBef>
              <a:buFontTx/>
              <a:buNone/>
              <a:defRPr sz="18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695325" y="3645024"/>
            <a:ext cx="2808387" cy="259281"/>
          </a:xfrm>
          <a:prstGeom prst="rect">
            <a:avLst/>
          </a:prstGeom>
        </p:spPr>
        <p:txBody>
          <a:bodyPr anchor="t"/>
          <a:lstStyle>
            <a:lvl1pPr marL="0" indent="0">
              <a:spcBef>
                <a:spcPts val="0"/>
              </a:spcBef>
              <a:buFontTx/>
              <a:buNone/>
              <a:defRPr sz="12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21" name="Picture Placeholder 9">
            <a:extLst>
              <a:ext uri="{FF2B5EF4-FFF2-40B4-BE49-F238E27FC236}">
                <a16:creationId xmlns:a16="http://schemas.microsoft.com/office/drawing/2014/main" id="{E5CF9AB9-0836-451E-851D-A717BE5C859B}"/>
              </a:ext>
            </a:extLst>
          </p:cNvPr>
          <p:cNvSpPr>
            <a:spLocks noGrp="1"/>
          </p:cNvSpPr>
          <p:nvPr>
            <p:ph type="pic" sz="quarter" idx="23" hasCustomPrompt="1"/>
          </p:nvPr>
        </p:nvSpPr>
        <p:spPr>
          <a:xfrm>
            <a:off x="695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2" name="Picture Placeholder 9">
            <a:extLst>
              <a:ext uri="{FF2B5EF4-FFF2-40B4-BE49-F238E27FC236}">
                <a16:creationId xmlns:a16="http://schemas.microsoft.com/office/drawing/2014/main" id="{7FF5B5CF-9E76-4482-B698-DA93D56A179B}"/>
              </a:ext>
            </a:extLst>
          </p:cNvPr>
          <p:cNvSpPr>
            <a:spLocks noGrp="1"/>
          </p:cNvSpPr>
          <p:nvPr>
            <p:ph type="pic" sz="quarter" idx="24" hasCustomPrompt="1"/>
          </p:nvPr>
        </p:nvSpPr>
        <p:spPr>
          <a:xfrm>
            <a:off x="1163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3" name="Picture Placeholder 9">
            <a:extLst>
              <a:ext uri="{FF2B5EF4-FFF2-40B4-BE49-F238E27FC236}">
                <a16:creationId xmlns:a16="http://schemas.microsoft.com/office/drawing/2014/main" id="{1387BD45-684C-4CAB-BC6F-6FB7626BE0DD}"/>
              </a:ext>
            </a:extLst>
          </p:cNvPr>
          <p:cNvSpPr>
            <a:spLocks noGrp="1"/>
          </p:cNvSpPr>
          <p:nvPr>
            <p:ph type="pic" sz="quarter" idx="25" hasCustomPrompt="1"/>
          </p:nvPr>
        </p:nvSpPr>
        <p:spPr>
          <a:xfrm>
            <a:off x="1631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4" name="Picture Placeholder 9">
            <a:extLst>
              <a:ext uri="{FF2B5EF4-FFF2-40B4-BE49-F238E27FC236}">
                <a16:creationId xmlns:a16="http://schemas.microsoft.com/office/drawing/2014/main" id="{90CF74F4-8589-4C97-B651-78066DAC41FD}"/>
              </a:ext>
            </a:extLst>
          </p:cNvPr>
          <p:cNvSpPr>
            <a:spLocks noGrp="1"/>
          </p:cNvSpPr>
          <p:nvPr>
            <p:ph type="pic" sz="quarter" idx="26" hasCustomPrompt="1"/>
          </p:nvPr>
        </p:nvSpPr>
        <p:spPr>
          <a:xfrm>
            <a:off x="2099400" y="395970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7C667A46-295D-4EEE-9AB0-2C3EDE023156}"/>
              </a:ext>
            </a:extLst>
          </p:cNvPr>
          <p:cNvSpPr>
            <a:spLocks noGrp="1"/>
          </p:cNvSpPr>
          <p:nvPr>
            <p:ph type="pic" sz="quarter" idx="27" hasCustomPrompt="1"/>
          </p:nvPr>
        </p:nvSpPr>
        <p:spPr>
          <a:xfrm>
            <a:off x="2567400" y="395970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4" name="Picture 3">
            <a:extLst>
              <a:ext uri="{FF2B5EF4-FFF2-40B4-BE49-F238E27FC236}">
                <a16:creationId xmlns:a16="http://schemas.microsoft.com/office/drawing/2014/main" id="{5A117C7A-5C7E-4EEB-93F2-04FB3641E5BC}"/>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2010132091"/>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End Slide 3" preserve="1" userDrawn="1">
  <p:cSld name="End Slide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bg1"/>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bg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bg1"/>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367D64FB-EF6B-4108-B34C-866B7F366DDB}"/>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B70A16B6-E20A-440C-9118-0B6958FEFA90}"/>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6C8B703-7EB9-4275-85A1-24DA6F511726}"/>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3A164527-C9D0-4F3D-B303-E4C96E84775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A46830B0-40C1-405B-97FE-189D28E08FF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5" name="Picture 4">
            <a:extLst>
              <a:ext uri="{FF2B5EF4-FFF2-40B4-BE49-F238E27FC236}">
                <a16:creationId xmlns:a16="http://schemas.microsoft.com/office/drawing/2014/main" id="{BE7C9425-602A-4D77-9EAB-2B50195DE2A2}"/>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194426898"/>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End Slide 4" preserve="1" userDrawn="1">
  <p:cSld name="End Slid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3963-C518-4447-9E83-A30F66BBBF02}"/>
              </a:ext>
            </a:extLst>
          </p:cNvPr>
          <p:cNvSpPr>
            <a:spLocks noGrp="1"/>
          </p:cNvSpPr>
          <p:nvPr>
            <p:ph type="title"/>
          </p:nvPr>
        </p:nvSpPr>
        <p:spPr>
          <a:xfrm>
            <a:off x="695325" y="1556792"/>
            <a:ext cx="11017250" cy="692647"/>
          </a:xfrm>
        </p:spPr>
        <p:txBody>
          <a:bodyPr/>
          <a:lstStyle>
            <a:lvl1pPr>
              <a:defRPr sz="4800">
                <a:solidFill>
                  <a:schemeClr val="tx2"/>
                </a:solidFill>
                <a:latin typeface="SwissReSans Light" panose="020B0604020202020204" charset="0"/>
              </a:defRPr>
            </a:lvl1pPr>
          </a:lstStyle>
          <a:p>
            <a:r>
              <a:rPr lang="en-GB"/>
              <a:t>Click to edit Master title style</a:t>
            </a:r>
            <a:endParaRPr lang="en-GB" dirty="0"/>
          </a:p>
        </p:txBody>
      </p:sp>
      <p:sp>
        <p:nvSpPr>
          <p:cNvPr id="13" name="Text Placeholder 4">
            <a:extLst>
              <a:ext uri="{FF2B5EF4-FFF2-40B4-BE49-F238E27FC236}">
                <a16:creationId xmlns:a16="http://schemas.microsoft.com/office/drawing/2014/main" id="{912E097B-8B33-4A53-A464-F9DB356C0E34}"/>
              </a:ext>
            </a:extLst>
          </p:cNvPr>
          <p:cNvSpPr>
            <a:spLocks noGrp="1"/>
          </p:cNvSpPr>
          <p:nvPr>
            <p:ph type="body" sz="quarter" idx="15" hasCustomPrompt="1"/>
          </p:nvPr>
        </p:nvSpPr>
        <p:spPr>
          <a:xfrm>
            <a:off x="695324" y="5314979"/>
            <a:ext cx="2093973" cy="184666"/>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Click to add name</a:t>
            </a:r>
          </a:p>
        </p:txBody>
      </p:sp>
      <p:sp>
        <p:nvSpPr>
          <p:cNvPr id="12" name="Text Placeholder 4">
            <a:extLst>
              <a:ext uri="{FF2B5EF4-FFF2-40B4-BE49-F238E27FC236}">
                <a16:creationId xmlns:a16="http://schemas.microsoft.com/office/drawing/2014/main" id="{5D0866EC-5ED0-45CD-A896-C7F91D657F75}"/>
              </a:ext>
            </a:extLst>
          </p:cNvPr>
          <p:cNvSpPr>
            <a:spLocks noGrp="1"/>
          </p:cNvSpPr>
          <p:nvPr>
            <p:ph type="body" sz="quarter" idx="16"/>
          </p:nvPr>
        </p:nvSpPr>
        <p:spPr>
          <a:xfrm>
            <a:off x="695325" y="3934159"/>
            <a:ext cx="6828222" cy="27699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sp>
        <p:nvSpPr>
          <p:cNvPr id="15" name="Text Placeholder 4">
            <a:extLst>
              <a:ext uri="{FF2B5EF4-FFF2-40B4-BE49-F238E27FC236}">
                <a16:creationId xmlns:a16="http://schemas.microsoft.com/office/drawing/2014/main" id="{79104C73-C903-4C9D-971F-ADC82F7CD979}"/>
              </a:ext>
            </a:extLst>
          </p:cNvPr>
          <p:cNvSpPr>
            <a:spLocks noGrp="1"/>
          </p:cNvSpPr>
          <p:nvPr>
            <p:ph type="body" sz="quarter" idx="17" hasCustomPrompt="1"/>
          </p:nvPr>
        </p:nvSpPr>
        <p:spPr>
          <a:xfrm>
            <a:off x="69532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6" name="Text Placeholder 4">
            <a:extLst>
              <a:ext uri="{FF2B5EF4-FFF2-40B4-BE49-F238E27FC236}">
                <a16:creationId xmlns:a16="http://schemas.microsoft.com/office/drawing/2014/main" id="{B6AAA0F8-4641-419D-A8C4-5B42FAFD19D1}"/>
              </a:ext>
            </a:extLst>
          </p:cNvPr>
          <p:cNvSpPr>
            <a:spLocks noGrp="1"/>
          </p:cNvSpPr>
          <p:nvPr>
            <p:ph type="body" sz="quarter" idx="18" hasCustomPrompt="1"/>
          </p:nvPr>
        </p:nvSpPr>
        <p:spPr>
          <a:xfrm>
            <a:off x="5429574"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7" name="Text Placeholder 4">
            <a:extLst>
              <a:ext uri="{FF2B5EF4-FFF2-40B4-BE49-F238E27FC236}">
                <a16:creationId xmlns:a16="http://schemas.microsoft.com/office/drawing/2014/main" id="{70E9C7E7-7CB8-4425-A5B3-2DE14A5750AA}"/>
              </a:ext>
            </a:extLst>
          </p:cNvPr>
          <p:cNvSpPr>
            <a:spLocks noGrp="1"/>
          </p:cNvSpPr>
          <p:nvPr>
            <p:ph type="body" sz="quarter" idx="19" hasCustomPrompt="1"/>
          </p:nvPr>
        </p:nvSpPr>
        <p:spPr>
          <a:xfrm>
            <a:off x="5429574"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18" name="Text Placeholder 4">
            <a:extLst>
              <a:ext uri="{FF2B5EF4-FFF2-40B4-BE49-F238E27FC236}">
                <a16:creationId xmlns:a16="http://schemas.microsoft.com/office/drawing/2014/main" id="{B41A1806-731A-4E83-BB0C-A9548663CFD0}"/>
              </a:ext>
            </a:extLst>
          </p:cNvPr>
          <p:cNvSpPr>
            <a:spLocks noGrp="1"/>
          </p:cNvSpPr>
          <p:nvPr>
            <p:ph type="body" sz="quarter" idx="20" hasCustomPrompt="1"/>
          </p:nvPr>
        </p:nvSpPr>
        <p:spPr>
          <a:xfrm>
            <a:off x="3062449" y="5314979"/>
            <a:ext cx="2093973" cy="184666"/>
          </a:xfrm>
          <a:prstGeom prst="rect">
            <a:avLst/>
          </a:prstGeom>
        </p:spPr>
        <p:txBody>
          <a:bodyPr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marL="0" marR="0" lvl="0" indent="0" algn="l" defTabSz="914400" rtl="0" eaLnBrk="1" fontAlgn="auto" latinLnBrk="0" hangingPunct="1">
              <a:lnSpc>
                <a:spcPct val="100000"/>
              </a:lnSpc>
              <a:spcBef>
                <a:spcPts val="0"/>
              </a:spcBef>
              <a:spcAft>
                <a:spcPts val="0"/>
              </a:spcAft>
              <a:buClrTx/>
              <a:buSzPct val="100000"/>
              <a:buFontTx/>
              <a:buNone/>
              <a:tabLst/>
              <a:defRPr/>
            </a:pPr>
            <a:r>
              <a:rPr lang="en-GB" dirty="0"/>
              <a:t>Click to add name</a:t>
            </a:r>
          </a:p>
        </p:txBody>
      </p:sp>
      <p:sp>
        <p:nvSpPr>
          <p:cNvPr id="19" name="Text Placeholder 4">
            <a:extLst>
              <a:ext uri="{FF2B5EF4-FFF2-40B4-BE49-F238E27FC236}">
                <a16:creationId xmlns:a16="http://schemas.microsoft.com/office/drawing/2014/main" id="{6F4CECFD-0A5E-4297-9C69-2A932A779749}"/>
              </a:ext>
            </a:extLst>
          </p:cNvPr>
          <p:cNvSpPr>
            <a:spLocks noGrp="1"/>
          </p:cNvSpPr>
          <p:nvPr>
            <p:ph type="body" sz="quarter" idx="21" hasCustomPrompt="1"/>
          </p:nvPr>
        </p:nvSpPr>
        <p:spPr>
          <a:xfrm>
            <a:off x="3062449" y="5505327"/>
            <a:ext cx="2093973" cy="553998"/>
          </a:xfrm>
          <a:prstGeom prst="rect">
            <a:avLst/>
          </a:prstGeom>
        </p:spPr>
        <p:txBody>
          <a:bodyPr anchor="t">
            <a:noAutofit/>
          </a:bodyPr>
          <a:lstStyle>
            <a:lvl1pPr marL="0" indent="0">
              <a:spcBef>
                <a:spcPts val="0"/>
              </a:spcBef>
              <a:buFontTx/>
              <a:buNone/>
              <a:defRPr sz="1200" b="0">
                <a:solidFill>
                  <a:schemeClr val="tx1"/>
                </a:solidFill>
                <a:latin typeface="+mj-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dirty="0"/>
              <a:t>Job title</a:t>
            </a:r>
            <a:br>
              <a:rPr lang="en-GB" dirty="0"/>
            </a:br>
            <a:r>
              <a:rPr lang="en-GB" dirty="0"/>
              <a:t>name@swissre.com</a:t>
            </a:r>
            <a:br>
              <a:rPr lang="en-GB" dirty="0"/>
            </a:br>
            <a:r>
              <a:rPr lang="en-GB" dirty="0"/>
              <a:t>000 0000 0000</a:t>
            </a:r>
          </a:p>
        </p:txBody>
      </p:sp>
      <p:sp>
        <p:nvSpPr>
          <p:cNvPr id="20" name="Text Placeholder 4">
            <a:extLst>
              <a:ext uri="{FF2B5EF4-FFF2-40B4-BE49-F238E27FC236}">
                <a16:creationId xmlns:a16="http://schemas.microsoft.com/office/drawing/2014/main" id="{75837384-8E7C-48B1-93BA-43E60422F050}"/>
              </a:ext>
            </a:extLst>
          </p:cNvPr>
          <p:cNvSpPr>
            <a:spLocks noGrp="1"/>
          </p:cNvSpPr>
          <p:nvPr>
            <p:ph type="body" sz="quarter" idx="22"/>
          </p:nvPr>
        </p:nvSpPr>
        <p:spPr>
          <a:xfrm>
            <a:off x="8328173" y="4077072"/>
            <a:ext cx="3384402" cy="310639"/>
          </a:xfrm>
          <a:prstGeom prst="rect">
            <a:avLst/>
          </a:prstGeom>
        </p:spPr>
        <p:txBody>
          <a:bodyPr anchor="t"/>
          <a:lstStyle>
            <a:lvl1pPr marL="0" indent="0">
              <a:spcBef>
                <a:spcPts val="0"/>
              </a:spcBef>
              <a:buFontTx/>
              <a:buNone/>
              <a:defRPr sz="1600">
                <a:solidFill>
                  <a:schemeClr val="tx2"/>
                </a:solidFill>
                <a:latin typeface="+mn-lt"/>
              </a:defRPr>
            </a:lvl1pPr>
            <a:lvl2pPr marL="182562" indent="0">
              <a:buFontTx/>
              <a:buNone/>
              <a:defRPr sz="5000">
                <a:solidFill>
                  <a:schemeClr val="tx2"/>
                </a:solidFill>
              </a:defRPr>
            </a:lvl2pPr>
            <a:lvl3pPr marL="444500" indent="0">
              <a:buFontTx/>
              <a:buNone/>
              <a:defRPr sz="5000">
                <a:solidFill>
                  <a:schemeClr val="tx2"/>
                </a:solidFill>
              </a:defRPr>
            </a:lvl3pPr>
            <a:lvl4pPr marL="715963" indent="0">
              <a:buFontTx/>
              <a:buNone/>
              <a:defRPr sz="5000">
                <a:solidFill>
                  <a:schemeClr val="tx2"/>
                </a:solidFill>
              </a:defRPr>
            </a:lvl4pPr>
            <a:lvl5pPr marL="985838" indent="0">
              <a:buFontTx/>
              <a:buNone/>
              <a:defRPr sz="5000">
                <a:solidFill>
                  <a:schemeClr val="tx2"/>
                </a:solidFill>
              </a:defRPr>
            </a:lvl5pPr>
          </a:lstStyle>
          <a:p>
            <a:pPr lvl="0"/>
            <a:r>
              <a:rPr lang="en-GB"/>
              <a:t>Click to edit Master text styles</a:t>
            </a:r>
            <a:endParaRPr lang="en-GB" dirty="0"/>
          </a:p>
        </p:txBody>
      </p:sp>
      <p:cxnSp>
        <p:nvCxnSpPr>
          <p:cNvPr id="11" name="Straight Connector 10">
            <a:extLst>
              <a:ext uri="{FF2B5EF4-FFF2-40B4-BE49-F238E27FC236}">
                <a16:creationId xmlns:a16="http://schemas.microsoft.com/office/drawing/2014/main" id="{E0F28C5D-8845-4047-8415-327CB3F2CACD}"/>
              </a:ext>
            </a:extLst>
          </p:cNvPr>
          <p:cNvCxnSpPr>
            <a:cxnSpLocks/>
          </p:cNvCxnSpPr>
          <p:nvPr userDrawn="1"/>
        </p:nvCxnSpPr>
        <p:spPr>
          <a:xfrm>
            <a:off x="8119367" y="4093739"/>
            <a:ext cx="0" cy="1944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69F551F4-30A0-42FA-8222-588014C02762}"/>
              </a:ext>
            </a:extLst>
          </p:cNvPr>
          <p:cNvSpPr>
            <a:spLocks noGrp="1"/>
          </p:cNvSpPr>
          <p:nvPr>
            <p:ph type="pic" sz="quarter" idx="23" hasCustomPrompt="1"/>
          </p:nvPr>
        </p:nvSpPr>
        <p:spPr bwMode="gray">
          <a:xfrm>
            <a:off x="695325"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3" name="Picture Placeholder 3">
            <a:extLst>
              <a:ext uri="{FF2B5EF4-FFF2-40B4-BE49-F238E27FC236}">
                <a16:creationId xmlns:a16="http://schemas.microsoft.com/office/drawing/2014/main" id="{ADE6BCF2-2380-46A1-8C25-731905BB2B01}"/>
              </a:ext>
            </a:extLst>
          </p:cNvPr>
          <p:cNvSpPr>
            <a:spLocks noGrp="1"/>
          </p:cNvSpPr>
          <p:nvPr>
            <p:ph type="pic" sz="quarter" idx="24" hasCustomPrompt="1"/>
          </p:nvPr>
        </p:nvSpPr>
        <p:spPr bwMode="gray">
          <a:xfrm>
            <a:off x="3062449"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4" name="Picture Placeholder 3">
            <a:extLst>
              <a:ext uri="{FF2B5EF4-FFF2-40B4-BE49-F238E27FC236}">
                <a16:creationId xmlns:a16="http://schemas.microsoft.com/office/drawing/2014/main" id="{C7366075-1CD2-44CA-AA8D-8DB1F77AC580}"/>
              </a:ext>
            </a:extLst>
          </p:cNvPr>
          <p:cNvSpPr>
            <a:spLocks noGrp="1"/>
          </p:cNvSpPr>
          <p:nvPr>
            <p:ph type="pic" sz="quarter" idx="25" hasCustomPrompt="1"/>
          </p:nvPr>
        </p:nvSpPr>
        <p:spPr bwMode="gray">
          <a:xfrm>
            <a:off x="5429573" y="4427610"/>
            <a:ext cx="756000" cy="756000"/>
          </a:xfrm>
          <a:prstGeom prst="ellipse">
            <a:avLst/>
          </a:prstGeom>
        </p:spPr>
        <p:txBody>
          <a:bodyPr tIns="360000" anchor="ctr" anchorCtr="0"/>
          <a:lstStyle>
            <a:lvl1pPr marL="0" indent="0" algn="ctr">
              <a:buNone/>
              <a:defRPr sz="900">
                <a:solidFill>
                  <a:srgbClr val="A8BAB2"/>
                </a:solidFill>
              </a:defRPr>
            </a:lvl1pPr>
          </a:lstStyle>
          <a:p>
            <a:r>
              <a:rPr lang="en-GB" noProof="0" dirty="0"/>
              <a:t>Add picture</a:t>
            </a:r>
          </a:p>
        </p:txBody>
      </p:sp>
      <p:sp>
        <p:nvSpPr>
          <p:cNvPr id="22" name="Picture Placeholder 9">
            <a:extLst>
              <a:ext uri="{FF2B5EF4-FFF2-40B4-BE49-F238E27FC236}">
                <a16:creationId xmlns:a16="http://schemas.microsoft.com/office/drawing/2014/main" id="{648D5C41-1D22-4084-B72C-691EECE7BD19}"/>
              </a:ext>
            </a:extLst>
          </p:cNvPr>
          <p:cNvSpPr>
            <a:spLocks noGrp="1"/>
          </p:cNvSpPr>
          <p:nvPr>
            <p:ph type="pic" sz="quarter" idx="26" hasCustomPrompt="1"/>
          </p:nvPr>
        </p:nvSpPr>
        <p:spPr>
          <a:xfrm>
            <a:off x="8325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5" name="Picture Placeholder 9">
            <a:extLst>
              <a:ext uri="{FF2B5EF4-FFF2-40B4-BE49-F238E27FC236}">
                <a16:creationId xmlns:a16="http://schemas.microsoft.com/office/drawing/2014/main" id="{981C71BD-3572-4D3E-A439-282B46934A53}"/>
              </a:ext>
            </a:extLst>
          </p:cNvPr>
          <p:cNvSpPr>
            <a:spLocks noGrp="1"/>
          </p:cNvSpPr>
          <p:nvPr>
            <p:ph type="pic" sz="quarter" idx="27" hasCustomPrompt="1"/>
          </p:nvPr>
        </p:nvSpPr>
        <p:spPr>
          <a:xfrm>
            <a:off x="8793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6" name="Picture Placeholder 9">
            <a:extLst>
              <a:ext uri="{FF2B5EF4-FFF2-40B4-BE49-F238E27FC236}">
                <a16:creationId xmlns:a16="http://schemas.microsoft.com/office/drawing/2014/main" id="{1E38F592-CD50-44D2-ADAF-E5E00BA23CFF}"/>
              </a:ext>
            </a:extLst>
          </p:cNvPr>
          <p:cNvSpPr>
            <a:spLocks noGrp="1"/>
          </p:cNvSpPr>
          <p:nvPr>
            <p:ph type="pic" sz="quarter" idx="28" hasCustomPrompt="1"/>
          </p:nvPr>
        </p:nvSpPr>
        <p:spPr>
          <a:xfrm>
            <a:off x="9261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7" name="Picture Placeholder 9">
            <a:extLst>
              <a:ext uri="{FF2B5EF4-FFF2-40B4-BE49-F238E27FC236}">
                <a16:creationId xmlns:a16="http://schemas.microsoft.com/office/drawing/2014/main" id="{B9CBBAEC-D478-4957-A994-1732847F9DC2}"/>
              </a:ext>
            </a:extLst>
          </p:cNvPr>
          <p:cNvSpPr>
            <a:spLocks noGrp="1"/>
          </p:cNvSpPr>
          <p:nvPr>
            <p:ph type="pic" sz="quarter" idx="29" hasCustomPrompt="1"/>
          </p:nvPr>
        </p:nvSpPr>
        <p:spPr>
          <a:xfrm>
            <a:off x="9729162" y="4595414"/>
            <a:ext cx="324000" cy="324000"/>
          </a:xfrm>
          <a:prstGeom prst="rect">
            <a:avLst/>
          </a:prstGeom>
        </p:spPr>
        <p:txBody>
          <a:bodyPr/>
          <a:lstStyle>
            <a:lvl1pPr marL="0" indent="0">
              <a:buNone/>
              <a:defRPr sz="800">
                <a:solidFill>
                  <a:schemeClr val="bg1"/>
                </a:solidFill>
              </a:defRPr>
            </a:lvl1pPr>
          </a:lstStyle>
          <a:p>
            <a:r>
              <a:rPr lang="en-GB" dirty="0"/>
              <a:t> </a:t>
            </a:r>
          </a:p>
        </p:txBody>
      </p:sp>
      <p:sp>
        <p:nvSpPr>
          <p:cNvPr id="28" name="Picture Placeholder 9">
            <a:extLst>
              <a:ext uri="{FF2B5EF4-FFF2-40B4-BE49-F238E27FC236}">
                <a16:creationId xmlns:a16="http://schemas.microsoft.com/office/drawing/2014/main" id="{F35FD1BB-F5B0-4478-8DB8-91AFB5811699}"/>
              </a:ext>
            </a:extLst>
          </p:cNvPr>
          <p:cNvSpPr>
            <a:spLocks noGrp="1"/>
          </p:cNvSpPr>
          <p:nvPr>
            <p:ph type="pic" sz="quarter" idx="30" hasCustomPrompt="1"/>
          </p:nvPr>
        </p:nvSpPr>
        <p:spPr>
          <a:xfrm>
            <a:off x="10197162" y="4595414"/>
            <a:ext cx="324000" cy="324000"/>
          </a:xfrm>
          <a:prstGeom prst="rect">
            <a:avLst/>
          </a:prstGeom>
        </p:spPr>
        <p:txBody>
          <a:bodyPr/>
          <a:lstStyle>
            <a:lvl1pPr marL="0" indent="0">
              <a:buNone/>
              <a:defRPr sz="800">
                <a:solidFill>
                  <a:schemeClr val="bg1"/>
                </a:solidFill>
              </a:defRPr>
            </a:lvl1pPr>
          </a:lstStyle>
          <a:p>
            <a:r>
              <a:rPr lang="en-GB" dirty="0"/>
              <a:t> </a:t>
            </a:r>
          </a:p>
        </p:txBody>
      </p:sp>
      <p:pic>
        <p:nvPicPr>
          <p:cNvPr id="4" name="Picture 3">
            <a:extLst>
              <a:ext uri="{FF2B5EF4-FFF2-40B4-BE49-F238E27FC236}">
                <a16:creationId xmlns:a16="http://schemas.microsoft.com/office/drawing/2014/main" id="{A532BE61-0B45-4268-A996-6D5F8384610F}"/>
              </a:ext>
            </a:extLst>
          </p:cNvPr>
          <p:cNvPicPr>
            <a:picLocks/>
          </p:cNvPicPr>
          <p:nvPr userDrawn="1">
            <p:custDataLst>
              <p:tags r:id="rId2"/>
            </p:custDataLst>
          </p:nvPr>
        </p:nvPicPr>
        <p:blipFill>
          <a:blip r:embed="rId4"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992061309"/>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Power Symbol" preserve="1" userDrawn="1">
  <p:cSld name="Power Symbo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custDataLst>
              <p:tags r:id="rId2"/>
            </p:custDataLst>
          </p:nvPr>
        </p:nvSpPr>
        <p:spPr/>
        <p:txBody>
          <a:bodyPr/>
          <a:lstStyle/>
          <a:p>
            <a:fld id="{5E4D2043-7E31-4A53-BD33-72A88E682172}" type="slidenum">
              <a:rPr lang="en-GB" smtClean="0"/>
              <a:pPr/>
              <a:t>‹#›</a:t>
            </a:fld>
            <a:endParaRPr lang="en-GB" dirty="0"/>
          </a:p>
        </p:txBody>
      </p:sp>
      <p:sp>
        <p:nvSpPr>
          <p:cNvPr id="9" name="Rectangle 8"/>
          <p:cNvSpPr/>
          <p:nvPr userDrawn="1"/>
        </p:nvSpPr>
        <p:spPr>
          <a:xfrm>
            <a:off x="4943872" y="2564904"/>
            <a:ext cx="2304256"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grpSp>
        <p:nvGrpSpPr>
          <p:cNvPr id="11" name="Group 10"/>
          <p:cNvGrpSpPr/>
          <p:nvPr userDrawn="1"/>
        </p:nvGrpSpPr>
        <p:grpSpPr>
          <a:xfrm>
            <a:off x="4656138" y="1989138"/>
            <a:ext cx="2879725" cy="2879725"/>
            <a:chOff x="3132138" y="1989138"/>
            <a:chExt cx="2879725" cy="2879725"/>
          </a:xfrm>
        </p:grpSpPr>
        <p:sp>
          <p:nvSpPr>
            <p:cNvPr id="12" name="Rectangle 11"/>
            <p:cNvSpPr/>
            <p:nvPr userDrawn="1"/>
          </p:nvSpPr>
          <p:spPr>
            <a:xfrm>
              <a:off x="3707904" y="2564904"/>
              <a:ext cx="1728192" cy="1728192"/>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3" name="Freeform 5"/>
            <p:cNvSpPr>
              <a:spLocks noEditPoints="1"/>
            </p:cNvSpPr>
            <p:nvPr userDrawn="1"/>
          </p:nvSpPr>
          <p:spPr bwMode="auto">
            <a:xfrm>
              <a:off x="3132138" y="1989138"/>
              <a:ext cx="2879725" cy="2879725"/>
            </a:xfrm>
            <a:custGeom>
              <a:avLst/>
              <a:gdLst>
                <a:gd name="T0" fmla="*/ 738 w 1476"/>
                <a:gd name="T1" fmla="*/ 0 h 1476"/>
                <a:gd name="T2" fmla="*/ 0 w 1476"/>
                <a:gd name="T3" fmla="*/ 738 h 1476"/>
                <a:gd name="T4" fmla="*/ 738 w 1476"/>
                <a:gd name="T5" fmla="*/ 1476 h 1476"/>
                <a:gd name="T6" fmla="*/ 1476 w 1476"/>
                <a:gd name="T7" fmla="*/ 738 h 1476"/>
                <a:gd name="T8" fmla="*/ 738 w 1476"/>
                <a:gd name="T9" fmla="*/ 0 h 1476"/>
                <a:gd name="T10" fmla="*/ 547 w 1476"/>
                <a:gd name="T11" fmla="*/ 1099 h 1476"/>
                <a:gd name="T12" fmla="*/ 388 w 1476"/>
                <a:gd name="T13" fmla="*/ 1099 h 1476"/>
                <a:gd name="T14" fmla="*/ 388 w 1476"/>
                <a:gd name="T15" fmla="*/ 637 h 1476"/>
                <a:gd name="T16" fmla="*/ 547 w 1476"/>
                <a:gd name="T17" fmla="*/ 637 h 1476"/>
                <a:gd name="T18" fmla="*/ 547 w 1476"/>
                <a:gd name="T19" fmla="*/ 1099 h 1476"/>
                <a:gd name="T20" fmla="*/ 817 w 1476"/>
                <a:gd name="T21" fmla="*/ 1099 h 1476"/>
                <a:gd name="T22" fmla="*/ 658 w 1476"/>
                <a:gd name="T23" fmla="*/ 1099 h 1476"/>
                <a:gd name="T24" fmla="*/ 658 w 1476"/>
                <a:gd name="T25" fmla="*/ 637 h 1476"/>
                <a:gd name="T26" fmla="*/ 817 w 1476"/>
                <a:gd name="T27" fmla="*/ 637 h 1476"/>
                <a:gd name="T28" fmla="*/ 817 w 1476"/>
                <a:gd name="T29" fmla="*/ 1099 h 1476"/>
                <a:gd name="T30" fmla="*/ 1088 w 1476"/>
                <a:gd name="T31" fmla="*/ 1099 h 1476"/>
                <a:gd name="T32" fmla="*/ 929 w 1476"/>
                <a:gd name="T33" fmla="*/ 1099 h 1476"/>
                <a:gd name="T34" fmla="*/ 929 w 1476"/>
                <a:gd name="T35" fmla="*/ 637 h 1476"/>
                <a:gd name="T36" fmla="*/ 1088 w 1476"/>
                <a:gd name="T37" fmla="*/ 637 h 1476"/>
                <a:gd name="T38" fmla="*/ 1088 w 1476"/>
                <a:gd name="T39" fmla="*/ 1099 h 1476"/>
                <a:gd name="T40" fmla="*/ 1094 w 1476"/>
                <a:gd name="T41" fmla="*/ 524 h 1476"/>
                <a:gd name="T42" fmla="*/ 382 w 1476"/>
                <a:gd name="T43" fmla="*/ 524 h 1476"/>
                <a:gd name="T44" fmla="*/ 382 w 1476"/>
                <a:gd name="T45" fmla="*/ 374 h 1476"/>
                <a:gd name="T46" fmla="*/ 1094 w 1476"/>
                <a:gd name="T47" fmla="*/ 374 h 1476"/>
                <a:gd name="T48" fmla="*/ 1094 w 1476"/>
                <a:gd name="T49" fmla="*/ 524 h 1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76" h="1476">
                  <a:moveTo>
                    <a:pt x="738" y="0"/>
                  </a:moveTo>
                  <a:cubicBezTo>
                    <a:pt x="330" y="0"/>
                    <a:pt x="0" y="331"/>
                    <a:pt x="0" y="738"/>
                  </a:cubicBezTo>
                  <a:cubicBezTo>
                    <a:pt x="0" y="1146"/>
                    <a:pt x="330" y="1476"/>
                    <a:pt x="738" y="1476"/>
                  </a:cubicBezTo>
                  <a:cubicBezTo>
                    <a:pt x="1145" y="1476"/>
                    <a:pt x="1476" y="1146"/>
                    <a:pt x="1476" y="738"/>
                  </a:cubicBezTo>
                  <a:cubicBezTo>
                    <a:pt x="1476" y="331"/>
                    <a:pt x="1145" y="0"/>
                    <a:pt x="738" y="0"/>
                  </a:cubicBezTo>
                  <a:moveTo>
                    <a:pt x="547" y="1099"/>
                  </a:moveTo>
                  <a:cubicBezTo>
                    <a:pt x="388" y="1099"/>
                    <a:pt x="388" y="1099"/>
                    <a:pt x="388" y="1099"/>
                  </a:cubicBezTo>
                  <a:cubicBezTo>
                    <a:pt x="388" y="637"/>
                    <a:pt x="388" y="637"/>
                    <a:pt x="388" y="637"/>
                  </a:cubicBezTo>
                  <a:cubicBezTo>
                    <a:pt x="547" y="637"/>
                    <a:pt x="547" y="637"/>
                    <a:pt x="547" y="637"/>
                  </a:cubicBezTo>
                  <a:lnTo>
                    <a:pt x="547" y="1099"/>
                  </a:lnTo>
                  <a:close/>
                  <a:moveTo>
                    <a:pt x="817" y="1099"/>
                  </a:moveTo>
                  <a:cubicBezTo>
                    <a:pt x="658" y="1099"/>
                    <a:pt x="658" y="1099"/>
                    <a:pt x="658" y="1099"/>
                  </a:cubicBezTo>
                  <a:cubicBezTo>
                    <a:pt x="658" y="637"/>
                    <a:pt x="658" y="637"/>
                    <a:pt x="658" y="637"/>
                  </a:cubicBezTo>
                  <a:cubicBezTo>
                    <a:pt x="817" y="637"/>
                    <a:pt x="817" y="637"/>
                    <a:pt x="817" y="637"/>
                  </a:cubicBezTo>
                  <a:lnTo>
                    <a:pt x="817" y="1099"/>
                  </a:lnTo>
                  <a:close/>
                  <a:moveTo>
                    <a:pt x="1088" y="1099"/>
                  </a:moveTo>
                  <a:cubicBezTo>
                    <a:pt x="929" y="1099"/>
                    <a:pt x="929" y="1099"/>
                    <a:pt x="929" y="1099"/>
                  </a:cubicBezTo>
                  <a:cubicBezTo>
                    <a:pt x="929" y="637"/>
                    <a:pt x="929" y="637"/>
                    <a:pt x="929" y="637"/>
                  </a:cubicBezTo>
                  <a:cubicBezTo>
                    <a:pt x="1088" y="637"/>
                    <a:pt x="1088" y="637"/>
                    <a:pt x="1088" y="637"/>
                  </a:cubicBezTo>
                  <a:lnTo>
                    <a:pt x="1088" y="1099"/>
                  </a:lnTo>
                  <a:close/>
                  <a:moveTo>
                    <a:pt x="1094" y="524"/>
                  </a:moveTo>
                  <a:cubicBezTo>
                    <a:pt x="382" y="524"/>
                    <a:pt x="382" y="524"/>
                    <a:pt x="382" y="524"/>
                  </a:cubicBezTo>
                  <a:cubicBezTo>
                    <a:pt x="382" y="374"/>
                    <a:pt x="382" y="374"/>
                    <a:pt x="382" y="374"/>
                  </a:cubicBezTo>
                  <a:cubicBezTo>
                    <a:pt x="1094" y="374"/>
                    <a:pt x="1094" y="374"/>
                    <a:pt x="1094" y="374"/>
                  </a:cubicBezTo>
                  <a:lnTo>
                    <a:pt x="1094" y="524"/>
                  </a:lnTo>
                  <a:close/>
                </a:path>
              </a:pathLst>
            </a:custGeom>
            <a:solidFill>
              <a:srgbClr val="627D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5" name="Picture 4">
            <a:extLst>
              <a:ext uri="{FF2B5EF4-FFF2-40B4-BE49-F238E27FC236}">
                <a16:creationId xmlns:a16="http://schemas.microsoft.com/office/drawing/2014/main" id="{714B8934-24D1-4BD0-A026-EB9008BC755A}"/>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 Color Vertical (transparent)" preserve="1" userDrawn="1">
  <p:cSld name="Title Slide - Color Vertical (transparent)">
    <p:bg bwMode="gray">
      <p:bgPr>
        <a:solidFill>
          <a:srgbClr val="D1DCD6"/>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F6B540C-7407-4801-AA47-52B2D6E277C8}"/>
              </a:ext>
            </a:extLst>
          </p:cNvPr>
          <p:cNvSpPr/>
          <p:nvPr userDrawn="1"/>
        </p:nvSpPr>
        <p:spPr>
          <a:xfrm>
            <a:off x="0" y="0"/>
            <a:ext cx="60960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8" name="Picture Placeholder 7"/>
          <p:cNvSpPr>
            <a:spLocks noGrp="1"/>
          </p:cNvSpPr>
          <p:nvPr>
            <p:ph type="pic" sz="quarter" idx="12"/>
          </p:nvPr>
        </p:nvSpPr>
        <p:spPr bwMode="gray">
          <a:xfrm>
            <a:off x="0" y="0"/>
            <a:ext cx="12192000" cy="6858000"/>
          </a:xfrm>
          <a:prstGeom prst="rect">
            <a:avLst/>
          </a:prstGeom>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11" name="Classification"/>
          <p:cNvSpPr txBox="1">
            <a:spLocks noChangeArrowheads="1"/>
          </p:cNvSpPr>
          <p:nvPr userDrawn="1">
            <p:custDataLst>
              <p:tags r:id="rId2"/>
            </p:custDataLst>
          </p:nvPr>
        </p:nvSpPr>
        <p:spPr bwMode="black">
          <a:xfrm>
            <a:off x="4012517"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7" name="Title 1">
            <a:extLst>
              <a:ext uri="{FF2B5EF4-FFF2-40B4-BE49-F238E27FC236}">
                <a16:creationId xmlns:a16="http://schemas.microsoft.com/office/drawing/2014/main" id="{BE38C6DF-C718-46CD-B3B3-721F806920DB}"/>
              </a:ext>
            </a:extLst>
          </p:cNvPr>
          <p:cNvSpPr>
            <a:spLocks noGrp="1"/>
          </p:cNvSpPr>
          <p:nvPr>
            <p:ph type="ctrTitle"/>
          </p:nvPr>
        </p:nvSpPr>
        <p:spPr bwMode="white">
          <a:xfrm>
            <a:off x="695325" y="1628776"/>
            <a:ext cx="5184651" cy="1296168"/>
          </a:xfrm>
        </p:spPr>
        <p:txBody>
          <a:bodyPr>
            <a:noAutofit/>
          </a:bodyPr>
          <a:lstStyle>
            <a:lvl1pPr algn="l">
              <a:lnSpc>
                <a:spcPct val="80000"/>
              </a:lnSpc>
              <a:defRPr sz="3600">
                <a:solidFill>
                  <a:srgbClr val="FFFFFF"/>
                </a:solidFill>
                <a:latin typeface="SwissReSans Light" pitchFamily="34" charset="0"/>
              </a:defRPr>
            </a:lvl1pPr>
          </a:lstStyle>
          <a:p>
            <a:r>
              <a:rPr lang="en-GB" noProof="0"/>
              <a:t>Click to edit Master title style</a:t>
            </a:r>
            <a:endParaRPr lang="en-GB" noProof="0" dirty="0"/>
          </a:p>
        </p:txBody>
      </p:sp>
      <p:sp>
        <p:nvSpPr>
          <p:cNvPr id="10" name="Subtitle 2">
            <a:extLst>
              <a:ext uri="{FF2B5EF4-FFF2-40B4-BE49-F238E27FC236}">
                <a16:creationId xmlns:a16="http://schemas.microsoft.com/office/drawing/2014/main" id="{BA82BB02-D252-4EC6-9468-A370B10E6595}"/>
              </a:ext>
            </a:extLst>
          </p:cNvPr>
          <p:cNvSpPr>
            <a:spLocks noGrp="1"/>
          </p:cNvSpPr>
          <p:nvPr>
            <p:ph type="subTitle" idx="1"/>
          </p:nvPr>
        </p:nvSpPr>
        <p:spPr bwMode="white">
          <a:xfrm>
            <a:off x="695325" y="3284984"/>
            <a:ext cx="5184651" cy="288032"/>
          </a:xfrm>
          <a:prstGeom prst="rect">
            <a:avLst/>
          </a:prstGeom>
        </p:spPr>
        <p:txBody>
          <a:bodyPr/>
          <a:lstStyle>
            <a:lvl1pPr marL="0" indent="0" algn="l">
              <a:lnSpc>
                <a:spcPct val="100000"/>
              </a:lnSpc>
              <a:spcBef>
                <a:spcPts val="0"/>
              </a:spcBef>
              <a:buNone/>
              <a:defRPr sz="1800">
                <a:solidFill>
                  <a:srgbClr val="FFFFFF"/>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GB" dirty="0"/>
          </a:p>
        </p:txBody>
      </p:sp>
      <p:pic>
        <p:nvPicPr>
          <p:cNvPr id="4" name="Picture 3">
            <a:extLst>
              <a:ext uri="{FF2B5EF4-FFF2-40B4-BE49-F238E27FC236}">
                <a16:creationId xmlns:a16="http://schemas.microsoft.com/office/drawing/2014/main" id="{C6336B77-AE7D-49CB-96BD-98AF4B417346}"/>
              </a:ext>
            </a:extLst>
          </p:cNvPr>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263426" y="301052"/>
            <a:ext cx="1379177" cy="324512"/>
          </a:xfrm>
          <a:prstGeom prst="rect">
            <a:avLst/>
          </a:prstGeom>
        </p:spPr>
      </p:pic>
    </p:spTree>
    <p:extLst>
      <p:ext uri="{BB962C8B-B14F-4D97-AF65-F5344CB8AC3E}">
        <p14:creationId xmlns:p14="http://schemas.microsoft.com/office/powerpoint/2010/main" val="42100229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 Color" preserve="1" userDrawn="1">
  <p:cSld name="Section Header - Colo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sp>
        <p:nvSpPr>
          <p:cNvPr id="9" name="Text Placeholder 8">
            <a:extLst>
              <a:ext uri="{FF2B5EF4-FFF2-40B4-BE49-F238E27FC236}">
                <a16:creationId xmlns:a16="http://schemas.microsoft.com/office/drawing/2014/main" id="{BA1D9FFF-4BEF-452F-9759-D0EB231FFEE8}"/>
              </a:ext>
            </a:extLst>
          </p:cNvPr>
          <p:cNvSpPr>
            <a:spLocks noGrp="1"/>
          </p:cNvSpPr>
          <p:nvPr>
            <p:ph type="body" sz="quarter" idx="16"/>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F5D5E303-1B4F-4C65-B930-A972EA5F9B77}"/>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 Image" preserve="1" userDrawn="1">
  <p:cSld name="Section Header - Image">
    <p:spTree>
      <p:nvGrpSpPr>
        <p:cNvPr id="1" name=""/>
        <p:cNvGrpSpPr/>
        <p:nvPr/>
      </p:nvGrpSpPr>
      <p:grpSpPr>
        <a:xfrm>
          <a:off x="0" y="0"/>
          <a:ext cx="0" cy="0"/>
          <a:chOff x="0" y="0"/>
          <a:chExt cx="0" cy="0"/>
        </a:xfrm>
      </p:grpSpPr>
      <p:sp>
        <p:nvSpPr>
          <p:cNvPr id="12" name="Picture Placeholder 7">
            <a:extLst>
              <a:ext uri="{FF2B5EF4-FFF2-40B4-BE49-F238E27FC236}">
                <a16:creationId xmlns:a16="http://schemas.microsoft.com/office/drawing/2014/main" id="{262EFBBE-88F0-45C6-8773-A0193D549231}"/>
              </a:ext>
            </a:extLst>
          </p:cNvPr>
          <p:cNvSpPr>
            <a:spLocks noGrp="1"/>
          </p:cNvSpPr>
          <p:nvPr>
            <p:ph type="pic" sz="quarter" idx="16"/>
          </p:nvPr>
        </p:nvSpPr>
        <p:spPr bwMode="gray">
          <a:xfrm>
            <a:off x="0" y="0"/>
            <a:ext cx="12192000" cy="6858000"/>
          </a:xfrm>
          <a:prstGeom prst="rect">
            <a:avLst/>
          </a:prstGeom>
          <a:solidFill>
            <a:schemeClr val="accent4"/>
          </a:solidFill>
        </p:spPr>
        <p:txBody>
          <a:bodyPr tIns="576000" anchor="ctr"/>
          <a:lstStyle>
            <a:lvl1pPr algn="ctr">
              <a:buFontTx/>
              <a:buNone/>
              <a:defRPr sz="1200">
                <a:solidFill>
                  <a:srgbClr val="A8BAB2"/>
                </a:solidFill>
                <a:latin typeface="SwissReSans" pitchFamily="34" charset="0"/>
              </a:defRPr>
            </a:lvl1pPr>
          </a:lstStyle>
          <a:p>
            <a:r>
              <a:rPr lang="en-GB"/>
              <a:t>Click icon to add picture</a:t>
            </a:r>
            <a:endParaRPr lang="en-GB" dirty="0"/>
          </a:p>
        </p:txBody>
      </p:sp>
      <p:sp>
        <p:nvSpPr>
          <p:cNvPr id="2" name="Title 1"/>
          <p:cNvSpPr>
            <a:spLocks noGrp="1"/>
          </p:cNvSpPr>
          <p:nvPr>
            <p:ph type="title" hasCustomPrompt="1"/>
          </p:nvPr>
        </p:nvSpPr>
        <p:spPr bwMode="gray">
          <a:xfrm>
            <a:off x="695325" y="1628774"/>
            <a:ext cx="11017250" cy="1296168"/>
          </a:xfr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en-GB" dirty="0"/>
              <a:t>Click to add section </a:t>
            </a:r>
            <a:br>
              <a:rPr lang="en-GB" dirty="0"/>
            </a:br>
            <a:r>
              <a:rPr lang="en-GB" dirty="0"/>
              <a:t>title</a:t>
            </a:r>
          </a:p>
        </p:txBody>
      </p:sp>
      <p:sp>
        <p:nvSpPr>
          <p:cNvPr id="3" name="Date Placeholder 2"/>
          <p:cNvSpPr>
            <a:spLocks noGrp="1"/>
          </p:cNvSpPr>
          <p:nvPr>
            <p:ph type="dt" sz="half" idx="13"/>
          </p:nvPr>
        </p:nvSpPr>
        <p:spPr/>
        <p:txBody>
          <a:bodyPr/>
          <a:lstStyle/>
          <a:p>
            <a:endParaRPr lang="en-GB" dirty="0"/>
          </a:p>
        </p:txBody>
      </p:sp>
      <p:sp>
        <p:nvSpPr>
          <p:cNvPr id="4" name="Footer Placeholder 3"/>
          <p:cNvSpPr>
            <a:spLocks noGrp="1"/>
          </p:cNvSpPr>
          <p:nvPr>
            <p:ph type="ftr" sz="quarter" idx="14"/>
          </p:nvPr>
        </p:nvSpPr>
        <p:spPr/>
        <p:txBody>
          <a:bodyPr/>
          <a:lstStyle/>
          <a:p>
            <a:endParaRPr lang="en-GB" dirty="0"/>
          </a:p>
        </p:txBody>
      </p:sp>
      <p:sp>
        <p:nvSpPr>
          <p:cNvPr id="8" name="Slide Number Placeholder 7"/>
          <p:cNvSpPr>
            <a:spLocks noGrp="1"/>
          </p:cNvSpPr>
          <p:nvPr>
            <p:ph type="sldNum" sz="quarter" idx="15"/>
            <p:custDataLst>
              <p:tags r:id="rId2"/>
            </p:custDataLst>
          </p:nvPr>
        </p:nvSpPr>
        <p:spPr/>
        <p:txBody>
          <a:bodyPr/>
          <a:lstStyle>
            <a:lvl1pPr>
              <a:defRPr>
                <a:solidFill>
                  <a:schemeClr val="bg1"/>
                </a:solidFill>
              </a:defRPr>
            </a:lvl1pPr>
          </a:lstStyle>
          <a:p>
            <a:fld id="{5E4D2043-7E31-4A53-BD33-72A88E682172}" type="slidenum">
              <a:rPr lang="en-GB" smtClean="0"/>
              <a:pPr/>
              <a:t>‹#›</a:t>
            </a:fld>
            <a:endParaRPr lang="en-GB" dirty="0"/>
          </a:p>
        </p:txBody>
      </p:sp>
      <p:sp>
        <p:nvSpPr>
          <p:cNvPr id="11" name="Classification"/>
          <p:cNvSpPr txBox="1">
            <a:spLocks noChangeArrowheads="1"/>
          </p:cNvSpPr>
          <p:nvPr userDrawn="1">
            <p:custDataLst>
              <p:tags r:id="rId3"/>
            </p:custDataLst>
          </p:nvPr>
        </p:nvSpPr>
        <p:spPr bwMode="black">
          <a:xfrm>
            <a:off x="4022173"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chemeClr val="bg1"/>
              </a:solidFill>
              <a:latin typeface="SwissReSans" pitchFamily="34" charset="0"/>
            </a:endParaRPr>
          </a:p>
        </p:txBody>
      </p:sp>
      <p:sp>
        <p:nvSpPr>
          <p:cNvPr id="14" name="Footer"/>
          <p:cNvSpPr txBox="1">
            <a:spLocks/>
          </p:cNvSpPr>
          <p:nvPr userDrawn="1">
            <p:custDataLst>
              <p:tags r:id="rId4"/>
            </p:custDataLst>
          </p:nvPr>
        </p:nvSpPr>
        <p:spPr bwMode="black">
          <a:xfrm>
            <a:off x="3120661"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chemeClr val="bg1"/>
              </a:solidFill>
              <a:latin typeface="SwissReSans" pitchFamily="34" charset="0"/>
              <a:ea typeface="+mn-ea"/>
              <a:cs typeface="+mn-cs"/>
            </a:endParaRPr>
          </a:p>
        </p:txBody>
      </p:sp>
      <p:sp>
        <p:nvSpPr>
          <p:cNvPr id="15" name="Text Placeholder 8">
            <a:extLst>
              <a:ext uri="{FF2B5EF4-FFF2-40B4-BE49-F238E27FC236}">
                <a16:creationId xmlns:a16="http://schemas.microsoft.com/office/drawing/2014/main" id="{E61501F7-6AD9-4B4A-A993-CFC000806EFB}"/>
              </a:ext>
            </a:extLst>
          </p:cNvPr>
          <p:cNvSpPr>
            <a:spLocks noGrp="1"/>
          </p:cNvSpPr>
          <p:nvPr>
            <p:ph type="body" sz="quarter" idx="17" hasCustomPrompt="1"/>
          </p:nvPr>
        </p:nvSpPr>
        <p:spPr>
          <a:xfrm>
            <a:off x="695323" y="2996952"/>
            <a:ext cx="11017250" cy="2544487"/>
          </a:xfrm>
        </p:spPr>
        <p:txBody>
          <a:bodyPr/>
          <a:lstStyle>
            <a:lvl1pPr>
              <a:spcBef>
                <a:spcPts val="0"/>
              </a:spcBef>
              <a:defRPr sz="1800">
                <a:solidFill>
                  <a:srgbClr val="FFFFFF"/>
                </a:solidFill>
                <a:latin typeface="+mj-lt"/>
              </a:defRPr>
            </a:lvl1pPr>
            <a:lvl2pPr>
              <a:spcBef>
                <a:spcPts val="0"/>
              </a:spcBef>
              <a:defRPr sz="1800">
                <a:solidFill>
                  <a:srgbClr val="FFFFFF"/>
                </a:solidFill>
                <a:latin typeface="+mj-lt"/>
              </a:defRPr>
            </a:lvl2pPr>
            <a:lvl3pPr>
              <a:spcBef>
                <a:spcPts val="0"/>
              </a:spcBef>
              <a:defRPr sz="1800">
                <a:solidFill>
                  <a:srgbClr val="FFFFFF"/>
                </a:solidFill>
                <a:latin typeface="+mj-lt"/>
              </a:defRPr>
            </a:lvl3pPr>
            <a:lvl4pPr>
              <a:spcBef>
                <a:spcPts val="0"/>
              </a:spcBef>
              <a:defRPr sz="1800">
                <a:solidFill>
                  <a:srgbClr val="FFFFFF"/>
                </a:solidFill>
                <a:latin typeface="+mj-lt"/>
              </a:defRPr>
            </a:lvl4pPr>
            <a:lvl5pPr>
              <a:spcBef>
                <a:spcPts val="0"/>
              </a:spcBef>
              <a:defRPr sz="1800">
                <a:solidFill>
                  <a:srgbClr val="FFFFFF"/>
                </a:solidFill>
                <a:latin typeface="+mj-lt"/>
              </a:defRPr>
            </a:lvl5pPr>
          </a:lstStyle>
          <a:p>
            <a:pPr lvl="0"/>
            <a:r>
              <a:rPr lang="en-GB"/>
              <a:t>Click to add text</a:t>
            </a:r>
            <a:br>
              <a:rPr lang="en-GB"/>
            </a:br>
            <a:r>
              <a:rPr lang="en-GB"/>
              <a:t>[No text over Power Symbol]</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1C4AA022-432E-44BD-9C1F-A9DD8784A31A}"/>
              </a:ext>
            </a:extLst>
          </p:cNvPr>
          <p:cNvPicPr>
            <a:picLocks/>
          </p:cNvPicPr>
          <p:nvPr userDrawn="1">
            <p:custDataLst>
              <p:tags r:id="rId5"/>
            </p:custDataLst>
          </p:nvPr>
        </p:nvPicPr>
        <p:blipFill>
          <a:blip r:embed="rId7"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extLst>
      <p:ext uri="{BB962C8B-B14F-4D97-AF65-F5344CB8AC3E}">
        <p14:creationId xmlns:p14="http://schemas.microsoft.com/office/powerpoint/2010/main" val="990691384"/>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tags" Target="../tags/tag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2.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ags" Target="../tags/tag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95325" y="692151"/>
            <a:ext cx="11017250" cy="692647"/>
          </a:xfrm>
          <a:prstGeom prst="rect">
            <a:avLst/>
          </a:prstGeom>
        </p:spPr>
        <p:txBody>
          <a:bodyPr vert="horz" lIns="0" tIns="0" rIns="0" bIns="0" rtlCol="0" anchor="t" anchorCtr="0">
            <a:noAutofit/>
          </a:bodyPr>
          <a:lstStyle/>
          <a:p>
            <a:endParaRPr lang="en-GB" dirty="0"/>
          </a:p>
        </p:txBody>
      </p:sp>
      <p:sp>
        <p:nvSpPr>
          <p:cNvPr id="10" name="Classification"/>
          <p:cNvSpPr txBox="1">
            <a:spLocks noChangeArrowheads="1"/>
          </p:cNvSpPr>
          <p:nvPr>
            <p:custDataLst>
              <p:tags r:id="rId66"/>
            </p:custDataLst>
          </p:nvPr>
        </p:nvSpPr>
        <p:spPr bwMode="black">
          <a:xfrm>
            <a:off x="4022172" y="260350"/>
            <a:ext cx="7679599" cy="139700"/>
          </a:xfrm>
          <a:prstGeom prst="rect">
            <a:avLst/>
          </a:prstGeom>
          <a:noFill/>
          <a:ln w="9525" algn="ctr">
            <a:noFill/>
            <a:miter lim="800000"/>
            <a:headEnd/>
            <a:tailEnd/>
          </a:ln>
          <a:effectLst/>
        </p:spPr>
        <p:txBody>
          <a:bodyPr wrap="none" lIns="0" tIns="0" rIns="0" bIns="0"/>
          <a:lstStyle/>
          <a:p>
            <a:pPr algn="r">
              <a:buClrTx/>
              <a:buSzTx/>
              <a:buFontTx/>
              <a:buNone/>
            </a:pPr>
            <a:endParaRPr lang="en-GB" sz="900" dirty="0">
              <a:solidFill>
                <a:srgbClr val="283E36"/>
              </a:solidFill>
              <a:latin typeface="SwissReSans" pitchFamily="34" charset="0"/>
            </a:endParaRPr>
          </a:p>
        </p:txBody>
      </p:sp>
      <p:sp>
        <p:nvSpPr>
          <p:cNvPr id="9" name="Footer"/>
          <p:cNvSpPr txBox="1">
            <a:spLocks/>
          </p:cNvSpPr>
          <p:nvPr>
            <p:custDataLst>
              <p:tags r:id="rId67"/>
            </p:custDataLst>
          </p:nvPr>
        </p:nvSpPr>
        <p:spPr bwMode="black">
          <a:xfrm>
            <a:off x="3254847" y="6505850"/>
            <a:ext cx="7871883" cy="139700"/>
          </a:xfrm>
          <a:prstGeom prst="rect">
            <a:avLst/>
          </a:prstGeom>
        </p:spPr>
        <p:txBody>
          <a:bodyPr vert="horz" wrap="none" lIns="0" tIns="0" rIns="0" bIns="0" rtlCol="0" anchor="b" anchorCtr="0"/>
          <a:lstStyle/>
          <a:p>
            <a:pPr marL="0" algn="r" defTabSz="914400" rtl="0" eaLnBrk="1" latinLnBrk="0" hangingPunct="1"/>
            <a:endParaRPr lang="en-GB" sz="1000" b="0" kern="1200" dirty="0">
              <a:solidFill>
                <a:srgbClr val="283E36"/>
              </a:solidFill>
              <a:latin typeface="SwissReSans" pitchFamily="34" charset="0"/>
              <a:ea typeface="+mn-ea"/>
              <a:cs typeface="+mn-cs"/>
            </a:endParaRPr>
          </a:p>
        </p:txBody>
      </p:sp>
      <p:sp>
        <p:nvSpPr>
          <p:cNvPr id="11" name="Date Placeholder 10"/>
          <p:cNvSpPr>
            <a:spLocks noGrp="1"/>
          </p:cNvSpPr>
          <p:nvPr>
            <p:ph type="dt" sz="half" idx="2"/>
          </p:nvPr>
        </p:nvSpPr>
        <p:spPr bwMode="black">
          <a:xfrm>
            <a:off x="9782581" y="6918846"/>
            <a:ext cx="1823939" cy="182562"/>
          </a:xfrm>
          <a:prstGeom prst="rect">
            <a:avLst/>
          </a:prstGeom>
        </p:spPr>
        <p:txBody>
          <a:bodyPr vert="horz" lIns="0" tIns="0" rIns="0" bIns="0" rtlCol="0" anchor="ctr"/>
          <a:lstStyle>
            <a:lvl1pPr algn="r">
              <a:defRPr sz="600">
                <a:solidFill>
                  <a:srgbClr val="A8BAB2"/>
                </a:solidFill>
                <a:latin typeface="SwissReSans" pitchFamily="34" charset="0"/>
              </a:defRPr>
            </a:lvl1pPr>
          </a:lstStyle>
          <a:p>
            <a:endParaRPr lang="en-GB" dirty="0"/>
          </a:p>
        </p:txBody>
      </p:sp>
      <p:sp>
        <p:nvSpPr>
          <p:cNvPr id="12" name="Footer Placeholder 11"/>
          <p:cNvSpPr>
            <a:spLocks noGrp="1"/>
          </p:cNvSpPr>
          <p:nvPr>
            <p:ph type="ftr" sz="quarter" idx="3"/>
          </p:nvPr>
        </p:nvSpPr>
        <p:spPr bwMode="black">
          <a:xfrm>
            <a:off x="1141719" y="6918845"/>
            <a:ext cx="8064500" cy="182563"/>
          </a:xfrm>
          <a:prstGeom prst="rect">
            <a:avLst/>
          </a:prstGeom>
        </p:spPr>
        <p:txBody>
          <a:bodyPr vert="horz" lIns="0" tIns="0" rIns="0" bIns="0" rtlCol="0" anchor="ctr"/>
          <a:lstStyle>
            <a:lvl1pPr algn="l">
              <a:defRPr sz="600">
                <a:solidFill>
                  <a:srgbClr val="A8BAB2"/>
                </a:solidFill>
                <a:latin typeface="SwissReSans" pitchFamily="34" charset="0"/>
              </a:defRPr>
            </a:lvl1pPr>
          </a:lstStyle>
          <a:p>
            <a:endParaRPr lang="en-GB" dirty="0"/>
          </a:p>
        </p:txBody>
      </p:sp>
      <p:sp>
        <p:nvSpPr>
          <p:cNvPr id="5" name="Slide Number Placeholder 4"/>
          <p:cNvSpPr>
            <a:spLocks noGrp="1"/>
          </p:cNvSpPr>
          <p:nvPr>
            <p:ph type="sldNum" sz="quarter" idx="4"/>
            <p:custDataLst>
              <p:tags r:id="rId68"/>
            </p:custDataLst>
          </p:nvPr>
        </p:nvSpPr>
        <p:spPr>
          <a:xfrm>
            <a:off x="11414762" y="6472512"/>
            <a:ext cx="287008" cy="182562"/>
          </a:xfrm>
          <a:prstGeom prst="rect">
            <a:avLst/>
          </a:prstGeom>
        </p:spPr>
        <p:txBody>
          <a:bodyPr vert="horz" wrap="none" lIns="0" tIns="0" rIns="0" bIns="0" rtlCol="0" anchor="b" anchorCtr="0"/>
          <a:lstStyle>
            <a:lvl1pPr algn="r">
              <a:defRPr sz="1200">
                <a:solidFill>
                  <a:srgbClr val="283E36"/>
                </a:solidFill>
                <a:latin typeface="SwissReSans" panose="020B0604020202020204" pitchFamily="34" charset="0"/>
              </a:defRPr>
            </a:lvl1pPr>
          </a:lstStyle>
          <a:p>
            <a:fld id="{5E4D2043-7E31-4A53-BD33-72A88E682172}" type="slidenum">
              <a:rPr lang="en-GB" smtClean="0"/>
              <a:pPr/>
              <a:t>‹#›</a:t>
            </a:fld>
            <a:endParaRPr lang="en-GB" dirty="0"/>
          </a:p>
        </p:txBody>
      </p:sp>
      <p:sp>
        <p:nvSpPr>
          <p:cNvPr id="4" name="Text Placeholder 3">
            <a:extLst>
              <a:ext uri="{FF2B5EF4-FFF2-40B4-BE49-F238E27FC236}">
                <a16:creationId xmlns:a16="http://schemas.microsoft.com/office/drawing/2014/main" id="{C8BD0104-4EE1-4F88-B561-D6FC2FA04A13}"/>
              </a:ext>
            </a:extLst>
          </p:cNvPr>
          <p:cNvSpPr>
            <a:spLocks noGrp="1"/>
          </p:cNvSpPr>
          <p:nvPr>
            <p:ph type="body" idx="1"/>
          </p:nvPr>
        </p:nvSpPr>
        <p:spPr>
          <a:xfrm>
            <a:off x="695325" y="1628776"/>
            <a:ext cx="11017250" cy="4392513"/>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pic>
        <p:nvPicPr>
          <p:cNvPr id="7" name="Picture 6">
            <a:extLst>
              <a:ext uri="{FF2B5EF4-FFF2-40B4-BE49-F238E27FC236}">
                <a16:creationId xmlns:a16="http://schemas.microsoft.com/office/drawing/2014/main" id="{6078965C-3BFC-4084-8AB7-8FFF70FA95B9}"/>
              </a:ext>
            </a:extLst>
          </p:cNvPr>
          <p:cNvPicPr>
            <a:picLocks/>
          </p:cNvPicPr>
          <p:nvPr userDrawn="1">
            <p:custDataLst>
              <p:tags r:id="rId69"/>
            </p:custDataLst>
          </p:nvPr>
        </p:nvPicPr>
        <p:blipFill>
          <a:blip r:embed="rId70" cstate="print">
            <a:extLst>
              <a:ext uri="{28A0092B-C50C-407E-A947-70E740481C1C}">
                <a14:useLocalDpi xmlns:a14="http://schemas.microsoft.com/office/drawing/2010/main" val="0"/>
              </a:ext>
            </a:extLst>
          </a:blip>
          <a:stretch>
            <a:fillRect/>
          </a:stretch>
        </p:blipFill>
        <p:spPr>
          <a:xfrm>
            <a:off x="401752" y="6456609"/>
            <a:ext cx="924431" cy="217513"/>
          </a:xfrm>
          <a:prstGeom prst="rect">
            <a:avLst/>
          </a:prstGeom>
        </p:spPr>
      </p:pic>
    </p:spTree>
  </p:cSld>
  <p:clrMap bg1="lt1" tx1="dk1" bg2="lt2" tx2="dk2" accent1="accent1" accent2="accent2" accent3="accent3" accent4="accent4" accent5="accent5" accent6="accent6" hlink="hlink" folHlink="folHlink"/>
  <p:sldLayoutIdLst>
    <p:sldLayoutId id="2147483668" r:id="rId1"/>
    <p:sldLayoutId id="2147483670" r:id="rId2"/>
    <p:sldLayoutId id="2147483669" r:id="rId3"/>
    <p:sldLayoutId id="2147483649" r:id="rId4"/>
    <p:sldLayoutId id="2147483702" r:id="rId5"/>
    <p:sldLayoutId id="2147483678" r:id="rId6"/>
    <p:sldLayoutId id="2147483677" r:id="rId7"/>
    <p:sldLayoutId id="2147483651" r:id="rId8"/>
    <p:sldLayoutId id="2147483694" r:id="rId9"/>
    <p:sldLayoutId id="2147483671" r:id="rId10"/>
    <p:sldLayoutId id="2147483711" r:id="rId11"/>
    <p:sldLayoutId id="2147483709" r:id="rId12"/>
    <p:sldLayoutId id="2147483672" r:id="rId13"/>
    <p:sldLayoutId id="2147483717" r:id="rId14"/>
    <p:sldLayoutId id="2147483673" r:id="rId15"/>
    <p:sldLayoutId id="2147483703" r:id="rId16"/>
    <p:sldLayoutId id="2147483650" r:id="rId17"/>
    <p:sldLayoutId id="2147483715" r:id="rId18"/>
    <p:sldLayoutId id="2147483714" r:id="rId19"/>
    <p:sldLayoutId id="2147483695" r:id="rId20"/>
    <p:sldLayoutId id="2147483652" r:id="rId21"/>
    <p:sldLayoutId id="2147483701" r:id="rId22"/>
    <p:sldLayoutId id="2147483716" r:id="rId23"/>
    <p:sldLayoutId id="2147483697" r:id="rId24"/>
    <p:sldLayoutId id="2147483654" r:id="rId25"/>
    <p:sldLayoutId id="2147483700" r:id="rId26"/>
    <p:sldLayoutId id="2147483712" r:id="rId27"/>
    <p:sldLayoutId id="2147483713" r:id="rId28"/>
    <p:sldLayoutId id="2147483690" r:id="rId29"/>
    <p:sldLayoutId id="2147483691" r:id="rId30"/>
    <p:sldLayoutId id="2147483692" r:id="rId31"/>
    <p:sldLayoutId id="2147483693" r:id="rId32"/>
    <p:sldLayoutId id="2147483655" r:id="rId33"/>
    <p:sldLayoutId id="2147483664" r:id="rId34"/>
    <p:sldLayoutId id="2147483698" r:id="rId35"/>
    <p:sldLayoutId id="2147483674" r:id="rId36"/>
    <p:sldLayoutId id="2147483681" r:id="rId37"/>
    <p:sldLayoutId id="2147483699" r:id="rId38"/>
    <p:sldLayoutId id="2147483665" r:id="rId39"/>
    <p:sldLayoutId id="2147483696" r:id="rId40"/>
    <p:sldLayoutId id="2147483657" r:id="rId41"/>
    <p:sldLayoutId id="2147483660" r:id="rId42"/>
    <p:sldLayoutId id="2147483675" r:id="rId43"/>
    <p:sldLayoutId id="2147483676" r:id="rId44"/>
    <p:sldLayoutId id="2147483661" r:id="rId45"/>
    <p:sldLayoutId id="2147483688" r:id="rId46"/>
    <p:sldLayoutId id="2147483689" r:id="rId47"/>
    <p:sldLayoutId id="2147483705" r:id="rId48"/>
    <p:sldLayoutId id="2147483710" r:id="rId49"/>
    <p:sldLayoutId id="2147483707" r:id="rId50"/>
    <p:sldLayoutId id="2147483708" r:id="rId51"/>
    <p:sldLayoutId id="2147483662" r:id="rId52"/>
    <p:sldLayoutId id="2147483663" r:id="rId53"/>
    <p:sldLayoutId id="2147483682" r:id="rId54"/>
    <p:sldLayoutId id="2147483683" r:id="rId55"/>
    <p:sldLayoutId id="2147483666" r:id="rId56"/>
    <p:sldLayoutId id="2147483667" r:id="rId57"/>
    <p:sldLayoutId id="2147483679" r:id="rId58"/>
    <p:sldLayoutId id="2147483680" r:id="rId59"/>
    <p:sldLayoutId id="2147483684" r:id="rId60"/>
    <p:sldLayoutId id="2147483685" r:id="rId61"/>
    <p:sldLayoutId id="2147483686" r:id="rId62"/>
    <p:sldLayoutId id="2147483687" r:id="rId63"/>
    <p:sldLayoutId id="2147483658" r:id="rId64"/>
  </p:sldLayoutIdLst>
  <p:hf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36" userDrawn="1">
          <p15:clr>
            <a:srgbClr val="F26B43"/>
          </p15:clr>
        </p15:guide>
        <p15:guide id="3" pos="7378" userDrawn="1">
          <p15:clr>
            <a:srgbClr val="F26B43"/>
          </p15:clr>
        </p15:guide>
        <p15:guide id="4" orient="horz" pos="1026" userDrawn="1">
          <p15:clr>
            <a:srgbClr val="F26B43"/>
          </p15:clr>
        </p15:guide>
        <p15:guide id="5"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63.xml"/><Relationship Id="rId7" Type="http://schemas.openxmlformats.org/officeDocument/2006/relationships/image" Target="../media/image4.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3.jpg"/><Relationship Id="rId5" Type="http://schemas.openxmlformats.org/officeDocument/2006/relationships/notesSlide" Target="../notesSlides/notesSlide1.xml"/><Relationship Id="rId4"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ags" Target="../tags/tag17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6.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image" Target="../media/image13.jpeg"/><Relationship Id="rId5" Type="http://schemas.openxmlformats.org/officeDocument/2006/relationships/notesSlide" Target="../notesSlides/notesSlide8.xml"/><Relationship Id="rId4"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8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2.png"/><Relationship Id="rId18" Type="http://schemas.openxmlformats.org/officeDocument/2006/relationships/image" Target="../media/image26.jpeg"/><Relationship Id="rId3" Type="http://schemas.openxmlformats.org/officeDocument/2006/relationships/tags" Target="../tags/tag183.xml"/><Relationship Id="rId7" Type="http://schemas.openxmlformats.org/officeDocument/2006/relationships/image" Target="../media/image18.png"/><Relationship Id="rId12" Type="http://schemas.openxmlformats.org/officeDocument/2006/relationships/hyperlink" Target="https://www.youtube.com/swissretv" TargetMode="External"/><Relationship Id="rId17" Type="http://schemas.openxmlformats.org/officeDocument/2006/relationships/image" Target="../media/image25.svg"/><Relationship Id="rId2" Type="http://schemas.openxmlformats.org/officeDocument/2006/relationships/tags" Target="../tags/tag182.xml"/><Relationship Id="rId16" Type="http://schemas.openxmlformats.org/officeDocument/2006/relationships/image" Target="../media/image24.png"/><Relationship Id="rId1" Type="http://schemas.openxmlformats.org/officeDocument/2006/relationships/tags" Target="../tags/tag181.xml"/><Relationship Id="rId6" Type="http://schemas.openxmlformats.org/officeDocument/2006/relationships/hyperlink" Target="https://www.linkedin.com/company/swiss-re/" TargetMode="External"/><Relationship Id="rId11" Type="http://schemas.openxmlformats.org/officeDocument/2006/relationships/image" Target="../media/image21.svg"/><Relationship Id="rId5" Type="http://schemas.openxmlformats.org/officeDocument/2006/relationships/slideLayout" Target="../slideLayouts/slideLayout62.xml"/><Relationship Id="rId15" Type="http://schemas.openxmlformats.org/officeDocument/2006/relationships/hyperlink" Target="https://www.instagram.com/swiss_re_group/?hl=en" TargetMode="External"/><Relationship Id="rId10" Type="http://schemas.openxmlformats.org/officeDocument/2006/relationships/image" Target="../media/image20.png"/><Relationship Id="rId4" Type="http://schemas.openxmlformats.org/officeDocument/2006/relationships/tags" Target="../tags/tag184.xml"/><Relationship Id="rId9" Type="http://schemas.openxmlformats.org/officeDocument/2006/relationships/hyperlink" Target="https://twitter.com/SwissRe" TargetMode="External"/><Relationship Id="rId14" Type="http://schemas.openxmlformats.org/officeDocument/2006/relationships/image" Target="../media/image23.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7.xml"/><Relationship Id="rId7" Type="http://schemas.openxmlformats.org/officeDocument/2006/relationships/image" Target="../media/image27.jp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9.xml"/><Relationship Id="rId5" Type="http://schemas.openxmlformats.org/officeDocument/2006/relationships/slideLayout" Target="../slideLayouts/slideLayout41.xml"/><Relationship Id="rId4" Type="http://schemas.openxmlformats.org/officeDocument/2006/relationships/tags" Target="../tags/tag1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image" Target="../media/image6.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5.jpg"/><Relationship Id="rId5" Type="http://schemas.openxmlformats.org/officeDocument/2006/relationships/notesSlide" Target="../notesSlides/notesSlide2.xml"/><Relationship Id="rId4"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68.xml"/><Relationship Id="rId1" Type="http://schemas.openxmlformats.org/officeDocument/2006/relationships/tags" Target="../tags/tag167.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169.xml"/><Relationship Id="rId6" Type="http://schemas.openxmlformats.org/officeDocument/2006/relationships/image" Target="../media/image7.png"/><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6.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5.jpg"/><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tags" Target="../tags/tag175.xml"/><Relationship Id="rId7" Type="http://schemas.openxmlformats.org/officeDocument/2006/relationships/image" Target="../media/image6.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image" Target="../media/image5.jpg"/><Relationship Id="rId5" Type="http://schemas.openxmlformats.org/officeDocument/2006/relationships/notesSlide" Target="../notesSlides/notesSlide6.xml"/><Relationship Id="rId4"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52B5E373-0830-4885-815C-3CF85F810D7B}"/>
              </a:ext>
            </a:extLst>
          </p:cNvPr>
          <p:cNvPicPr>
            <a:picLocks noGrp="1"/>
          </p:cNvPicPr>
          <p:nvPr>
            <p:ph type="pic" sz="quarter" idx="12"/>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gray">
          <a:xfrm>
            <a:off x="0" y="9053"/>
            <a:ext cx="12192000" cy="6858000"/>
          </a:xfrm>
        </p:spPr>
      </p:pic>
      <p:sp>
        <p:nvSpPr>
          <p:cNvPr id="11" name="Title 10">
            <a:extLst>
              <a:ext uri="{FF2B5EF4-FFF2-40B4-BE49-F238E27FC236}">
                <a16:creationId xmlns:a16="http://schemas.microsoft.com/office/drawing/2014/main" id="{44E61E17-E5D4-42DF-A004-EBE19AC6BBBE}"/>
              </a:ext>
            </a:extLst>
          </p:cNvPr>
          <p:cNvSpPr>
            <a:spLocks noGrp="1"/>
          </p:cNvSpPr>
          <p:nvPr>
            <p:ph type="ctrTitle"/>
          </p:nvPr>
        </p:nvSpPr>
        <p:spPr>
          <a:xfrm>
            <a:off x="695325" y="1628776"/>
            <a:ext cx="8208987" cy="1969770"/>
          </a:xfrm>
        </p:spPr>
        <p:txBody>
          <a:bodyPr/>
          <a:lstStyle/>
          <a:p>
            <a:r>
              <a:rPr lang="en-US" sz="6000" spc="-150" dirty="0" err="1"/>
              <a:t>Osiguranje</a:t>
            </a:r>
            <a:r>
              <a:rPr lang="en-US" sz="6000" spc="-150" dirty="0"/>
              <a:t> i reosiguranje </a:t>
            </a:r>
            <a:r>
              <a:rPr lang="en-US" sz="6000" spc="-150" dirty="0" err="1"/>
              <a:t>rizika</a:t>
            </a:r>
            <a:r>
              <a:rPr lang="en-US" sz="6000" spc="-150" dirty="0"/>
              <a:t> od </a:t>
            </a:r>
            <a:r>
              <a:rPr lang="en-US" sz="6000" spc="-150" dirty="0" err="1"/>
              <a:t>zemljotresa</a:t>
            </a:r>
            <a:endParaRPr lang="en-US" sz="6000" spc="-150" dirty="0"/>
          </a:p>
        </p:txBody>
      </p:sp>
      <p:sp>
        <p:nvSpPr>
          <p:cNvPr id="13" name="Subtitle 12">
            <a:extLst>
              <a:ext uri="{FF2B5EF4-FFF2-40B4-BE49-F238E27FC236}">
                <a16:creationId xmlns:a16="http://schemas.microsoft.com/office/drawing/2014/main" id="{84B17BF2-D061-45E7-BDCC-B44E30F1325F}"/>
              </a:ext>
            </a:extLst>
          </p:cNvPr>
          <p:cNvSpPr>
            <a:spLocks noGrp="1"/>
          </p:cNvSpPr>
          <p:nvPr>
            <p:ph type="subTitle" idx="1"/>
          </p:nvPr>
        </p:nvSpPr>
        <p:spPr>
          <a:xfrm>
            <a:off x="695325" y="3844381"/>
            <a:ext cx="4311573" cy="288032"/>
          </a:xfrm>
        </p:spPr>
        <p:txBody>
          <a:bodyPr/>
          <a:lstStyle/>
          <a:p>
            <a:r>
              <a:rPr lang="en-US" dirty="0"/>
              <a:t>Ana Riedmann, Swiss Re</a:t>
            </a:r>
          </a:p>
        </p:txBody>
      </p:sp>
      <p:pic>
        <p:nvPicPr>
          <p:cNvPr id="12" name="Picture 11">
            <a:extLst>
              <a:ext uri="{FF2B5EF4-FFF2-40B4-BE49-F238E27FC236}">
                <a16:creationId xmlns:a16="http://schemas.microsoft.com/office/drawing/2014/main" id="{42D7F270-5B39-4B26-B7DD-1F449C276FCD}"/>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263426" y="301052"/>
            <a:ext cx="1379177" cy="324512"/>
          </a:xfrm>
          <a:prstGeom prst="rect">
            <a:avLst/>
          </a:prstGeom>
        </p:spPr>
      </p:pic>
      <p:sp>
        <p:nvSpPr>
          <p:cNvPr id="3" name="TextBox 2">
            <a:extLst>
              <a:ext uri="{FF2B5EF4-FFF2-40B4-BE49-F238E27FC236}">
                <a16:creationId xmlns:a16="http://schemas.microsoft.com/office/drawing/2014/main" id="{8E0F406F-F944-4E35-A633-A08ED1D4415B}"/>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endParaRPr lang="en-GB" dirty="0" err="1">
              <a:solidFill>
                <a:srgbClr val="FFFFFF"/>
              </a:solidFill>
            </a:endParaRPr>
          </a:p>
        </p:txBody>
      </p:sp>
    </p:spTree>
    <p:extLst>
      <p:ext uri="{BB962C8B-B14F-4D97-AF65-F5344CB8AC3E}">
        <p14:creationId xmlns:p14="http://schemas.microsoft.com/office/powerpoint/2010/main" val="291135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4C576E-4297-4C5C-A5BF-586084CCEBD1}"/>
              </a:ext>
            </a:extLst>
          </p:cNvPr>
          <p:cNvSpPr>
            <a:spLocks noGrp="1"/>
          </p:cNvSpPr>
          <p:nvPr>
            <p:ph type="sldNum" sz="quarter" idx="12"/>
          </p:nvPr>
        </p:nvSpPr>
        <p:spPr/>
        <p:txBody>
          <a:bodyPr/>
          <a:lstStyle/>
          <a:p>
            <a:fld id="{5E4D2043-7E31-4A53-BD33-72A88E682172}" type="slidenum">
              <a:rPr lang="en-GB" smtClean="0"/>
              <a:pPr/>
              <a:t>10</a:t>
            </a:fld>
            <a:endParaRPr lang="en-GB" dirty="0"/>
          </a:p>
        </p:txBody>
      </p:sp>
      <p:sp>
        <p:nvSpPr>
          <p:cNvPr id="3" name="Title 2">
            <a:extLst>
              <a:ext uri="{FF2B5EF4-FFF2-40B4-BE49-F238E27FC236}">
                <a16:creationId xmlns:a16="http://schemas.microsoft.com/office/drawing/2014/main" id="{FBD66A9D-E219-43A4-B1BF-8BBDADBCF037}"/>
              </a:ext>
            </a:extLst>
          </p:cNvPr>
          <p:cNvSpPr>
            <a:spLocks noGrp="1"/>
          </p:cNvSpPr>
          <p:nvPr>
            <p:ph type="title"/>
          </p:nvPr>
        </p:nvSpPr>
        <p:spPr/>
        <p:txBody>
          <a:bodyPr/>
          <a:lstStyle/>
          <a:p>
            <a:r>
              <a:rPr lang="en-GB" kern="1200" dirty="0">
                <a:latin typeface="+mj-lt"/>
                <a:ea typeface="+mj-ea"/>
                <a:cs typeface="+mj-cs"/>
              </a:rPr>
              <a:t>Karta </a:t>
            </a:r>
            <a:r>
              <a:rPr lang="en-GB" kern="1200" dirty="0" err="1">
                <a:latin typeface="+mj-lt"/>
                <a:ea typeface="+mj-ea"/>
                <a:cs typeface="+mj-cs"/>
              </a:rPr>
              <a:t>seizmičkog</a:t>
            </a:r>
            <a:r>
              <a:rPr lang="en-GB" kern="1200" dirty="0">
                <a:latin typeface="+mj-lt"/>
                <a:ea typeface="+mj-ea"/>
                <a:cs typeface="+mj-cs"/>
              </a:rPr>
              <a:t> </a:t>
            </a:r>
            <a:r>
              <a:rPr lang="en-GB" kern="1200" dirty="0" err="1">
                <a:latin typeface="+mj-lt"/>
                <a:ea typeface="+mj-ea"/>
                <a:cs typeface="+mj-cs"/>
              </a:rPr>
              <a:t>hazarda</a:t>
            </a:r>
            <a:r>
              <a:rPr lang="en-GB" kern="1200" dirty="0">
                <a:latin typeface="+mj-lt"/>
                <a:ea typeface="+mj-ea"/>
                <a:cs typeface="+mj-cs"/>
              </a:rPr>
              <a:t> i </a:t>
            </a:r>
            <a:r>
              <a:rPr lang="en-GB" kern="1200" dirty="0" err="1">
                <a:latin typeface="+mj-lt"/>
                <a:ea typeface="+mj-ea"/>
                <a:cs typeface="+mj-cs"/>
              </a:rPr>
              <a:t>epicentri</a:t>
            </a:r>
            <a:r>
              <a:rPr lang="en-GB" kern="1200" dirty="0">
                <a:latin typeface="+mj-lt"/>
                <a:ea typeface="+mj-ea"/>
                <a:cs typeface="+mj-cs"/>
              </a:rPr>
              <a:t> </a:t>
            </a:r>
            <a:r>
              <a:rPr lang="en-GB" kern="1200" dirty="0" err="1">
                <a:latin typeface="+mj-lt"/>
                <a:ea typeface="+mj-ea"/>
                <a:cs typeface="+mj-cs"/>
              </a:rPr>
              <a:t>velikih</a:t>
            </a:r>
            <a:r>
              <a:rPr lang="en-GB" kern="1200" dirty="0">
                <a:latin typeface="+mj-lt"/>
                <a:ea typeface="+mj-ea"/>
                <a:cs typeface="+mj-cs"/>
              </a:rPr>
              <a:t> </a:t>
            </a:r>
            <a:r>
              <a:rPr lang="en-GB" kern="1200" dirty="0" err="1">
                <a:latin typeface="+mj-lt"/>
                <a:ea typeface="+mj-ea"/>
                <a:cs typeface="+mj-cs"/>
              </a:rPr>
              <a:t>potresa</a:t>
            </a:r>
            <a:r>
              <a:rPr lang="en-GB" kern="1200" dirty="0">
                <a:latin typeface="+mj-lt"/>
                <a:ea typeface="+mj-ea"/>
                <a:cs typeface="+mj-cs"/>
              </a:rPr>
              <a:t>, 2010–2018</a:t>
            </a:r>
            <a:br>
              <a:rPr lang="en-GB"/>
            </a:br>
            <a:endParaRPr lang="en-GB" dirty="0">
              <a:solidFill>
                <a:schemeClr val="tx1"/>
              </a:solidFill>
            </a:endParaRPr>
          </a:p>
        </p:txBody>
      </p:sp>
      <p:sp>
        <p:nvSpPr>
          <p:cNvPr id="191" name="Text Placeholder 24">
            <a:extLst>
              <a:ext uri="{FF2B5EF4-FFF2-40B4-BE49-F238E27FC236}">
                <a16:creationId xmlns:a16="http://schemas.microsoft.com/office/drawing/2014/main" id="{763069C2-7297-47D7-A76D-7B7F1C92AEF6}"/>
              </a:ext>
            </a:extLst>
          </p:cNvPr>
          <p:cNvSpPr txBox="1">
            <a:spLocks/>
          </p:cNvSpPr>
          <p:nvPr/>
        </p:nvSpPr>
        <p:spPr bwMode="gray">
          <a:xfrm>
            <a:off x="9521559" y="1696360"/>
            <a:ext cx="2073410" cy="99993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r"/>
            <a:r>
              <a:rPr lang="de-DE" b="1" dirty="0" err="1"/>
              <a:t>Oštećenja</a:t>
            </a:r>
            <a:r>
              <a:rPr lang="de-DE" b="1" dirty="0"/>
              <a:t> </a:t>
            </a:r>
            <a:r>
              <a:rPr lang="de-DE" b="1" dirty="0" err="1"/>
              <a:t>od</a:t>
            </a:r>
            <a:r>
              <a:rPr lang="de-DE" b="1" dirty="0"/>
              <a:t> </a:t>
            </a:r>
            <a:r>
              <a:rPr lang="de-DE" b="1" dirty="0" err="1"/>
              <a:t>zemljotresa</a:t>
            </a:r>
            <a:r>
              <a:rPr lang="de-DE" b="1" dirty="0"/>
              <a:t> </a:t>
            </a:r>
            <a:r>
              <a:rPr lang="de-DE" b="1" dirty="0" err="1"/>
              <a:t>su</a:t>
            </a:r>
            <a:r>
              <a:rPr lang="de-DE" b="1" dirty="0"/>
              <a:t> </a:t>
            </a:r>
            <a:r>
              <a:rPr lang="de-DE" b="1" dirty="0" err="1"/>
              <a:t>posljedica</a:t>
            </a:r>
            <a:r>
              <a:rPr lang="de-DE" b="1" dirty="0"/>
              <a:t> </a:t>
            </a:r>
            <a:r>
              <a:rPr lang="de-DE" b="1" dirty="0" err="1"/>
              <a:t>podrhtavanja</a:t>
            </a:r>
            <a:r>
              <a:rPr lang="de-DE" b="1" dirty="0"/>
              <a:t> </a:t>
            </a:r>
            <a:r>
              <a:rPr lang="de-DE" b="1" dirty="0" err="1"/>
              <a:t>tla</a:t>
            </a:r>
            <a:r>
              <a:rPr lang="de-DE" b="1" dirty="0"/>
              <a:t> </a:t>
            </a:r>
            <a:r>
              <a:rPr lang="de-DE" b="1" dirty="0" err="1"/>
              <a:t>Snažno</a:t>
            </a:r>
            <a:r>
              <a:rPr lang="de-DE" b="1" dirty="0"/>
              <a:t> </a:t>
            </a:r>
            <a:r>
              <a:rPr lang="de-DE" b="1" dirty="0" err="1"/>
              <a:t>kretanje</a:t>
            </a:r>
            <a:r>
              <a:rPr lang="de-DE" b="1" dirty="0"/>
              <a:t> </a:t>
            </a:r>
            <a:r>
              <a:rPr lang="de-DE" b="1" dirty="0" err="1"/>
              <a:t>tla</a:t>
            </a:r>
            <a:r>
              <a:rPr lang="de-DE" b="1" dirty="0"/>
              <a:t> </a:t>
            </a:r>
            <a:r>
              <a:rPr lang="de-DE" b="1" dirty="0" err="1"/>
              <a:t>može</a:t>
            </a:r>
            <a:r>
              <a:rPr lang="de-DE" b="1" dirty="0"/>
              <a:t> </a:t>
            </a:r>
            <a:r>
              <a:rPr lang="de-DE" b="1" dirty="0" err="1"/>
              <a:t>izazvati</a:t>
            </a:r>
            <a:r>
              <a:rPr lang="de-DE" b="1" dirty="0"/>
              <a:t> </a:t>
            </a:r>
            <a:r>
              <a:rPr lang="de-DE" b="1" dirty="0" err="1"/>
              <a:t>sekundarne</a:t>
            </a:r>
            <a:r>
              <a:rPr lang="de-DE" b="1" dirty="0"/>
              <a:t> </a:t>
            </a:r>
            <a:r>
              <a:rPr lang="de-DE" b="1" dirty="0" err="1"/>
              <a:t>efekte</a:t>
            </a:r>
            <a:endParaRPr lang="de-DE" b="1" dirty="0"/>
          </a:p>
        </p:txBody>
      </p:sp>
      <p:cxnSp>
        <p:nvCxnSpPr>
          <p:cNvPr id="192" name="Straight Connector 191">
            <a:extLst>
              <a:ext uri="{FF2B5EF4-FFF2-40B4-BE49-F238E27FC236}">
                <a16:creationId xmlns:a16="http://schemas.microsoft.com/office/drawing/2014/main" id="{415BDFF1-100B-428C-84EF-3FFAD3ECC112}"/>
              </a:ext>
            </a:extLst>
          </p:cNvPr>
          <p:cNvCxnSpPr>
            <a:cxnSpLocks/>
          </p:cNvCxnSpPr>
          <p:nvPr/>
        </p:nvCxnSpPr>
        <p:spPr bwMode="gray">
          <a:xfrm>
            <a:off x="9700597" y="2903507"/>
            <a:ext cx="18943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C39C3E3-9B33-47EE-B56A-D255778B7446}"/>
              </a:ext>
            </a:extLst>
          </p:cNvPr>
          <p:cNvCxnSpPr>
            <a:cxnSpLocks/>
          </p:cNvCxnSpPr>
          <p:nvPr/>
        </p:nvCxnSpPr>
        <p:spPr bwMode="gray">
          <a:xfrm>
            <a:off x="9700597" y="2903507"/>
            <a:ext cx="359331"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4" name="Text Placeholder 24">
            <a:extLst>
              <a:ext uri="{FF2B5EF4-FFF2-40B4-BE49-F238E27FC236}">
                <a16:creationId xmlns:a16="http://schemas.microsoft.com/office/drawing/2014/main" id="{A71B48E4-7689-43CC-BD32-6CBCB57EB55D}"/>
              </a:ext>
            </a:extLst>
          </p:cNvPr>
          <p:cNvSpPr txBox="1">
            <a:spLocks/>
          </p:cNvSpPr>
          <p:nvPr/>
        </p:nvSpPr>
        <p:spPr bwMode="gray">
          <a:xfrm>
            <a:off x="9521559" y="3099855"/>
            <a:ext cx="2073410" cy="99993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dirty="0" err="1">
                <a:solidFill>
                  <a:schemeClr val="accent5"/>
                </a:solidFill>
              </a:rPr>
              <a:t>Sekundarni</a:t>
            </a:r>
            <a:r>
              <a:rPr lang="en-GB" dirty="0">
                <a:solidFill>
                  <a:schemeClr val="accent5"/>
                </a:solidFill>
              </a:rPr>
              <a:t> </a:t>
            </a:r>
            <a:r>
              <a:rPr lang="en-GB" dirty="0" err="1">
                <a:solidFill>
                  <a:schemeClr val="accent5"/>
                </a:solidFill>
              </a:rPr>
              <a:t>Efekti</a:t>
            </a:r>
            <a:endParaRPr lang="en-GB" dirty="0">
              <a:solidFill>
                <a:schemeClr val="accent5"/>
              </a:solidFill>
            </a:endParaRPr>
          </a:p>
          <a:p>
            <a:pPr marL="171450" lvl="1" indent="-171450" fontAlgn="base">
              <a:spcBef>
                <a:spcPts val="0"/>
              </a:spcBef>
              <a:spcAft>
                <a:spcPts val="600"/>
              </a:spcAft>
              <a:buFont typeface="Arial" panose="020B0604020202020204" pitchFamily="34" charset="0"/>
              <a:buChar char="•"/>
            </a:pPr>
            <a:r>
              <a:rPr lang="de-DE" dirty="0" err="1"/>
              <a:t>Cunami</a:t>
            </a:r>
            <a:r>
              <a:rPr lang="de-DE" dirty="0"/>
              <a:t> (</a:t>
            </a:r>
            <a:r>
              <a:rPr lang="de-DE" dirty="0" err="1"/>
              <a:t>ako</a:t>
            </a:r>
            <a:r>
              <a:rPr lang="de-DE" dirty="0"/>
              <a:t> se </a:t>
            </a:r>
            <a:r>
              <a:rPr lang="de-DE" dirty="0" err="1"/>
              <a:t>sna</a:t>
            </a:r>
            <a:r>
              <a:rPr lang="en-GB" dirty="0" err="1"/>
              <a:t>žan</a:t>
            </a:r>
            <a:r>
              <a:rPr lang="de-DE" dirty="0"/>
              <a:t> </a:t>
            </a:r>
            <a:r>
              <a:rPr lang="de-DE" dirty="0" err="1"/>
              <a:t>zemljotres</a:t>
            </a:r>
            <a:r>
              <a:rPr lang="de-DE" dirty="0"/>
              <a:t> </a:t>
            </a:r>
            <a:r>
              <a:rPr lang="de-DE" dirty="0" err="1"/>
              <a:t>dogodi</a:t>
            </a:r>
            <a:r>
              <a:rPr lang="de-DE" dirty="0"/>
              <a:t> na </a:t>
            </a:r>
            <a:r>
              <a:rPr lang="de-DE" dirty="0" err="1"/>
              <a:t>moru</a:t>
            </a:r>
            <a:r>
              <a:rPr lang="de-DE" dirty="0"/>
              <a:t>)</a:t>
            </a:r>
          </a:p>
          <a:p>
            <a:pPr marL="171450" lvl="1" indent="-171450" fontAlgn="base">
              <a:spcBef>
                <a:spcPts val="0"/>
              </a:spcBef>
              <a:spcAft>
                <a:spcPts val="600"/>
              </a:spcAft>
              <a:buFont typeface="Arial" panose="020B0604020202020204" pitchFamily="34" charset="0"/>
              <a:buChar char="•"/>
            </a:pPr>
            <a:r>
              <a:rPr lang="de-DE" dirty="0" err="1"/>
              <a:t>urušavanje</a:t>
            </a:r>
            <a:r>
              <a:rPr lang="de-DE" dirty="0"/>
              <a:t> </a:t>
            </a:r>
            <a:r>
              <a:rPr lang="de-DE" dirty="0" err="1"/>
              <a:t>kamenja</a:t>
            </a:r>
            <a:r>
              <a:rPr lang="de-DE" dirty="0"/>
              <a:t>, </a:t>
            </a:r>
          </a:p>
          <a:p>
            <a:pPr marL="171450" lvl="1" indent="-171450" fontAlgn="base">
              <a:spcBef>
                <a:spcPts val="0"/>
              </a:spcBef>
              <a:spcAft>
                <a:spcPts val="600"/>
              </a:spcAft>
              <a:buFont typeface="Arial" panose="020B0604020202020204" pitchFamily="34" charset="0"/>
              <a:buChar char="•"/>
            </a:pPr>
            <a:r>
              <a:rPr lang="de-DE" dirty="0" err="1"/>
              <a:t>klizište</a:t>
            </a:r>
            <a:r>
              <a:rPr lang="de-DE" dirty="0"/>
              <a:t> </a:t>
            </a:r>
          </a:p>
          <a:p>
            <a:pPr marL="171450" lvl="1" indent="-171450" fontAlgn="base">
              <a:spcBef>
                <a:spcPts val="0"/>
              </a:spcBef>
              <a:spcAft>
                <a:spcPts val="600"/>
              </a:spcAft>
              <a:buFont typeface="Arial" panose="020B0604020202020204" pitchFamily="34" charset="0"/>
              <a:buChar char="•"/>
            </a:pPr>
            <a:r>
              <a:rPr lang="de-DE" dirty="0" err="1"/>
              <a:t>bočno</a:t>
            </a:r>
            <a:r>
              <a:rPr lang="de-DE" dirty="0"/>
              <a:t> </a:t>
            </a:r>
            <a:r>
              <a:rPr lang="de-DE" dirty="0" err="1"/>
              <a:t>širenje</a:t>
            </a:r>
            <a:r>
              <a:rPr lang="de-DE" dirty="0"/>
              <a:t>. </a:t>
            </a:r>
          </a:p>
        </p:txBody>
      </p:sp>
      <p:cxnSp>
        <p:nvCxnSpPr>
          <p:cNvPr id="195" name="Straight Connector 194">
            <a:extLst>
              <a:ext uri="{FF2B5EF4-FFF2-40B4-BE49-F238E27FC236}">
                <a16:creationId xmlns:a16="http://schemas.microsoft.com/office/drawing/2014/main" id="{1B719D1B-75B3-4B44-BD69-EF16EE6CD860}"/>
              </a:ext>
            </a:extLst>
          </p:cNvPr>
          <p:cNvCxnSpPr>
            <a:cxnSpLocks/>
          </p:cNvCxnSpPr>
          <p:nvPr/>
        </p:nvCxnSpPr>
        <p:spPr bwMode="gray">
          <a:xfrm>
            <a:off x="9700597" y="4395999"/>
            <a:ext cx="18943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CFFEB3F4-758E-431B-9773-8E291A06CF16}"/>
              </a:ext>
            </a:extLst>
          </p:cNvPr>
          <p:cNvCxnSpPr>
            <a:cxnSpLocks/>
          </p:cNvCxnSpPr>
          <p:nvPr/>
        </p:nvCxnSpPr>
        <p:spPr bwMode="gray">
          <a:xfrm>
            <a:off x="9700597" y="4395999"/>
            <a:ext cx="359331"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197" name="Text Placeholder 24">
            <a:extLst>
              <a:ext uri="{FF2B5EF4-FFF2-40B4-BE49-F238E27FC236}">
                <a16:creationId xmlns:a16="http://schemas.microsoft.com/office/drawing/2014/main" id="{E9B33C34-EA70-4104-929C-BEC4096E69A7}"/>
              </a:ext>
            </a:extLst>
          </p:cNvPr>
          <p:cNvSpPr txBox="1">
            <a:spLocks/>
          </p:cNvSpPr>
          <p:nvPr/>
        </p:nvSpPr>
        <p:spPr bwMode="gray">
          <a:xfrm>
            <a:off x="9521559" y="4612023"/>
            <a:ext cx="2073410" cy="99993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GB" dirty="0" err="1">
                <a:solidFill>
                  <a:schemeClr val="accent5"/>
                </a:solidFill>
              </a:rPr>
              <a:t>Katastrofalne</a:t>
            </a:r>
            <a:r>
              <a:rPr lang="en-GB" dirty="0">
                <a:solidFill>
                  <a:schemeClr val="accent5"/>
                </a:solidFill>
              </a:rPr>
              <a:t> </a:t>
            </a:r>
            <a:r>
              <a:rPr lang="en-GB" dirty="0" err="1">
                <a:solidFill>
                  <a:schemeClr val="accent5"/>
                </a:solidFill>
              </a:rPr>
              <a:t>posljedice</a:t>
            </a:r>
            <a:endParaRPr lang="en-GB" dirty="0">
              <a:solidFill>
                <a:schemeClr val="accent5"/>
              </a:solidFill>
            </a:endParaRPr>
          </a:p>
          <a:p>
            <a:pPr marL="171450" lvl="1" indent="-171450" fontAlgn="base">
              <a:spcBef>
                <a:spcPts val="0"/>
              </a:spcBef>
              <a:spcAft>
                <a:spcPts val="600"/>
              </a:spcAft>
              <a:buFont typeface="Arial" panose="020B0604020202020204" pitchFamily="34" charset="0"/>
              <a:buChar char="•"/>
            </a:pPr>
            <a:r>
              <a:rPr lang="de-DE" sz="1200" dirty="0" err="1">
                <a:solidFill>
                  <a:schemeClr val="tx1"/>
                </a:solidFill>
              </a:rPr>
              <a:t>poremećaj</a:t>
            </a:r>
            <a:r>
              <a:rPr lang="de-DE" sz="1200" dirty="0">
                <a:solidFill>
                  <a:schemeClr val="tx1"/>
                </a:solidFill>
              </a:rPr>
              <a:t> </a:t>
            </a:r>
            <a:r>
              <a:rPr lang="de-DE" sz="1200" dirty="0" err="1">
                <a:solidFill>
                  <a:schemeClr val="tx1"/>
                </a:solidFill>
              </a:rPr>
              <a:t>kritičnih</a:t>
            </a:r>
            <a:r>
              <a:rPr lang="de-DE" sz="1200" dirty="0">
                <a:solidFill>
                  <a:schemeClr val="tx1"/>
                </a:solidFill>
              </a:rPr>
              <a:t> </a:t>
            </a:r>
            <a:r>
              <a:rPr lang="de-DE" sz="1200" dirty="0" err="1">
                <a:solidFill>
                  <a:schemeClr val="tx1"/>
                </a:solidFill>
              </a:rPr>
              <a:t>usluga</a:t>
            </a:r>
            <a:endParaRPr lang="de-DE" dirty="0"/>
          </a:p>
          <a:p>
            <a:pPr marL="171450" lvl="1" indent="-171450" fontAlgn="base">
              <a:spcBef>
                <a:spcPts val="0"/>
              </a:spcBef>
              <a:spcAft>
                <a:spcPts val="600"/>
              </a:spcAft>
              <a:buFont typeface="Arial" panose="020B0604020202020204" pitchFamily="34" charset="0"/>
              <a:buChar char="•"/>
            </a:pPr>
            <a:r>
              <a:rPr lang="de-DE" sz="1200" dirty="0" err="1">
                <a:solidFill>
                  <a:schemeClr val="tx1"/>
                </a:solidFill>
              </a:rPr>
              <a:t>oštećenje</a:t>
            </a:r>
            <a:r>
              <a:rPr lang="de-DE" sz="1200" dirty="0">
                <a:solidFill>
                  <a:schemeClr val="tx1"/>
                </a:solidFill>
              </a:rPr>
              <a:t> </a:t>
            </a:r>
            <a:r>
              <a:rPr lang="de-DE" sz="1200" dirty="0" err="1">
                <a:solidFill>
                  <a:schemeClr val="tx1"/>
                </a:solidFill>
              </a:rPr>
              <a:t>infrastrukture</a:t>
            </a:r>
            <a:r>
              <a:rPr lang="de-DE" sz="1200" dirty="0">
                <a:solidFill>
                  <a:schemeClr val="tx1"/>
                </a:solidFill>
              </a:rPr>
              <a:t> </a:t>
            </a:r>
            <a:r>
              <a:rPr lang="de-DE" sz="1200" dirty="0" err="1">
                <a:solidFill>
                  <a:schemeClr val="tx1"/>
                </a:solidFill>
              </a:rPr>
              <a:t>kao</a:t>
            </a:r>
            <a:r>
              <a:rPr lang="de-DE" sz="1200" dirty="0">
                <a:solidFill>
                  <a:schemeClr val="tx1"/>
                </a:solidFill>
              </a:rPr>
              <a:t> </a:t>
            </a:r>
            <a:r>
              <a:rPr lang="de-DE" sz="1200" dirty="0" err="1">
                <a:solidFill>
                  <a:schemeClr val="tx1"/>
                </a:solidFill>
              </a:rPr>
              <a:t>što</a:t>
            </a:r>
            <a:r>
              <a:rPr lang="de-DE" sz="1200" dirty="0">
                <a:solidFill>
                  <a:schemeClr val="tx1"/>
                </a:solidFill>
              </a:rPr>
              <a:t> </a:t>
            </a:r>
            <a:r>
              <a:rPr lang="de-DE" sz="1200" dirty="0" err="1">
                <a:solidFill>
                  <a:schemeClr val="tx1"/>
                </a:solidFill>
              </a:rPr>
              <a:t>su</a:t>
            </a:r>
            <a:r>
              <a:rPr lang="de-DE" sz="1200" dirty="0">
                <a:solidFill>
                  <a:schemeClr val="tx1"/>
                </a:solidFill>
              </a:rPr>
              <a:t> </a:t>
            </a:r>
            <a:r>
              <a:rPr lang="de-DE" sz="1200" dirty="0" err="1">
                <a:solidFill>
                  <a:schemeClr val="tx1"/>
                </a:solidFill>
              </a:rPr>
              <a:t>putevi</a:t>
            </a:r>
            <a:r>
              <a:rPr lang="de-DE" sz="1200" dirty="0">
                <a:solidFill>
                  <a:schemeClr val="tx1"/>
                </a:solidFill>
              </a:rPr>
              <a:t>, </a:t>
            </a:r>
            <a:r>
              <a:rPr lang="de-DE" sz="1200" dirty="0" err="1">
                <a:solidFill>
                  <a:schemeClr val="tx1"/>
                </a:solidFill>
              </a:rPr>
              <a:t>mostovi</a:t>
            </a:r>
            <a:r>
              <a:rPr lang="de-DE" sz="1200" dirty="0">
                <a:solidFill>
                  <a:schemeClr val="tx1"/>
                </a:solidFill>
              </a:rPr>
              <a:t>, </a:t>
            </a:r>
            <a:r>
              <a:rPr lang="de-DE" sz="1200" dirty="0" err="1">
                <a:solidFill>
                  <a:schemeClr val="tx1"/>
                </a:solidFill>
              </a:rPr>
              <a:t>brane</a:t>
            </a:r>
            <a:r>
              <a:rPr lang="de-DE" sz="1200" dirty="0">
                <a:solidFill>
                  <a:schemeClr val="tx1"/>
                </a:solidFill>
              </a:rPr>
              <a:t> i </a:t>
            </a:r>
            <a:r>
              <a:rPr lang="de-DE" sz="1200" dirty="0" err="1">
                <a:solidFill>
                  <a:schemeClr val="tx1"/>
                </a:solidFill>
              </a:rPr>
              <a:t>dovod</a:t>
            </a:r>
            <a:r>
              <a:rPr lang="de-DE" sz="1200" dirty="0">
                <a:solidFill>
                  <a:schemeClr val="tx1"/>
                </a:solidFill>
              </a:rPr>
              <a:t> </a:t>
            </a:r>
            <a:r>
              <a:rPr lang="de-DE" sz="1200" dirty="0" err="1">
                <a:solidFill>
                  <a:schemeClr val="tx1"/>
                </a:solidFill>
              </a:rPr>
              <a:t>vode</a:t>
            </a:r>
            <a:r>
              <a:rPr lang="de-DE" sz="1200" dirty="0">
                <a:solidFill>
                  <a:schemeClr val="tx1"/>
                </a:solidFill>
              </a:rPr>
              <a:t>.</a:t>
            </a:r>
          </a:p>
        </p:txBody>
      </p:sp>
      <p:sp>
        <p:nvSpPr>
          <p:cNvPr id="198" name="Text Placeholder 24">
            <a:extLst>
              <a:ext uri="{FF2B5EF4-FFF2-40B4-BE49-F238E27FC236}">
                <a16:creationId xmlns:a16="http://schemas.microsoft.com/office/drawing/2014/main" id="{BC570698-8122-473E-B7CF-F5975E479D25}"/>
              </a:ext>
            </a:extLst>
          </p:cNvPr>
          <p:cNvSpPr txBox="1">
            <a:spLocks/>
          </p:cNvSpPr>
          <p:nvPr/>
        </p:nvSpPr>
        <p:spPr bwMode="gray">
          <a:xfrm>
            <a:off x="695325" y="1696360"/>
            <a:ext cx="1966111" cy="99992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solidFill>
                <a:schemeClr val="accent1"/>
              </a:solidFill>
            </a:endParaRPr>
          </a:p>
          <a:p>
            <a:pPr fontAlgn="base">
              <a:spcBef>
                <a:spcPts val="0"/>
              </a:spcBef>
              <a:spcAft>
                <a:spcPts val="600"/>
              </a:spcAft>
            </a:pPr>
            <a:r>
              <a:rPr lang="en-GB" sz="1200" dirty="0" err="1">
                <a:solidFill>
                  <a:schemeClr val="tx1"/>
                </a:solidFill>
              </a:rPr>
              <a:t>Dok</a:t>
            </a:r>
            <a:r>
              <a:rPr lang="en-GB" sz="1200" dirty="0">
                <a:solidFill>
                  <a:schemeClr val="tx1"/>
                </a:solidFill>
              </a:rPr>
              <a:t> se </a:t>
            </a:r>
            <a:r>
              <a:rPr lang="en-GB" sz="1200" dirty="0" err="1">
                <a:solidFill>
                  <a:schemeClr val="tx1"/>
                </a:solidFill>
              </a:rPr>
              <a:t>zemljotresi</a:t>
            </a:r>
            <a:r>
              <a:rPr lang="en-GB" sz="1200" dirty="0">
                <a:solidFill>
                  <a:schemeClr val="tx1"/>
                </a:solidFill>
              </a:rPr>
              <a:t> </a:t>
            </a:r>
            <a:r>
              <a:rPr lang="en-GB" sz="1200" dirty="0" err="1">
                <a:solidFill>
                  <a:schemeClr val="tx1"/>
                </a:solidFill>
              </a:rPr>
              <a:t>mogu</a:t>
            </a:r>
            <a:r>
              <a:rPr lang="en-GB" sz="1200" dirty="0">
                <a:solidFill>
                  <a:schemeClr val="tx1"/>
                </a:solidFill>
              </a:rPr>
              <a:t> </a:t>
            </a:r>
            <a:r>
              <a:rPr lang="en-GB" sz="1200" dirty="0" err="1">
                <a:solidFill>
                  <a:schemeClr val="tx1"/>
                </a:solidFill>
              </a:rPr>
              <a:t>dogoditi</a:t>
            </a:r>
            <a:r>
              <a:rPr lang="en-GB" sz="1200" dirty="0">
                <a:solidFill>
                  <a:schemeClr val="tx1"/>
                </a:solidFill>
              </a:rPr>
              <a:t> </a:t>
            </a:r>
            <a:r>
              <a:rPr lang="en-GB" sz="1200" dirty="0" err="1">
                <a:solidFill>
                  <a:schemeClr val="tx1"/>
                </a:solidFill>
              </a:rPr>
              <a:t>bilo</a:t>
            </a:r>
            <a:r>
              <a:rPr lang="en-GB" sz="1200" dirty="0">
                <a:solidFill>
                  <a:schemeClr val="tx1"/>
                </a:solidFill>
              </a:rPr>
              <a:t> </a:t>
            </a:r>
            <a:r>
              <a:rPr lang="en-GB" sz="1200" dirty="0" err="1">
                <a:solidFill>
                  <a:schemeClr val="tx1"/>
                </a:solidFill>
              </a:rPr>
              <a:t>gdje</a:t>
            </a:r>
            <a:r>
              <a:rPr lang="en-GB" sz="1200" dirty="0">
                <a:solidFill>
                  <a:schemeClr val="tx1"/>
                </a:solidFill>
              </a:rPr>
              <a:t> u </a:t>
            </a:r>
            <a:r>
              <a:rPr lang="en-GB" sz="1200" dirty="0" err="1">
                <a:solidFill>
                  <a:schemeClr val="tx1"/>
                </a:solidFill>
              </a:rPr>
              <a:t>svijetu</a:t>
            </a:r>
            <a:r>
              <a:rPr lang="en-GB" sz="1200" dirty="0">
                <a:solidFill>
                  <a:schemeClr val="tx1"/>
                </a:solidFill>
              </a:rPr>
              <a:t>, </a:t>
            </a:r>
            <a:r>
              <a:rPr lang="en-GB" sz="1200" dirty="0" err="1">
                <a:solidFill>
                  <a:schemeClr val="tx1"/>
                </a:solidFill>
              </a:rPr>
              <a:t>najsnažniji</a:t>
            </a:r>
            <a:r>
              <a:rPr lang="en-GB" sz="1200" dirty="0">
                <a:solidFill>
                  <a:schemeClr val="tx1"/>
                </a:solidFill>
              </a:rPr>
              <a:t> </a:t>
            </a:r>
            <a:r>
              <a:rPr lang="en-GB" sz="1200" dirty="0" err="1">
                <a:solidFill>
                  <a:schemeClr val="tx1"/>
                </a:solidFill>
              </a:rPr>
              <a:t>su</a:t>
            </a:r>
            <a:r>
              <a:rPr lang="en-GB" sz="1200" dirty="0">
                <a:solidFill>
                  <a:schemeClr val="tx1"/>
                </a:solidFill>
              </a:rPr>
              <a:t> </a:t>
            </a:r>
            <a:r>
              <a:rPr lang="en-GB" sz="1200" dirty="0" err="1">
                <a:solidFill>
                  <a:schemeClr val="tx1"/>
                </a:solidFill>
              </a:rPr>
              <a:t>zabilježeni</a:t>
            </a:r>
            <a:r>
              <a:rPr lang="en-GB" sz="1200" dirty="0">
                <a:solidFill>
                  <a:schemeClr val="tx1"/>
                </a:solidFill>
              </a:rPr>
              <a:t> </a:t>
            </a:r>
            <a:r>
              <a:rPr lang="en-GB" sz="1200" dirty="0" err="1">
                <a:solidFill>
                  <a:schemeClr val="tx1"/>
                </a:solidFill>
              </a:rPr>
              <a:t>duž</a:t>
            </a:r>
            <a:r>
              <a:rPr lang="en-GB" sz="1200" dirty="0">
                <a:solidFill>
                  <a:schemeClr val="tx1"/>
                </a:solidFill>
              </a:rPr>
              <a:t>: </a:t>
            </a:r>
          </a:p>
        </p:txBody>
      </p:sp>
      <p:grpSp>
        <p:nvGrpSpPr>
          <p:cNvPr id="199" name="Group 198">
            <a:extLst>
              <a:ext uri="{FF2B5EF4-FFF2-40B4-BE49-F238E27FC236}">
                <a16:creationId xmlns:a16="http://schemas.microsoft.com/office/drawing/2014/main" id="{44C8B993-EEBB-485B-900F-88516F53384A}"/>
              </a:ext>
            </a:extLst>
          </p:cNvPr>
          <p:cNvGrpSpPr/>
          <p:nvPr/>
        </p:nvGrpSpPr>
        <p:grpSpPr bwMode="gray">
          <a:xfrm>
            <a:off x="695325" y="2903507"/>
            <a:ext cx="1894372" cy="0"/>
            <a:chOff x="1352827" y="2903507"/>
            <a:chExt cx="1894372" cy="0"/>
          </a:xfrm>
        </p:grpSpPr>
        <p:cxnSp>
          <p:nvCxnSpPr>
            <p:cNvPr id="200" name="Straight Connector 199">
              <a:extLst>
                <a:ext uri="{FF2B5EF4-FFF2-40B4-BE49-F238E27FC236}">
                  <a16:creationId xmlns:a16="http://schemas.microsoft.com/office/drawing/2014/main" id="{30AEDEF6-4934-403F-9472-6B86DCC39FCD}"/>
                </a:ext>
              </a:extLst>
            </p:cNvPr>
            <p:cNvCxnSpPr>
              <a:cxnSpLocks/>
            </p:cNvCxnSpPr>
            <p:nvPr/>
          </p:nvCxnSpPr>
          <p:spPr bwMode="gray">
            <a:xfrm>
              <a:off x="1352827" y="2903507"/>
              <a:ext cx="18943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7056FF17-B83B-47D7-B7AC-1E07139D6EF8}"/>
                </a:ext>
              </a:extLst>
            </p:cNvPr>
            <p:cNvCxnSpPr>
              <a:cxnSpLocks/>
            </p:cNvCxnSpPr>
            <p:nvPr/>
          </p:nvCxnSpPr>
          <p:spPr bwMode="gray">
            <a:xfrm>
              <a:off x="1352827" y="2903507"/>
              <a:ext cx="359331"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2" name="Text Placeholder 24">
            <a:extLst>
              <a:ext uri="{FF2B5EF4-FFF2-40B4-BE49-F238E27FC236}">
                <a16:creationId xmlns:a16="http://schemas.microsoft.com/office/drawing/2014/main" id="{C61E2ECA-BB83-4EBC-B041-D6F607130A14}"/>
              </a:ext>
            </a:extLst>
          </p:cNvPr>
          <p:cNvSpPr txBox="1">
            <a:spLocks/>
          </p:cNvSpPr>
          <p:nvPr/>
        </p:nvSpPr>
        <p:spPr bwMode="gray">
          <a:xfrm>
            <a:off x="695325" y="3099855"/>
            <a:ext cx="2073410" cy="99993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err="1">
                <a:solidFill>
                  <a:schemeClr val="accent2"/>
                </a:solidFill>
              </a:rPr>
              <a:t>Vatrenog</a:t>
            </a:r>
            <a:r>
              <a:rPr lang="en-GB" dirty="0">
                <a:solidFill>
                  <a:schemeClr val="accent2"/>
                </a:solidFill>
              </a:rPr>
              <a:t> </a:t>
            </a:r>
            <a:r>
              <a:rPr lang="en-GB" dirty="0" err="1">
                <a:solidFill>
                  <a:schemeClr val="accent2"/>
                </a:solidFill>
              </a:rPr>
              <a:t>prstena</a:t>
            </a:r>
            <a:endParaRPr lang="en-GB" dirty="0">
              <a:solidFill>
                <a:schemeClr val="accent2"/>
              </a:solidFill>
            </a:endParaRPr>
          </a:p>
          <a:p>
            <a:pPr lvl="1" fontAlgn="base">
              <a:spcAft>
                <a:spcPts val="600"/>
              </a:spcAft>
            </a:pPr>
            <a:r>
              <a:rPr lang="en-GB" dirty="0"/>
              <a:t>koji se </a:t>
            </a:r>
            <a:r>
              <a:rPr lang="en-GB" dirty="0" err="1"/>
              <a:t>prote</a:t>
            </a:r>
            <a:r>
              <a:rPr lang="en-GB" sz="1200" dirty="0" err="1">
                <a:solidFill>
                  <a:schemeClr val="tx1"/>
                </a:solidFill>
              </a:rPr>
              <a:t>ž</a:t>
            </a:r>
            <a:r>
              <a:rPr lang="en-GB" dirty="0" err="1"/>
              <a:t>e</a:t>
            </a:r>
            <a:r>
              <a:rPr lang="en-GB" dirty="0"/>
              <a:t> </a:t>
            </a:r>
            <a:r>
              <a:rPr lang="en-GB" sz="1200" dirty="0" err="1">
                <a:solidFill>
                  <a:schemeClr val="tx1"/>
                </a:solidFill>
              </a:rPr>
              <a:t>duž</a:t>
            </a:r>
            <a:r>
              <a:rPr lang="en-GB" sz="1200" dirty="0">
                <a:solidFill>
                  <a:schemeClr val="tx1"/>
                </a:solidFill>
              </a:rPr>
              <a:t> </a:t>
            </a:r>
            <a:r>
              <a:rPr lang="en-GB" dirty="0" err="1"/>
              <a:t>Pacifičkog</a:t>
            </a:r>
            <a:r>
              <a:rPr lang="en-GB" dirty="0"/>
              <a:t> </a:t>
            </a:r>
            <a:r>
              <a:rPr lang="en-GB" dirty="0" err="1"/>
              <a:t>okeana</a:t>
            </a:r>
            <a:r>
              <a:rPr lang="en-GB" dirty="0"/>
              <a:t>, </a:t>
            </a:r>
            <a:r>
              <a:rPr lang="en-GB" dirty="0" err="1"/>
              <a:t>gdje</a:t>
            </a:r>
            <a:r>
              <a:rPr lang="en-GB" dirty="0"/>
              <a:t> se </a:t>
            </a:r>
            <a:r>
              <a:rPr lang="en-GB" dirty="0" err="1"/>
              <a:t>granične</a:t>
            </a:r>
            <a:r>
              <a:rPr lang="en-GB" dirty="0"/>
              <a:t> </a:t>
            </a:r>
            <a:r>
              <a:rPr lang="en-GB" dirty="0" err="1"/>
              <a:t>ploče</a:t>
            </a:r>
            <a:r>
              <a:rPr lang="en-GB" dirty="0"/>
              <a:t> </a:t>
            </a:r>
            <a:r>
              <a:rPr lang="en-GB" dirty="0" err="1"/>
              <a:t>izuzetno</a:t>
            </a:r>
            <a:r>
              <a:rPr lang="en-GB" dirty="0"/>
              <a:t> </a:t>
            </a:r>
            <a:r>
              <a:rPr lang="en-GB" dirty="0" err="1"/>
              <a:t>brzo</a:t>
            </a:r>
            <a:r>
              <a:rPr lang="en-GB" dirty="0"/>
              <a:t> </a:t>
            </a:r>
            <a:r>
              <a:rPr lang="en-GB" dirty="0" err="1"/>
              <a:t>kreću</a:t>
            </a:r>
            <a:r>
              <a:rPr lang="en-GB" dirty="0"/>
              <a:t>.</a:t>
            </a:r>
          </a:p>
        </p:txBody>
      </p:sp>
      <p:grpSp>
        <p:nvGrpSpPr>
          <p:cNvPr id="203" name="Group 202">
            <a:extLst>
              <a:ext uri="{FF2B5EF4-FFF2-40B4-BE49-F238E27FC236}">
                <a16:creationId xmlns:a16="http://schemas.microsoft.com/office/drawing/2014/main" id="{F5D11BE9-AF47-4203-9B6C-DC872A11295C}"/>
              </a:ext>
            </a:extLst>
          </p:cNvPr>
          <p:cNvGrpSpPr/>
          <p:nvPr/>
        </p:nvGrpSpPr>
        <p:grpSpPr bwMode="gray">
          <a:xfrm>
            <a:off x="695325" y="4395999"/>
            <a:ext cx="1894372" cy="0"/>
            <a:chOff x="1352827" y="4395999"/>
            <a:chExt cx="1894372" cy="0"/>
          </a:xfrm>
        </p:grpSpPr>
        <p:cxnSp>
          <p:nvCxnSpPr>
            <p:cNvPr id="204" name="Straight Connector 203">
              <a:extLst>
                <a:ext uri="{FF2B5EF4-FFF2-40B4-BE49-F238E27FC236}">
                  <a16:creationId xmlns:a16="http://schemas.microsoft.com/office/drawing/2014/main" id="{25613333-84AC-4971-9350-67EC923EEC87}"/>
                </a:ext>
              </a:extLst>
            </p:cNvPr>
            <p:cNvCxnSpPr>
              <a:cxnSpLocks/>
            </p:cNvCxnSpPr>
            <p:nvPr/>
          </p:nvCxnSpPr>
          <p:spPr bwMode="gray">
            <a:xfrm>
              <a:off x="1352827" y="4395999"/>
              <a:ext cx="189437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E0FF1B17-0236-4613-9D27-9D2788E31CF9}"/>
                </a:ext>
              </a:extLst>
            </p:cNvPr>
            <p:cNvCxnSpPr>
              <a:cxnSpLocks/>
            </p:cNvCxnSpPr>
            <p:nvPr/>
          </p:nvCxnSpPr>
          <p:spPr bwMode="gray">
            <a:xfrm>
              <a:off x="1352827" y="4395999"/>
              <a:ext cx="359331" cy="0"/>
            </a:xfrm>
            <a:prstGeom prst="line">
              <a:avLst/>
            </a:prstGeom>
            <a:ln w="19050" cap="rnd">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206" name="Text Placeholder 24">
            <a:extLst>
              <a:ext uri="{FF2B5EF4-FFF2-40B4-BE49-F238E27FC236}">
                <a16:creationId xmlns:a16="http://schemas.microsoft.com/office/drawing/2014/main" id="{128133EE-7111-4D95-A4D1-E8B80E9106D4}"/>
              </a:ext>
            </a:extLst>
          </p:cNvPr>
          <p:cNvSpPr txBox="1">
            <a:spLocks/>
          </p:cNvSpPr>
          <p:nvPr/>
        </p:nvSpPr>
        <p:spPr bwMode="gray">
          <a:xfrm>
            <a:off x="695325" y="4661316"/>
            <a:ext cx="2073410" cy="999932"/>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200"/>
              </a:spcBef>
              <a:buClrTx/>
              <a:buSzPct val="100000"/>
              <a:buFont typeface="Arial" pitchFamily="34" charset="0"/>
              <a:buNone/>
              <a:defRPr sz="1600" b="1" kern="1200">
                <a:solidFill>
                  <a:srgbClr val="007934"/>
                </a:solidFill>
                <a:latin typeface="SwissReSans" pitchFamily="34" charset="0"/>
                <a:ea typeface="+mn-ea"/>
                <a:cs typeface="+mn-cs"/>
              </a:defRPr>
            </a:lvl1pPr>
            <a:lvl2pPr marL="0" indent="0" algn="l" defTabSz="914400" rtl="0" eaLnBrk="1" latinLnBrk="0" hangingPunct="1">
              <a:lnSpc>
                <a:spcPct val="100000"/>
              </a:lnSpc>
              <a:spcBef>
                <a:spcPts val="0"/>
              </a:spcBef>
              <a:buFont typeface="SwissReSans" pitchFamily="34" charset="0"/>
              <a:buNone/>
              <a:defRPr sz="1200" kern="1200">
                <a:solidFill>
                  <a:schemeClr val="tx1"/>
                </a:solidFill>
                <a:latin typeface="SwissReSans" pitchFamily="34" charset="0"/>
                <a:ea typeface="+mn-ea"/>
                <a:cs typeface="+mn-cs"/>
              </a:defRPr>
            </a:lvl2pPr>
            <a:lvl3pPr marL="444500"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3pPr>
            <a:lvl4pPr marL="715963"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4pPr>
            <a:lvl5pPr marL="985838" indent="0" algn="l" defTabSz="914400" rtl="0" eaLnBrk="1" latinLnBrk="0" hangingPunct="1">
              <a:lnSpc>
                <a:spcPct val="100000"/>
              </a:lnSpc>
              <a:spcBef>
                <a:spcPts val="1000"/>
              </a:spcBef>
              <a:buFont typeface="SwissReSans" pitchFamily="34" charset="0"/>
              <a:buNone/>
              <a:defRPr sz="1600" kern="1200">
                <a:solidFill>
                  <a:schemeClr val="tx1"/>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err="1">
                <a:solidFill>
                  <a:schemeClr val="accent2"/>
                </a:solidFill>
              </a:rPr>
              <a:t>Alpsko-himalajskog</a:t>
            </a:r>
            <a:r>
              <a:rPr lang="en-GB" dirty="0">
                <a:solidFill>
                  <a:schemeClr val="accent2"/>
                </a:solidFill>
              </a:rPr>
              <a:t> </a:t>
            </a:r>
            <a:r>
              <a:rPr lang="en-GB" dirty="0" err="1">
                <a:solidFill>
                  <a:schemeClr val="accent2"/>
                </a:solidFill>
              </a:rPr>
              <a:t>pojasa</a:t>
            </a:r>
            <a:r>
              <a:rPr lang="en-GB" dirty="0">
                <a:solidFill>
                  <a:schemeClr val="accent2"/>
                </a:solidFill>
              </a:rPr>
              <a:t> </a:t>
            </a:r>
          </a:p>
          <a:p>
            <a:pPr lvl="1"/>
            <a:r>
              <a:rPr lang="en-GB" sz="1200" dirty="0">
                <a:solidFill>
                  <a:schemeClr val="tx1"/>
                </a:solidFill>
              </a:rPr>
              <a:t>koji se </a:t>
            </a:r>
            <a:r>
              <a:rPr lang="en-GB" sz="1200" dirty="0" err="1">
                <a:solidFill>
                  <a:schemeClr val="tx1"/>
                </a:solidFill>
              </a:rPr>
              <a:t>proteže</a:t>
            </a:r>
            <a:r>
              <a:rPr lang="en-GB" sz="1200" dirty="0">
                <a:solidFill>
                  <a:schemeClr val="tx1"/>
                </a:solidFill>
              </a:rPr>
              <a:t> od </a:t>
            </a:r>
            <a:r>
              <a:rPr lang="en-GB" sz="1200" dirty="0" err="1">
                <a:solidFill>
                  <a:schemeClr val="tx1"/>
                </a:solidFill>
              </a:rPr>
              <a:t>Indonezije</a:t>
            </a:r>
            <a:r>
              <a:rPr lang="en-GB" sz="1200" dirty="0">
                <a:solidFill>
                  <a:schemeClr val="tx1"/>
                </a:solidFill>
              </a:rPr>
              <a:t> </a:t>
            </a:r>
            <a:r>
              <a:rPr lang="en-GB" sz="1200" dirty="0" err="1">
                <a:solidFill>
                  <a:schemeClr val="tx1"/>
                </a:solidFill>
              </a:rPr>
              <a:t>preko</a:t>
            </a:r>
            <a:r>
              <a:rPr lang="en-GB" sz="1200" dirty="0">
                <a:solidFill>
                  <a:schemeClr val="tx1"/>
                </a:solidFill>
              </a:rPr>
              <a:t> </a:t>
            </a:r>
            <a:r>
              <a:rPr lang="en-GB" sz="1200" dirty="0" err="1">
                <a:solidFill>
                  <a:schemeClr val="tx1"/>
                </a:solidFill>
              </a:rPr>
              <a:t>Himalaja</a:t>
            </a:r>
            <a:r>
              <a:rPr lang="en-GB" sz="1200" dirty="0">
                <a:solidFill>
                  <a:schemeClr val="tx1"/>
                </a:solidFill>
              </a:rPr>
              <a:t> pa do </a:t>
            </a:r>
            <a:r>
              <a:rPr lang="en-GB" sz="1200" dirty="0" err="1">
                <a:solidFill>
                  <a:schemeClr val="tx1"/>
                </a:solidFill>
              </a:rPr>
              <a:t>Mediteranskih</a:t>
            </a:r>
            <a:r>
              <a:rPr lang="en-GB" sz="1200" dirty="0">
                <a:solidFill>
                  <a:schemeClr val="tx1"/>
                </a:solidFill>
              </a:rPr>
              <a:t> </a:t>
            </a:r>
            <a:r>
              <a:rPr lang="en-GB" dirty="0" err="1"/>
              <a:t>A</a:t>
            </a:r>
            <a:r>
              <a:rPr lang="en-GB" sz="1200" dirty="0" err="1">
                <a:solidFill>
                  <a:schemeClr val="tx1"/>
                </a:solidFill>
              </a:rPr>
              <a:t>lpi</a:t>
            </a:r>
            <a:endParaRPr lang="en-GB" dirty="0"/>
          </a:p>
        </p:txBody>
      </p:sp>
      <p:pic>
        <p:nvPicPr>
          <p:cNvPr id="213" name="Picture 212" descr="Graphical user interface, text, application, website&#10;&#10;Description automatically generated">
            <a:extLst>
              <a:ext uri="{FF2B5EF4-FFF2-40B4-BE49-F238E27FC236}">
                <a16:creationId xmlns:a16="http://schemas.microsoft.com/office/drawing/2014/main" id="{E48DF4B6-744F-437B-8DC6-5016A960F61B}"/>
              </a:ext>
            </a:extLst>
          </p:cNvPr>
          <p:cNvPicPr>
            <a:picLocks noChangeAspect="1"/>
          </p:cNvPicPr>
          <p:nvPr/>
        </p:nvPicPr>
        <p:blipFill rotWithShape="1">
          <a:blip r:embed="rId2"/>
          <a:srcRect l="40344" t="43687" r="24810" b="19626"/>
          <a:stretch/>
        </p:blipFill>
        <p:spPr>
          <a:xfrm>
            <a:off x="3123085" y="1886339"/>
            <a:ext cx="6112664" cy="3426963"/>
          </a:xfrm>
          <a:prstGeom prst="rect">
            <a:avLst/>
          </a:prstGeom>
          <a:noFill/>
        </p:spPr>
      </p:pic>
    </p:spTree>
    <p:extLst>
      <p:ext uri="{BB962C8B-B14F-4D97-AF65-F5344CB8AC3E}">
        <p14:creationId xmlns:p14="http://schemas.microsoft.com/office/powerpoint/2010/main" val="167916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F80827-1B7C-48F5-9CCF-F060416A1AFA}"/>
              </a:ext>
            </a:extLst>
          </p:cNvPr>
          <p:cNvSpPr>
            <a:spLocks noGrp="1"/>
          </p:cNvSpPr>
          <p:nvPr>
            <p:ph type="sldNum" sz="quarter" idx="12"/>
          </p:nvPr>
        </p:nvSpPr>
        <p:spPr/>
        <p:txBody>
          <a:bodyPr/>
          <a:lstStyle/>
          <a:p>
            <a:fld id="{5E4D2043-7E31-4A53-BD33-72A88E682172}" type="slidenum">
              <a:rPr lang="en-GB" smtClean="0"/>
              <a:pPr/>
              <a:t>11</a:t>
            </a:fld>
            <a:endParaRPr lang="en-GB" dirty="0"/>
          </a:p>
        </p:txBody>
      </p:sp>
      <p:sp>
        <p:nvSpPr>
          <p:cNvPr id="5" name="Title 4">
            <a:extLst>
              <a:ext uri="{FF2B5EF4-FFF2-40B4-BE49-F238E27FC236}">
                <a16:creationId xmlns:a16="http://schemas.microsoft.com/office/drawing/2014/main" id="{F0649017-183B-4C99-9812-6999890B9673}"/>
              </a:ext>
            </a:extLst>
          </p:cNvPr>
          <p:cNvSpPr>
            <a:spLocks noGrp="1"/>
          </p:cNvSpPr>
          <p:nvPr>
            <p:ph type="title"/>
          </p:nvPr>
        </p:nvSpPr>
        <p:spPr/>
        <p:txBody>
          <a:bodyPr/>
          <a:lstStyle/>
          <a:p>
            <a:r>
              <a:rPr lang="en-GB" dirty="0" err="1"/>
              <a:t>Crna</a:t>
            </a:r>
            <a:r>
              <a:rPr lang="en-GB" dirty="0"/>
              <a:t> Gora je </a:t>
            </a:r>
            <a:r>
              <a:rPr lang="en-GB" dirty="0" err="1"/>
              <a:t>izložena</a:t>
            </a:r>
            <a:r>
              <a:rPr lang="en-GB" dirty="0"/>
              <a:t> </a:t>
            </a:r>
            <a:r>
              <a:rPr lang="en-GB" dirty="0" err="1"/>
              <a:t>riziku</a:t>
            </a:r>
            <a:r>
              <a:rPr lang="en-GB" dirty="0"/>
              <a:t> od </a:t>
            </a:r>
            <a:r>
              <a:rPr lang="en-GB" dirty="0" err="1"/>
              <a:t>zemljotresa</a:t>
            </a:r>
            <a:endParaRPr lang="en-GB" dirty="0"/>
          </a:p>
        </p:txBody>
      </p:sp>
      <p:pic>
        <p:nvPicPr>
          <p:cNvPr id="6" name="Picture 5">
            <a:extLst>
              <a:ext uri="{FF2B5EF4-FFF2-40B4-BE49-F238E27FC236}">
                <a16:creationId xmlns:a16="http://schemas.microsoft.com/office/drawing/2014/main" id="{2BFFD9FF-7D4B-455B-A397-188EE7F7E021}"/>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300"/>
                    </a14:imgEffect>
                  </a14:imgLayer>
                </a14:imgProps>
              </a:ext>
            </a:extLst>
          </a:blip>
          <a:srcRect t="28877" r="3341"/>
          <a:stretch/>
        </p:blipFill>
        <p:spPr>
          <a:xfrm>
            <a:off x="623392" y="1124744"/>
            <a:ext cx="10542505" cy="4121100"/>
          </a:xfrm>
          <a:prstGeom prst="rect">
            <a:avLst/>
          </a:prstGeom>
          <a:ln>
            <a:solidFill>
              <a:srgbClr val="C8C8C8"/>
            </a:solidFill>
          </a:ln>
        </p:spPr>
      </p:pic>
      <p:sp>
        <p:nvSpPr>
          <p:cNvPr id="8" name="TextBox 7">
            <a:extLst>
              <a:ext uri="{FF2B5EF4-FFF2-40B4-BE49-F238E27FC236}">
                <a16:creationId xmlns:a16="http://schemas.microsoft.com/office/drawing/2014/main" id="{6BB25E6C-E393-43F6-87AF-18F4FBBC1F16}"/>
              </a:ext>
            </a:extLst>
          </p:cNvPr>
          <p:cNvSpPr txBox="1"/>
          <p:nvPr/>
        </p:nvSpPr>
        <p:spPr>
          <a:xfrm>
            <a:off x="624906" y="5413030"/>
            <a:ext cx="10579036" cy="1031051"/>
          </a:xfrm>
          <a:prstGeom prst="rect">
            <a:avLst/>
          </a:prstGeom>
          <a:noFill/>
          <a:ln>
            <a:solidFill>
              <a:srgbClr val="C8C8C8"/>
            </a:solidFill>
          </a:ln>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000" i="0" u="none" strike="noStrike" kern="1200" cap="none" spc="0" normalizeH="0" baseline="0" noProof="0" dirty="0" err="1">
                <a:ln>
                  <a:noFill/>
                </a:ln>
                <a:solidFill>
                  <a:schemeClr val="accent1"/>
                </a:solidFill>
                <a:effectLst/>
                <a:uLnTx/>
                <a:uFillTx/>
                <a:latin typeface="+mj-lt"/>
                <a:ea typeface="+mn-ea"/>
                <a:cs typeface="+mn-cs"/>
              </a:rPr>
              <a:t>CatNet</a:t>
            </a:r>
            <a:r>
              <a:rPr kumimoji="0" lang="en-GB" sz="2000" i="0" u="none" strike="noStrike" kern="1200" cap="none" spc="0" normalizeH="0" baseline="0" noProof="0" dirty="0">
                <a:ln>
                  <a:noFill/>
                </a:ln>
                <a:solidFill>
                  <a:schemeClr val="accent1"/>
                </a:solidFill>
                <a:effectLst/>
                <a:uLnTx/>
                <a:uFillTx/>
                <a:latin typeface="+mj-lt"/>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Swiss Re-</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ov</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online atlas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prirodnih</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opasnosti</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Vizualizira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regionalne</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profile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rizika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pomoću</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web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preglednika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i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podržava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preuzimanje</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osiguranja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istraživanja</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lokacija</a:t>
            </a:r>
            <a:r>
              <a:rPr lang="en-GB" dirty="0">
                <a:solidFill>
                  <a:schemeClr val="accent3"/>
                </a:solidFill>
                <a:latin typeface="SwissReSans Light" panose="020B0504020202020204" pitchFamily="34" charset="0"/>
              </a:rPr>
              <a:t> i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upravljanje</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 </a:t>
            </a:r>
            <a:r>
              <a:rPr kumimoji="0" lang="en-GB" sz="1800" b="0" i="0" u="none" strike="noStrike" kern="1200" cap="none" spc="0" normalizeH="0" baseline="0" noProof="0" dirty="0" err="1">
                <a:ln>
                  <a:noFill/>
                </a:ln>
                <a:solidFill>
                  <a:schemeClr val="accent3"/>
                </a:solidFill>
                <a:effectLst/>
                <a:uLnTx/>
                <a:uFillTx/>
                <a:latin typeface="SwissReSans Light" panose="020B0504020202020204" pitchFamily="34" charset="0"/>
                <a:ea typeface="+mn-ea"/>
                <a:cs typeface="+mn-cs"/>
              </a:rPr>
              <a:t>rizikom</a:t>
            </a:r>
            <a:r>
              <a:rPr kumimoji="0" lang="en-GB" sz="1800" b="0" i="0" u="none" strike="noStrike" kern="1200" cap="none" spc="0" normalizeH="0" baseline="0" noProof="0" dirty="0">
                <a:ln>
                  <a:noFill/>
                </a:ln>
                <a:solidFill>
                  <a:schemeClr val="accent3"/>
                </a:solidFill>
                <a:effectLst/>
                <a:uLnTx/>
                <a:uFillTx/>
                <a:latin typeface="SwissReSans Light" panose="020B0504020202020204" pitchFamily="34" charset="0"/>
                <a:ea typeface="+mn-ea"/>
                <a:cs typeface="+mn-cs"/>
              </a:rPr>
              <a:t>.</a:t>
            </a:r>
          </a:p>
        </p:txBody>
      </p:sp>
    </p:spTree>
    <p:extLst>
      <p:ext uri="{BB962C8B-B14F-4D97-AF65-F5344CB8AC3E}">
        <p14:creationId xmlns:p14="http://schemas.microsoft.com/office/powerpoint/2010/main" val="668272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5D31CD-D6AA-4821-B5C6-C0397B9D4207}"/>
              </a:ext>
            </a:extLst>
          </p:cNvPr>
          <p:cNvSpPr>
            <a:spLocks noGrp="1"/>
          </p:cNvSpPr>
          <p:nvPr>
            <p:ph type="sldNum" sz="quarter" idx="12"/>
          </p:nvPr>
        </p:nvSpPr>
        <p:spPr/>
        <p:txBody>
          <a:bodyPr/>
          <a:lstStyle/>
          <a:p>
            <a:fld id="{5E4D2043-7E31-4A53-BD33-72A88E682172}" type="slidenum">
              <a:rPr lang="en-GB" smtClean="0"/>
              <a:pPr/>
              <a:t>12</a:t>
            </a:fld>
            <a:endParaRPr lang="en-GB" dirty="0"/>
          </a:p>
        </p:txBody>
      </p:sp>
      <p:sp>
        <p:nvSpPr>
          <p:cNvPr id="20" name="Oval 1">
            <a:extLst>
              <a:ext uri="{FF2B5EF4-FFF2-40B4-BE49-F238E27FC236}">
                <a16:creationId xmlns:a16="http://schemas.microsoft.com/office/drawing/2014/main" id="{60BE1253-9391-4B1E-8886-BED74B9F6460}"/>
              </a:ext>
            </a:extLst>
          </p:cNvPr>
          <p:cNvSpPr/>
          <p:nvPr/>
        </p:nvSpPr>
        <p:spPr>
          <a:xfrm>
            <a:off x="704850" y="2268191"/>
            <a:ext cx="2044202" cy="204420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br>
              <a:rPr lang="en-GB" sz="1200" dirty="0">
                <a:solidFill>
                  <a:prstClr val="white"/>
                </a:solidFill>
              </a:rPr>
            </a:br>
            <a:r>
              <a:rPr lang="en-GB" sz="1600" dirty="0" err="1"/>
              <a:t>Sekundarne</a:t>
            </a:r>
            <a:r>
              <a:rPr lang="en-GB" sz="1600" dirty="0"/>
              <a:t> </a:t>
            </a:r>
            <a:r>
              <a:rPr lang="en-GB" sz="1600" dirty="0" err="1"/>
              <a:t>opasnosti</a:t>
            </a:r>
            <a:r>
              <a:rPr lang="en-GB" sz="1600" dirty="0"/>
              <a:t> </a:t>
            </a:r>
            <a:r>
              <a:rPr lang="en-GB" sz="1600" dirty="0" err="1"/>
              <a:t>su</a:t>
            </a:r>
            <a:r>
              <a:rPr lang="en-GB" sz="1600" dirty="0"/>
              <a:t> </a:t>
            </a:r>
            <a:r>
              <a:rPr lang="en-GB" sz="1600" dirty="0" err="1"/>
              <a:t>glavni</a:t>
            </a:r>
            <a:r>
              <a:rPr lang="en-GB" sz="1600" dirty="0"/>
              <a:t> </a:t>
            </a:r>
            <a:r>
              <a:rPr lang="en-GB" sz="1600" dirty="0" err="1"/>
              <a:t>pokretač</a:t>
            </a:r>
            <a:r>
              <a:rPr lang="en-GB" sz="1600" dirty="0"/>
              <a:t> </a:t>
            </a:r>
            <a:r>
              <a:rPr lang="en-GB" sz="1600" dirty="0" err="1"/>
              <a:t>ukupnih</a:t>
            </a:r>
            <a:r>
              <a:rPr lang="en-GB" sz="1600" dirty="0"/>
              <a:t> </a:t>
            </a:r>
            <a:r>
              <a:rPr lang="en-GB" sz="1600" dirty="0" err="1"/>
              <a:t>gubitaka</a:t>
            </a:r>
            <a:r>
              <a:rPr lang="en-GB" sz="1600" dirty="0"/>
              <a:t>!</a:t>
            </a:r>
            <a:br>
              <a:rPr lang="en-GB" sz="1600" dirty="0"/>
            </a:br>
            <a:endParaRPr lang="en-GB" sz="1200" dirty="0">
              <a:solidFill>
                <a:prstClr val="white"/>
              </a:solidFill>
            </a:endParaRPr>
          </a:p>
        </p:txBody>
      </p:sp>
      <p:sp>
        <p:nvSpPr>
          <p:cNvPr id="21" name="Oval 25">
            <a:extLst>
              <a:ext uri="{FF2B5EF4-FFF2-40B4-BE49-F238E27FC236}">
                <a16:creationId xmlns:a16="http://schemas.microsoft.com/office/drawing/2014/main" id="{CC97C475-9728-4C1B-AFCC-DE03EB0091E7}"/>
              </a:ext>
            </a:extLst>
          </p:cNvPr>
          <p:cNvSpPr/>
          <p:nvPr/>
        </p:nvSpPr>
        <p:spPr>
          <a:xfrm>
            <a:off x="5186612" y="2268191"/>
            <a:ext cx="2044202" cy="204420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600" dirty="0"/>
              <a:t>% </a:t>
            </a:r>
            <a:r>
              <a:rPr lang="en-GB" sz="1600" dirty="0" err="1"/>
              <a:t>osiguranih</a:t>
            </a:r>
            <a:r>
              <a:rPr lang="en-GB" sz="1600" dirty="0"/>
              <a:t> </a:t>
            </a:r>
            <a:r>
              <a:rPr lang="de-DE" sz="1600" dirty="0" err="1"/>
              <a:t>šteta</a:t>
            </a:r>
            <a:r>
              <a:rPr lang="de-DE" sz="1600" dirty="0"/>
              <a:t> </a:t>
            </a:r>
            <a:r>
              <a:rPr lang="de-DE" sz="1600" dirty="0" err="1"/>
              <a:t>domaćinstva</a:t>
            </a:r>
            <a:r>
              <a:rPr lang="de-DE" sz="1600" dirty="0"/>
              <a:t> je </a:t>
            </a:r>
            <a:r>
              <a:rPr lang="de-DE" sz="1600" dirty="0" err="1"/>
              <a:t>veoma</a:t>
            </a:r>
            <a:r>
              <a:rPr lang="de-DE" sz="1600" dirty="0"/>
              <a:t> </a:t>
            </a:r>
            <a:r>
              <a:rPr lang="de-DE" sz="1600" dirty="0" err="1"/>
              <a:t>nizak</a:t>
            </a:r>
            <a:r>
              <a:rPr lang="de-DE" sz="1600" dirty="0"/>
              <a:t>! </a:t>
            </a:r>
            <a:endParaRPr lang="en-GB" sz="1600" dirty="0"/>
          </a:p>
        </p:txBody>
      </p:sp>
      <p:sp>
        <p:nvSpPr>
          <p:cNvPr id="22" name="Oval 33">
            <a:extLst>
              <a:ext uri="{FF2B5EF4-FFF2-40B4-BE49-F238E27FC236}">
                <a16:creationId xmlns:a16="http://schemas.microsoft.com/office/drawing/2014/main" id="{3869F32B-54DD-4A8B-B3BF-46C3157D4215}"/>
              </a:ext>
            </a:extLst>
          </p:cNvPr>
          <p:cNvSpPr/>
          <p:nvPr/>
        </p:nvSpPr>
        <p:spPr>
          <a:xfrm>
            <a:off x="9668373" y="2268191"/>
            <a:ext cx="2044202" cy="204420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600" dirty="0" err="1"/>
              <a:t>Strateška</a:t>
            </a:r>
            <a:r>
              <a:rPr lang="en-GB" sz="1600" dirty="0"/>
              <a:t> i </a:t>
            </a:r>
            <a:r>
              <a:rPr lang="en-GB" sz="1600" dirty="0" err="1"/>
              <a:t>komparativna</a:t>
            </a:r>
            <a:r>
              <a:rPr lang="en-GB" sz="1600" dirty="0"/>
              <a:t> </a:t>
            </a:r>
            <a:r>
              <a:rPr lang="en-GB" sz="1600" dirty="0" err="1"/>
              <a:t>prednost</a:t>
            </a:r>
            <a:r>
              <a:rPr lang="en-GB" sz="1600" dirty="0"/>
              <a:t> </a:t>
            </a:r>
            <a:r>
              <a:rPr lang="en-GB" sz="1600" dirty="0" err="1"/>
              <a:t>kroz</a:t>
            </a:r>
            <a:r>
              <a:rPr lang="en-GB" sz="1600" dirty="0"/>
              <a:t> </a:t>
            </a:r>
            <a:r>
              <a:rPr lang="en-GB" sz="1600" dirty="0" err="1"/>
              <a:t>predviđanje</a:t>
            </a:r>
            <a:r>
              <a:rPr lang="en-GB" sz="1600" dirty="0"/>
              <a:t> i </a:t>
            </a:r>
            <a:r>
              <a:rPr lang="en-GB" sz="1600" dirty="0" err="1"/>
              <a:t>svijest</a:t>
            </a:r>
            <a:r>
              <a:rPr lang="en-GB" sz="1600" dirty="0"/>
              <a:t> o </a:t>
            </a:r>
            <a:r>
              <a:rPr lang="en-GB" sz="1600" dirty="0" err="1"/>
              <a:t>riziku</a:t>
            </a:r>
            <a:r>
              <a:rPr lang="en-GB" sz="1600" dirty="0"/>
              <a:t>!</a:t>
            </a:r>
          </a:p>
        </p:txBody>
      </p:sp>
      <p:sp>
        <p:nvSpPr>
          <p:cNvPr id="23" name="Oval 35">
            <a:extLst>
              <a:ext uri="{FF2B5EF4-FFF2-40B4-BE49-F238E27FC236}">
                <a16:creationId xmlns:a16="http://schemas.microsoft.com/office/drawing/2014/main" id="{E363367A-2592-4A0D-91E7-4FE7ED9778A5}"/>
              </a:ext>
            </a:extLst>
          </p:cNvPr>
          <p:cNvSpPr/>
          <p:nvPr/>
        </p:nvSpPr>
        <p:spPr>
          <a:xfrm>
            <a:off x="2945731" y="3337770"/>
            <a:ext cx="2044202" cy="204420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600" dirty="0" err="1"/>
              <a:t>Prekid</a:t>
            </a:r>
            <a:r>
              <a:rPr lang="en-GB" sz="1600" dirty="0"/>
              <a:t> </a:t>
            </a:r>
            <a:r>
              <a:rPr lang="en-GB" sz="1600" dirty="0" err="1"/>
              <a:t>poslovanja</a:t>
            </a:r>
            <a:r>
              <a:rPr lang="en-GB" sz="1600" dirty="0"/>
              <a:t> </a:t>
            </a:r>
            <a:r>
              <a:rPr lang="en-GB" sz="1600" dirty="0" err="1"/>
              <a:t>zbog</a:t>
            </a:r>
            <a:r>
              <a:rPr lang="en-GB" sz="1600" dirty="0"/>
              <a:t> </a:t>
            </a:r>
            <a:r>
              <a:rPr lang="de-DE" sz="1600" dirty="0" err="1"/>
              <a:t>unutrašnjih</a:t>
            </a:r>
            <a:r>
              <a:rPr lang="de-DE" sz="1600" dirty="0"/>
              <a:t> </a:t>
            </a:r>
            <a:r>
              <a:rPr lang="de-DE" sz="1600" dirty="0" err="1"/>
              <a:t>oštećenja</a:t>
            </a:r>
            <a:r>
              <a:rPr lang="de-DE" sz="1600" dirty="0"/>
              <a:t> </a:t>
            </a:r>
            <a:r>
              <a:rPr lang="de-DE" sz="1600" dirty="0" err="1"/>
              <a:t>poslovnih</a:t>
            </a:r>
            <a:r>
              <a:rPr lang="de-DE" sz="1600" dirty="0"/>
              <a:t> </a:t>
            </a:r>
            <a:r>
              <a:rPr lang="de-DE" sz="1600" dirty="0" err="1"/>
              <a:t>objekata</a:t>
            </a:r>
            <a:r>
              <a:rPr lang="de-DE" sz="1600" dirty="0"/>
              <a:t>!</a:t>
            </a:r>
            <a:endParaRPr lang="en-GB" sz="1600" dirty="0"/>
          </a:p>
        </p:txBody>
      </p:sp>
      <p:sp>
        <p:nvSpPr>
          <p:cNvPr id="24" name="Oval 37">
            <a:extLst>
              <a:ext uri="{FF2B5EF4-FFF2-40B4-BE49-F238E27FC236}">
                <a16:creationId xmlns:a16="http://schemas.microsoft.com/office/drawing/2014/main" id="{60CF7E1A-22CF-48AA-9A30-B3D9287DA243}"/>
              </a:ext>
            </a:extLst>
          </p:cNvPr>
          <p:cNvSpPr/>
          <p:nvPr/>
        </p:nvSpPr>
        <p:spPr>
          <a:xfrm>
            <a:off x="7427492" y="3337770"/>
            <a:ext cx="2044202" cy="204420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600" dirty="0"/>
              <a:t> </a:t>
            </a:r>
            <a:r>
              <a:rPr lang="en-GB" sz="1600" dirty="0" err="1"/>
              <a:t>Adekvantne</a:t>
            </a:r>
            <a:r>
              <a:rPr lang="en-GB" sz="1600" dirty="0"/>
              <a:t> </a:t>
            </a:r>
            <a:r>
              <a:rPr lang="en-GB" sz="1600" dirty="0" err="1"/>
              <a:t>mjere</a:t>
            </a:r>
            <a:r>
              <a:rPr lang="en-GB" sz="1600" dirty="0"/>
              <a:t> </a:t>
            </a:r>
            <a:r>
              <a:rPr lang="en-GB" sz="1600" dirty="0" err="1"/>
              <a:t>prevencije</a:t>
            </a:r>
            <a:r>
              <a:rPr lang="en-GB" sz="1600" dirty="0"/>
              <a:t> </a:t>
            </a:r>
            <a:r>
              <a:rPr lang="en-GB" sz="1600" dirty="0" err="1"/>
              <a:t>komercijalnih</a:t>
            </a:r>
            <a:r>
              <a:rPr lang="en-GB" sz="1600" dirty="0"/>
              <a:t> i </a:t>
            </a:r>
            <a:r>
              <a:rPr lang="en-GB" sz="1600" dirty="0" err="1"/>
              <a:t>industrijskih</a:t>
            </a:r>
            <a:r>
              <a:rPr lang="en-GB" sz="1600" dirty="0"/>
              <a:t> </a:t>
            </a:r>
            <a:r>
              <a:rPr lang="en-GB" sz="1600" dirty="0" err="1"/>
              <a:t>rizika</a:t>
            </a:r>
            <a:r>
              <a:rPr lang="en-GB" sz="1600" dirty="0"/>
              <a:t>! </a:t>
            </a:r>
          </a:p>
        </p:txBody>
      </p:sp>
      <p:sp>
        <p:nvSpPr>
          <p:cNvPr id="5" name="Title 4">
            <a:extLst>
              <a:ext uri="{FF2B5EF4-FFF2-40B4-BE49-F238E27FC236}">
                <a16:creationId xmlns:a16="http://schemas.microsoft.com/office/drawing/2014/main" id="{D4794D01-3738-4DC8-A97C-E46F24DC0024}"/>
              </a:ext>
            </a:extLst>
          </p:cNvPr>
          <p:cNvSpPr>
            <a:spLocks noGrp="1"/>
          </p:cNvSpPr>
          <p:nvPr>
            <p:ph type="title"/>
          </p:nvPr>
        </p:nvSpPr>
        <p:spPr/>
        <p:txBody>
          <a:bodyPr/>
          <a:lstStyle/>
          <a:p>
            <a:r>
              <a:rPr lang="de-DE" dirty="0" err="1"/>
              <a:t>Zemljotresi</a:t>
            </a:r>
            <a:r>
              <a:rPr lang="de-DE" dirty="0"/>
              <a:t> </a:t>
            </a:r>
            <a:r>
              <a:rPr lang="de-DE" dirty="0" err="1"/>
              <a:t>mogu</a:t>
            </a:r>
            <a:r>
              <a:rPr lang="de-DE" dirty="0"/>
              <a:t> </a:t>
            </a:r>
            <a:r>
              <a:rPr lang="de-DE" dirty="0" err="1"/>
              <a:t>prouzrokovati</a:t>
            </a:r>
            <a:r>
              <a:rPr lang="de-DE" dirty="0"/>
              <a:t> </a:t>
            </a:r>
            <a:r>
              <a:rPr lang="de-DE" dirty="0" err="1"/>
              <a:t>neočekivane</a:t>
            </a:r>
            <a:r>
              <a:rPr lang="de-DE" dirty="0"/>
              <a:t> </a:t>
            </a:r>
            <a:r>
              <a:rPr lang="de-DE" dirty="0" err="1"/>
              <a:t>gubitke</a:t>
            </a:r>
            <a:r>
              <a:rPr lang="de-DE" dirty="0"/>
              <a:t>. </a:t>
            </a:r>
            <a:br>
              <a:rPr lang="de-DE" dirty="0"/>
            </a:br>
            <a:r>
              <a:rPr lang="de-DE" dirty="0" err="1"/>
              <a:t>Ključno</a:t>
            </a:r>
            <a:r>
              <a:rPr lang="de-DE" dirty="0"/>
              <a:t> je </a:t>
            </a:r>
            <a:r>
              <a:rPr lang="de-DE" dirty="0" err="1"/>
              <a:t>poboljšati</a:t>
            </a:r>
            <a:r>
              <a:rPr lang="de-DE" dirty="0"/>
              <a:t> </a:t>
            </a:r>
            <a:r>
              <a:rPr lang="de-DE" dirty="0" err="1"/>
              <a:t>predostrožnost</a:t>
            </a:r>
            <a:r>
              <a:rPr lang="de-DE" dirty="0"/>
              <a:t>!</a:t>
            </a:r>
            <a:endParaRPr lang="en-GB" dirty="0"/>
          </a:p>
        </p:txBody>
      </p:sp>
    </p:spTree>
    <p:extLst>
      <p:ext uri="{BB962C8B-B14F-4D97-AF65-F5344CB8AC3E}">
        <p14:creationId xmlns:p14="http://schemas.microsoft.com/office/powerpoint/2010/main" val="193936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7">
            <a:extLst>
              <a:ext uri="{FF2B5EF4-FFF2-40B4-BE49-F238E27FC236}">
                <a16:creationId xmlns:a16="http://schemas.microsoft.com/office/drawing/2014/main" id="{8A437BA6-C0CE-4318-AB62-666112F5ABF0}"/>
              </a:ext>
            </a:extLst>
          </p:cNvPr>
          <p:cNvSpPr/>
          <p:nvPr/>
        </p:nvSpPr>
        <p:spPr>
          <a:xfrm>
            <a:off x="9244525" y="0"/>
            <a:ext cx="3003355" cy="688538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buFont typeface="Arial" panose="020B0604020202020204" pitchFamily="34" charset="0"/>
              <a:buChar char="•"/>
            </a:pPr>
            <a:r>
              <a:rPr lang="en-GB" sz="2000" dirty="0" err="1">
                <a:solidFill>
                  <a:prstClr val="white"/>
                </a:solidFill>
                <a:latin typeface="SwissReSans Light" panose="020B0604020202020204" charset="0"/>
              </a:rPr>
              <a:t>Zemljotresi</a:t>
            </a:r>
            <a:r>
              <a:rPr lang="en-GB" sz="2000" dirty="0">
                <a:solidFill>
                  <a:prstClr val="white"/>
                </a:solidFill>
                <a:latin typeface="SwissReSans Light" panose="020B0604020202020204" charset="0"/>
              </a:rPr>
              <a:t> se </a:t>
            </a:r>
            <a:r>
              <a:rPr lang="en-GB" sz="2000" dirty="0" err="1">
                <a:solidFill>
                  <a:prstClr val="white"/>
                </a:solidFill>
                <a:latin typeface="SwissReSans Light" panose="020B0604020202020204" charset="0"/>
              </a:rPr>
              <a:t>naravno</a:t>
            </a:r>
            <a:r>
              <a:rPr lang="en-GB" sz="2000" dirty="0">
                <a:solidFill>
                  <a:prstClr val="white"/>
                </a:solidFill>
                <a:latin typeface="SwissReSans Light" panose="020B0604020202020204" charset="0"/>
              </a:rPr>
              <a:t> ne </a:t>
            </a:r>
            <a:r>
              <a:rPr lang="en-GB" sz="2000" dirty="0" err="1">
                <a:solidFill>
                  <a:prstClr val="white"/>
                </a:solidFill>
                <a:latin typeface="SwissReSans Light" panose="020B0604020202020204" charset="0"/>
              </a:rPr>
              <a:t>mogu</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spriječiti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ali</a:t>
            </a:r>
            <a:r>
              <a:rPr lang="en-GB" sz="2000" dirty="0">
                <a:solidFill>
                  <a:prstClr val="white"/>
                </a:solidFill>
                <a:latin typeface="SwissReSans Light" panose="020B0604020202020204" charset="0"/>
              </a:rPr>
              <a:t> se </a:t>
            </a:r>
            <a:r>
              <a:rPr lang="en-GB" sz="2000" dirty="0" err="1">
                <a:solidFill>
                  <a:prstClr val="white"/>
                </a:solidFill>
                <a:latin typeface="SwissReSans Light" panose="020B0604020202020204" charset="0"/>
              </a:rPr>
              <a:t>može</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mnogo</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učiniti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kako</a:t>
            </a:r>
            <a:r>
              <a:rPr lang="en-GB" sz="2000" dirty="0">
                <a:solidFill>
                  <a:prstClr val="white"/>
                </a:solidFill>
                <a:latin typeface="SwissReSans Light" panose="020B0604020202020204" charset="0"/>
              </a:rPr>
              <a:t> bi se </a:t>
            </a:r>
            <a:r>
              <a:rPr lang="en-GB" sz="2000" dirty="0" err="1">
                <a:solidFill>
                  <a:prstClr val="white"/>
                </a:solidFill>
                <a:latin typeface="SwissReSans Light" panose="020B0604020202020204" charset="0"/>
              </a:rPr>
              <a:t>ublažile</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posljedice</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katastrofe</a:t>
            </a:r>
            <a:r>
              <a:rPr lang="en-GB" sz="2000" dirty="0">
                <a:solidFill>
                  <a:prstClr val="white"/>
                </a:solidFill>
                <a:latin typeface="SwissReSans Light" panose="020B0604020202020204" charset="0"/>
              </a:rPr>
              <a:t> i </a:t>
            </a:r>
            <a:r>
              <a:rPr lang="en-GB" sz="2000" dirty="0" err="1">
                <a:solidFill>
                  <a:prstClr val="white"/>
                </a:solidFill>
                <a:latin typeface="SwissReSans Light" panose="020B0604020202020204" charset="0"/>
              </a:rPr>
              <a:t>umanjio</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ekonomski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gubitak</a:t>
            </a:r>
            <a:r>
              <a:rPr lang="en-GB" sz="2000" dirty="0">
                <a:solidFill>
                  <a:prstClr val="white"/>
                </a:solidFill>
                <a:latin typeface="SwissReSans Light" panose="020B0604020202020204" charset="0"/>
              </a:rPr>
              <a:t>. </a:t>
            </a:r>
          </a:p>
          <a:p>
            <a:pPr marL="342900" indent="-342900">
              <a:buFont typeface="Arial" panose="020B0604020202020204" pitchFamily="34" charset="0"/>
              <a:buChar char="•"/>
            </a:pPr>
            <a:endParaRPr lang="en-GB" sz="2000" b="1" dirty="0">
              <a:solidFill>
                <a:prstClr val="white"/>
              </a:solidFill>
              <a:latin typeface="SwissReSans Light" panose="020B0604020202020204" charset="0"/>
            </a:endParaRPr>
          </a:p>
          <a:p>
            <a:pPr marL="342900" indent="-342900">
              <a:buFont typeface="Arial" panose="020B0604020202020204" pitchFamily="34" charset="0"/>
              <a:buChar char="•"/>
            </a:pPr>
            <a:r>
              <a:rPr lang="en-GB" sz="2000" b="1" dirty="0">
                <a:solidFill>
                  <a:prstClr val="white"/>
                </a:solidFill>
                <a:latin typeface="SwissReSans Light" panose="020B0604020202020204" charset="0"/>
              </a:rPr>
              <a:t>Biti dobro </a:t>
            </a:r>
            <a:r>
              <a:rPr lang="en-GB" sz="2000" b="1" dirty="0" err="1">
                <a:solidFill>
                  <a:prstClr val="white"/>
                </a:solidFill>
                <a:latin typeface="SwissReSans Light" panose="020B0604020202020204" charset="0"/>
              </a:rPr>
              <a:t>pripremljen</a:t>
            </a:r>
            <a:r>
              <a:rPr lang="en-GB" sz="2000" b="1" dirty="0">
                <a:solidFill>
                  <a:prstClr val="white"/>
                </a:solidFill>
                <a:latin typeface="SwissReSans Light" panose="020B0604020202020204" charset="0"/>
              </a:rPr>
              <a:t> je </a:t>
            </a:r>
            <a:r>
              <a:rPr lang="en-GB" sz="2000" b="1" dirty="0" err="1">
                <a:solidFill>
                  <a:prstClr val="white"/>
                </a:solidFill>
                <a:latin typeface="SwissReSans Light" panose="020B0604020202020204" charset="0"/>
              </a:rPr>
              <a:t>ključno</a:t>
            </a:r>
            <a:r>
              <a:rPr lang="en-GB" sz="2000" b="1" dirty="0">
                <a:solidFill>
                  <a:prstClr val="white"/>
                </a:solidFill>
                <a:latin typeface="SwissReSans Light" panose="020B0604020202020204" charset="0"/>
              </a:rPr>
              <a:t>! </a:t>
            </a:r>
          </a:p>
          <a:p>
            <a:pPr marL="342900" indent="-342900">
              <a:buFont typeface="Arial" panose="020B0604020202020204" pitchFamily="34" charset="0"/>
              <a:buChar char="•"/>
            </a:pPr>
            <a:endParaRPr lang="en-GB" sz="2000" b="1" dirty="0">
              <a:solidFill>
                <a:prstClr val="white"/>
              </a:solidFill>
              <a:latin typeface="SwissReSans Light" panose="020B0604020202020204" charset="0"/>
            </a:endParaRPr>
          </a:p>
          <a:p>
            <a:pPr marL="342900" indent="-342900">
              <a:buFont typeface="Arial" panose="020B0604020202020204" pitchFamily="34" charset="0"/>
              <a:buChar char="•"/>
            </a:pPr>
            <a:r>
              <a:rPr lang="en-GB" sz="2000" dirty="0" err="1">
                <a:solidFill>
                  <a:prstClr val="white"/>
                </a:solidFill>
                <a:latin typeface="SwissReSans Light" panose="020B0604020202020204" charset="0"/>
              </a:rPr>
              <a:t>Predviđanje</a:t>
            </a:r>
            <a:r>
              <a:rPr lang="en-GB" sz="2000" dirty="0">
                <a:solidFill>
                  <a:prstClr val="white"/>
                </a:solidFill>
                <a:latin typeface="SwissReSans Light" panose="020B0604020202020204" charset="0"/>
              </a:rPr>
              <a:t> i </a:t>
            </a:r>
            <a:r>
              <a:rPr lang="en-GB" sz="2000" dirty="0" err="1">
                <a:solidFill>
                  <a:prstClr val="white"/>
                </a:solidFill>
                <a:latin typeface="SwissReSans Light" panose="020B0604020202020204" charset="0"/>
              </a:rPr>
              <a:t>svijest</a:t>
            </a:r>
            <a:r>
              <a:rPr lang="en-GB" sz="2000" dirty="0">
                <a:solidFill>
                  <a:prstClr val="white"/>
                </a:solidFill>
                <a:latin typeface="SwissReSans Light" panose="020B0604020202020204" charset="0"/>
              </a:rPr>
              <a:t> o </a:t>
            </a:r>
            <a:r>
              <a:rPr lang="en-GB" sz="2000" dirty="0" err="1">
                <a:solidFill>
                  <a:prstClr val="white"/>
                </a:solidFill>
                <a:latin typeface="SwissReSans Light" panose="020B0604020202020204" charset="0"/>
              </a:rPr>
              <a:t>geografskom</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položaju</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mogu</a:t>
            </a:r>
            <a:r>
              <a:rPr lang="en-GB" sz="2000" dirty="0">
                <a:solidFill>
                  <a:prstClr val="white"/>
                </a:solidFill>
                <a:latin typeface="SwissReSans Light" panose="020B0604020202020204" charset="0"/>
              </a:rPr>
              <a:t> u </a:t>
            </a:r>
            <a:r>
              <a:rPr lang="en-GB" sz="2000" dirty="0" err="1">
                <a:solidFill>
                  <a:prstClr val="white"/>
                </a:solidFill>
                <a:latin typeface="SwissReSans Light" panose="020B0604020202020204" charset="0"/>
              </a:rPr>
              <a:t>velikoj</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mjeri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smanjiti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gubitke</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Istorijski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događaji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su</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pokazali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koliko</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su</a:t>
            </a:r>
            <a:r>
              <a:rPr lang="en-GB" sz="2000" dirty="0">
                <a:solidFill>
                  <a:prstClr val="white"/>
                </a:solidFill>
                <a:latin typeface="SwissReSans Light" panose="020B0604020202020204" charset="0"/>
              </a:rPr>
              <a:t> u </a:t>
            </a:r>
            <a:r>
              <a:rPr lang="en-GB" sz="2000" dirty="0" err="1">
                <a:solidFill>
                  <a:prstClr val="white"/>
                </a:solidFill>
                <a:latin typeface="SwissReSans Light" panose="020B0604020202020204" charset="0"/>
              </a:rPr>
              <a:t>slučaju</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katastrofe</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neophodni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izvanredni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odgovori</a:t>
            </a:r>
            <a:r>
              <a:rPr lang="en-GB" sz="2000" dirty="0">
                <a:solidFill>
                  <a:prstClr val="white"/>
                </a:solidFill>
                <a:latin typeface="SwissReSans Light" panose="020B0604020202020204" charset="0"/>
              </a:rPr>
              <a:t> </a:t>
            </a:r>
            <a:r>
              <a:rPr lang="en-GB" sz="2000" dirty="0" err="1">
                <a:solidFill>
                  <a:prstClr val="white"/>
                </a:solidFill>
                <a:latin typeface="SwissReSans Light" panose="020B0604020202020204" charset="0"/>
              </a:rPr>
              <a:t>vlade</a:t>
            </a:r>
            <a:r>
              <a:rPr lang="en-GB" sz="2000" dirty="0">
                <a:solidFill>
                  <a:prstClr val="white"/>
                </a:solidFill>
                <a:latin typeface="SwissReSans Light" panose="020B0604020202020204" charset="0"/>
              </a:rPr>
              <a:t>. </a:t>
            </a:r>
          </a:p>
        </p:txBody>
      </p:sp>
      <p:sp>
        <p:nvSpPr>
          <p:cNvPr id="4" name="Slide Number Placeholder 3">
            <a:extLst>
              <a:ext uri="{FF2B5EF4-FFF2-40B4-BE49-F238E27FC236}">
                <a16:creationId xmlns:a16="http://schemas.microsoft.com/office/drawing/2014/main" id="{36FF83A3-5165-423B-B43D-D9A13719F69B}"/>
              </a:ext>
            </a:extLst>
          </p:cNvPr>
          <p:cNvSpPr>
            <a:spLocks noGrp="1"/>
          </p:cNvSpPr>
          <p:nvPr>
            <p:ph type="sldNum" sz="quarter" idx="12"/>
          </p:nvPr>
        </p:nvSpPr>
        <p:spPr>
          <a:xfrm>
            <a:off x="11414762" y="6472512"/>
            <a:ext cx="287008" cy="182562"/>
          </a:xfrm>
        </p:spPr>
        <p:txBody>
          <a:bodyPr/>
          <a:lstStyle/>
          <a:p>
            <a:fld id="{5E4D2043-7E31-4A53-BD33-72A88E682172}" type="slidenum">
              <a:rPr lang="en-GB" smtClean="0"/>
              <a:pPr/>
              <a:t>13</a:t>
            </a:fld>
            <a:endParaRPr lang="en-GB" dirty="0"/>
          </a:p>
        </p:txBody>
      </p:sp>
      <p:sp>
        <p:nvSpPr>
          <p:cNvPr id="6" name="Title 5">
            <a:extLst>
              <a:ext uri="{FF2B5EF4-FFF2-40B4-BE49-F238E27FC236}">
                <a16:creationId xmlns:a16="http://schemas.microsoft.com/office/drawing/2014/main" id="{3BAA6434-A46B-4EA0-BD25-1EB07FEC9791}"/>
              </a:ext>
            </a:extLst>
          </p:cNvPr>
          <p:cNvSpPr>
            <a:spLocks noGrp="1"/>
          </p:cNvSpPr>
          <p:nvPr>
            <p:ph type="title"/>
          </p:nvPr>
        </p:nvSpPr>
        <p:spPr>
          <a:xfrm>
            <a:off x="695325" y="692151"/>
            <a:ext cx="7560915" cy="692647"/>
          </a:xfrm>
        </p:spPr>
        <p:txBody>
          <a:bodyPr/>
          <a:lstStyle/>
          <a:p>
            <a:r>
              <a:rPr lang="en-GB" dirty="0"/>
              <a:t>Za</a:t>
            </a:r>
            <a:r>
              <a:rPr lang="de-DE" dirty="0" err="1"/>
              <a:t>štiti</a:t>
            </a:r>
            <a:r>
              <a:rPr lang="de-DE" dirty="0"/>
              <a:t> </a:t>
            </a:r>
            <a:r>
              <a:rPr lang="de-DE" dirty="0" err="1"/>
              <a:t>javne</a:t>
            </a:r>
            <a:r>
              <a:rPr lang="de-DE" dirty="0"/>
              <a:t> </a:t>
            </a:r>
            <a:r>
              <a:rPr lang="de-DE" dirty="0" err="1"/>
              <a:t>finansije</a:t>
            </a:r>
            <a:r>
              <a:rPr lang="de-DE" dirty="0"/>
              <a:t> i </a:t>
            </a:r>
            <a:r>
              <a:rPr lang="de-DE" dirty="0" err="1"/>
              <a:t>otpornost</a:t>
            </a:r>
            <a:r>
              <a:rPr lang="de-DE" dirty="0"/>
              <a:t> </a:t>
            </a:r>
            <a:r>
              <a:rPr lang="de-DE" dirty="0" err="1"/>
              <a:t>dr</a:t>
            </a:r>
            <a:r>
              <a:rPr lang="en-GB" dirty="0" err="1"/>
              <a:t>žave</a:t>
            </a:r>
            <a:r>
              <a:rPr lang="en-GB" dirty="0"/>
              <a:t> od </a:t>
            </a:r>
            <a:r>
              <a:rPr lang="en-GB" dirty="0" err="1"/>
              <a:t>katastrofa</a:t>
            </a:r>
            <a:r>
              <a:rPr lang="en-GB" dirty="0"/>
              <a:t> </a:t>
            </a:r>
            <a:r>
              <a:rPr lang="en-GB" dirty="0" err="1"/>
              <a:t>kroz</a:t>
            </a:r>
            <a:r>
              <a:rPr lang="en-GB" dirty="0"/>
              <a:t> </a:t>
            </a:r>
            <a:r>
              <a:rPr lang="en-GB" dirty="0" err="1"/>
              <a:t>osiguranje</a:t>
            </a:r>
            <a:endParaRPr lang="en-GB" dirty="0"/>
          </a:p>
        </p:txBody>
      </p:sp>
      <p:cxnSp>
        <p:nvCxnSpPr>
          <p:cNvPr id="9" name="Straight Arrow Connector 8">
            <a:extLst>
              <a:ext uri="{FF2B5EF4-FFF2-40B4-BE49-F238E27FC236}">
                <a16:creationId xmlns:a16="http://schemas.microsoft.com/office/drawing/2014/main" id="{F7B9A31C-1B18-4EE6-8B9B-F97EE8C9072F}"/>
              </a:ext>
            </a:extLst>
          </p:cNvPr>
          <p:cNvCxnSpPr>
            <a:cxnSpLocks/>
          </p:cNvCxnSpPr>
          <p:nvPr/>
        </p:nvCxnSpPr>
        <p:spPr>
          <a:xfrm flipV="1">
            <a:off x="551384" y="5498305"/>
            <a:ext cx="6264696" cy="61743"/>
          </a:xfrm>
          <a:prstGeom prst="straightConnector1">
            <a:avLst/>
          </a:prstGeom>
          <a:ln w="60325">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Oval 1">
            <a:extLst>
              <a:ext uri="{FF2B5EF4-FFF2-40B4-BE49-F238E27FC236}">
                <a16:creationId xmlns:a16="http://schemas.microsoft.com/office/drawing/2014/main" id="{A8056055-3E88-4CF2-9FB6-9CF1BAEA720D}"/>
              </a:ext>
            </a:extLst>
          </p:cNvPr>
          <p:cNvSpPr/>
          <p:nvPr/>
        </p:nvSpPr>
        <p:spPr>
          <a:xfrm>
            <a:off x="4727848" y="1769362"/>
            <a:ext cx="1358702" cy="1376832"/>
          </a:xfrm>
          <a:prstGeom prst="ellips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400" dirty="0" err="1">
                <a:solidFill>
                  <a:prstClr val="white"/>
                </a:solidFill>
              </a:rPr>
              <a:t>Osiguranje</a:t>
            </a:r>
            <a:endParaRPr lang="en-GB" sz="1400" dirty="0">
              <a:solidFill>
                <a:prstClr val="white"/>
              </a:solidFill>
            </a:endParaRPr>
          </a:p>
        </p:txBody>
      </p:sp>
      <p:sp>
        <p:nvSpPr>
          <p:cNvPr id="11" name="Oval 1">
            <a:extLst>
              <a:ext uri="{FF2B5EF4-FFF2-40B4-BE49-F238E27FC236}">
                <a16:creationId xmlns:a16="http://schemas.microsoft.com/office/drawing/2014/main" id="{299E2A11-D7D2-43B7-A56D-B929E03851D7}"/>
              </a:ext>
            </a:extLst>
          </p:cNvPr>
          <p:cNvSpPr/>
          <p:nvPr/>
        </p:nvSpPr>
        <p:spPr>
          <a:xfrm>
            <a:off x="3935760" y="2601818"/>
            <a:ext cx="1358702"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400" dirty="0" err="1">
                <a:solidFill>
                  <a:srgbClr val="0070C0"/>
                </a:solidFill>
              </a:rPr>
              <a:t>Rezervni</a:t>
            </a:r>
            <a:r>
              <a:rPr lang="en-GB" sz="1400" dirty="0">
                <a:solidFill>
                  <a:srgbClr val="0070C0"/>
                </a:solidFill>
              </a:rPr>
              <a:t> Fond</a:t>
            </a:r>
          </a:p>
        </p:txBody>
      </p:sp>
      <p:sp>
        <p:nvSpPr>
          <p:cNvPr id="12" name="Oval 1">
            <a:extLst>
              <a:ext uri="{FF2B5EF4-FFF2-40B4-BE49-F238E27FC236}">
                <a16:creationId xmlns:a16="http://schemas.microsoft.com/office/drawing/2014/main" id="{ED929340-5B8E-4593-9D90-7A9643628D34}"/>
              </a:ext>
            </a:extLst>
          </p:cNvPr>
          <p:cNvSpPr/>
          <p:nvPr/>
        </p:nvSpPr>
        <p:spPr>
          <a:xfrm>
            <a:off x="4727848" y="3597797"/>
            <a:ext cx="1443276"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r>
              <a:rPr lang="en-GB" sz="1400" dirty="0" err="1">
                <a:solidFill>
                  <a:srgbClr val="0070C0"/>
                </a:solidFill>
              </a:rPr>
              <a:t>Financiranje</a:t>
            </a:r>
            <a:r>
              <a:rPr lang="en-GB" sz="1400" dirty="0">
                <a:solidFill>
                  <a:srgbClr val="0070C0"/>
                </a:solidFill>
              </a:rPr>
              <a:t> </a:t>
            </a:r>
            <a:r>
              <a:rPr lang="en-GB" sz="1400" dirty="0" err="1">
                <a:solidFill>
                  <a:srgbClr val="0070C0"/>
                </a:solidFill>
              </a:rPr>
              <a:t>sigurnosnih</a:t>
            </a:r>
            <a:r>
              <a:rPr lang="en-GB" sz="1400" dirty="0">
                <a:solidFill>
                  <a:srgbClr val="0070C0"/>
                </a:solidFill>
              </a:rPr>
              <a:t> </a:t>
            </a:r>
            <a:r>
              <a:rPr lang="en-GB" sz="1400" dirty="0" err="1">
                <a:solidFill>
                  <a:srgbClr val="0070C0"/>
                </a:solidFill>
              </a:rPr>
              <a:t>mjera</a:t>
            </a:r>
            <a:endParaRPr lang="en-GB" sz="1400" dirty="0">
              <a:solidFill>
                <a:srgbClr val="0070C0"/>
              </a:solidFill>
            </a:endParaRPr>
          </a:p>
        </p:txBody>
      </p:sp>
      <p:sp>
        <p:nvSpPr>
          <p:cNvPr id="13" name="Oval 1">
            <a:extLst>
              <a:ext uri="{FF2B5EF4-FFF2-40B4-BE49-F238E27FC236}">
                <a16:creationId xmlns:a16="http://schemas.microsoft.com/office/drawing/2014/main" id="{2B3F15F4-82ED-44DF-B5EC-83DD7D415924}"/>
              </a:ext>
            </a:extLst>
          </p:cNvPr>
          <p:cNvSpPr/>
          <p:nvPr/>
        </p:nvSpPr>
        <p:spPr>
          <a:xfrm>
            <a:off x="1343471" y="2052168"/>
            <a:ext cx="1358702"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dirty="0" err="1">
                <a:solidFill>
                  <a:srgbClr val="0070C0"/>
                </a:solidFill>
              </a:rPr>
              <a:t>Povećanje</a:t>
            </a:r>
            <a:r>
              <a:rPr lang="en-GB" sz="1400" dirty="0">
                <a:solidFill>
                  <a:srgbClr val="0070C0"/>
                </a:solidFill>
              </a:rPr>
              <a:t> </a:t>
            </a:r>
            <a:r>
              <a:rPr lang="en-GB" sz="1400" dirty="0" err="1">
                <a:solidFill>
                  <a:srgbClr val="0070C0"/>
                </a:solidFill>
              </a:rPr>
              <a:t>poreza</a:t>
            </a:r>
            <a:endParaRPr lang="en-GB" sz="1400" dirty="0">
              <a:solidFill>
                <a:srgbClr val="0070C0"/>
              </a:solidFill>
            </a:endParaRPr>
          </a:p>
        </p:txBody>
      </p:sp>
      <p:sp>
        <p:nvSpPr>
          <p:cNvPr id="14" name="Oval 1">
            <a:extLst>
              <a:ext uri="{FF2B5EF4-FFF2-40B4-BE49-F238E27FC236}">
                <a16:creationId xmlns:a16="http://schemas.microsoft.com/office/drawing/2014/main" id="{4868BBD4-5424-4F41-B5BE-D783D777847F}"/>
              </a:ext>
            </a:extLst>
          </p:cNvPr>
          <p:cNvSpPr/>
          <p:nvPr/>
        </p:nvSpPr>
        <p:spPr>
          <a:xfrm>
            <a:off x="2217018" y="2966196"/>
            <a:ext cx="1358702"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dirty="0">
                <a:solidFill>
                  <a:srgbClr val="0070C0"/>
                </a:solidFill>
              </a:rPr>
              <a:t>Novi </a:t>
            </a:r>
            <a:r>
              <a:rPr lang="en-GB" sz="1400" dirty="0" err="1">
                <a:solidFill>
                  <a:srgbClr val="0070C0"/>
                </a:solidFill>
              </a:rPr>
              <a:t>dugovi</a:t>
            </a:r>
            <a:r>
              <a:rPr lang="en-GB" sz="1400" dirty="0">
                <a:solidFill>
                  <a:srgbClr val="0070C0"/>
                </a:solidFill>
              </a:rPr>
              <a:t> / </a:t>
            </a:r>
            <a:r>
              <a:rPr lang="en-GB" sz="1400" dirty="0" err="1">
                <a:solidFill>
                  <a:srgbClr val="0070C0"/>
                </a:solidFill>
              </a:rPr>
              <a:t>krediti</a:t>
            </a:r>
            <a:endParaRPr lang="en-GB" sz="1400" dirty="0">
              <a:solidFill>
                <a:srgbClr val="0070C0"/>
              </a:solidFill>
            </a:endParaRPr>
          </a:p>
        </p:txBody>
      </p:sp>
      <p:sp>
        <p:nvSpPr>
          <p:cNvPr id="15" name="Oval 1">
            <a:extLst>
              <a:ext uri="{FF2B5EF4-FFF2-40B4-BE49-F238E27FC236}">
                <a16:creationId xmlns:a16="http://schemas.microsoft.com/office/drawing/2014/main" id="{20E4DD3A-EDC3-467D-A054-47A8962C0D95}"/>
              </a:ext>
            </a:extLst>
          </p:cNvPr>
          <p:cNvSpPr/>
          <p:nvPr/>
        </p:nvSpPr>
        <p:spPr>
          <a:xfrm>
            <a:off x="571356" y="3149648"/>
            <a:ext cx="1358702"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dirty="0" err="1">
                <a:solidFill>
                  <a:srgbClr val="0070C0"/>
                </a:solidFill>
              </a:rPr>
              <a:t>Zavisnost</a:t>
            </a:r>
            <a:r>
              <a:rPr lang="en-GB" sz="1400" dirty="0">
                <a:solidFill>
                  <a:srgbClr val="0070C0"/>
                </a:solidFill>
              </a:rPr>
              <a:t> od </a:t>
            </a:r>
            <a:r>
              <a:rPr lang="en-GB" sz="1400" dirty="0" err="1">
                <a:solidFill>
                  <a:srgbClr val="0070C0"/>
                </a:solidFill>
              </a:rPr>
              <a:t>pomoći</a:t>
            </a:r>
            <a:r>
              <a:rPr lang="en-GB" sz="1400" dirty="0">
                <a:solidFill>
                  <a:srgbClr val="0070C0"/>
                </a:solidFill>
              </a:rPr>
              <a:t> </a:t>
            </a:r>
            <a:r>
              <a:rPr lang="en-GB" sz="1400" dirty="0" err="1">
                <a:solidFill>
                  <a:srgbClr val="0070C0"/>
                </a:solidFill>
              </a:rPr>
              <a:t>raznih</a:t>
            </a:r>
            <a:r>
              <a:rPr lang="en-GB" sz="1400" dirty="0">
                <a:solidFill>
                  <a:srgbClr val="0070C0"/>
                </a:solidFill>
              </a:rPr>
              <a:t> </a:t>
            </a:r>
            <a:r>
              <a:rPr lang="en-GB" sz="1400" dirty="0" err="1">
                <a:solidFill>
                  <a:srgbClr val="0070C0"/>
                </a:solidFill>
              </a:rPr>
              <a:t>fondova</a:t>
            </a:r>
            <a:endParaRPr lang="en-GB" sz="1400" dirty="0">
              <a:solidFill>
                <a:srgbClr val="0070C0"/>
              </a:solidFill>
            </a:endParaRPr>
          </a:p>
        </p:txBody>
      </p:sp>
      <p:sp>
        <p:nvSpPr>
          <p:cNvPr id="16" name="Oval 1">
            <a:extLst>
              <a:ext uri="{FF2B5EF4-FFF2-40B4-BE49-F238E27FC236}">
                <a16:creationId xmlns:a16="http://schemas.microsoft.com/office/drawing/2014/main" id="{3B1A6489-6EE8-46B9-8B06-D27F8C481C96}"/>
              </a:ext>
            </a:extLst>
          </p:cNvPr>
          <p:cNvSpPr/>
          <p:nvPr/>
        </p:nvSpPr>
        <p:spPr>
          <a:xfrm>
            <a:off x="1439879" y="4121473"/>
            <a:ext cx="1358702" cy="1376832"/>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dirty="0">
                <a:solidFill>
                  <a:srgbClr val="0070C0"/>
                </a:solidFill>
              </a:rPr>
              <a:t>Pre-</a:t>
            </a:r>
            <a:r>
              <a:rPr lang="en-GB" sz="1400" dirty="0" err="1">
                <a:solidFill>
                  <a:srgbClr val="0070C0"/>
                </a:solidFill>
              </a:rPr>
              <a:t>raspodjela</a:t>
            </a:r>
            <a:r>
              <a:rPr lang="en-GB" sz="1400" dirty="0">
                <a:solidFill>
                  <a:srgbClr val="0070C0"/>
                </a:solidFill>
              </a:rPr>
              <a:t> </a:t>
            </a:r>
            <a:r>
              <a:rPr lang="en-GB" sz="1400" dirty="0" err="1">
                <a:solidFill>
                  <a:srgbClr val="0070C0"/>
                </a:solidFill>
              </a:rPr>
              <a:t>budžeta</a:t>
            </a:r>
            <a:endParaRPr lang="en-GB" sz="1400" dirty="0">
              <a:solidFill>
                <a:srgbClr val="0070C0"/>
              </a:solidFill>
            </a:endParaRPr>
          </a:p>
        </p:txBody>
      </p:sp>
      <p:sp>
        <p:nvSpPr>
          <p:cNvPr id="17" name="TextBox 16">
            <a:extLst>
              <a:ext uri="{FF2B5EF4-FFF2-40B4-BE49-F238E27FC236}">
                <a16:creationId xmlns:a16="http://schemas.microsoft.com/office/drawing/2014/main" id="{9E0FC370-9337-44B0-9AA8-A2C18511037E}"/>
              </a:ext>
            </a:extLst>
          </p:cNvPr>
          <p:cNvSpPr txBox="1"/>
          <p:nvPr/>
        </p:nvSpPr>
        <p:spPr>
          <a:xfrm>
            <a:off x="4799856" y="5637064"/>
            <a:ext cx="2880320" cy="379216"/>
          </a:xfrm>
          <a:prstGeom prst="rect">
            <a:avLst/>
          </a:prstGeom>
          <a:noFill/>
        </p:spPr>
        <p:txBody>
          <a:bodyPr wrap="square" rtlCol="0">
            <a:spAutoFit/>
          </a:bodyPr>
          <a:lstStyle/>
          <a:p>
            <a:r>
              <a:rPr lang="en-GB" dirty="0" err="1">
                <a:solidFill>
                  <a:srgbClr val="0070C0"/>
                </a:solidFill>
                <a:latin typeface="SwissReSans" pitchFamily="34" charset="0"/>
              </a:rPr>
              <a:t>Prije</a:t>
            </a:r>
            <a:r>
              <a:rPr lang="en-GB" dirty="0">
                <a:solidFill>
                  <a:srgbClr val="0070C0"/>
                </a:solidFill>
                <a:latin typeface="SwissReSans" pitchFamily="34" charset="0"/>
              </a:rPr>
              <a:t> </a:t>
            </a:r>
            <a:r>
              <a:rPr lang="en-GB" dirty="0" err="1">
                <a:solidFill>
                  <a:srgbClr val="0070C0"/>
                </a:solidFill>
                <a:latin typeface="SwissReSans" pitchFamily="34" charset="0"/>
              </a:rPr>
              <a:t>katastrofe</a:t>
            </a:r>
            <a:endParaRPr lang="en-GB" dirty="0">
              <a:solidFill>
                <a:srgbClr val="0070C0"/>
              </a:solidFill>
              <a:latin typeface="SwissReSans" pitchFamily="34" charset="0"/>
            </a:endParaRPr>
          </a:p>
        </p:txBody>
      </p:sp>
      <p:sp>
        <p:nvSpPr>
          <p:cNvPr id="18" name="TextBox 17">
            <a:extLst>
              <a:ext uri="{FF2B5EF4-FFF2-40B4-BE49-F238E27FC236}">
                <a16:creationId xmlns:a16="http://schemas.microsoft.com/office/drawing/2014/main" id="{89FD790B-737F-4447-9C9E-99EB712B7F48}"/>
              </a:ext>
            </a:extLst>
          </p:cNvPr>
          <p:cNvSpPr txBox="1"/>
          <p:nvPr/>
        </p:nvSpPr>
        <p:spPr>
          <a:xfrm>
            <a:off x="700617" y="5637064"/>
            <a:ext cx="2880320" cy="379216"/>
          </a:xfrm>
          <a:prstGeom prst="rect">
            <a:avLst/>
          </a:prstGeom>
          <a:noFill/>
        </p:spPr>
        <p:txBody>
          <a:bodyPr wrap="square" rtlCol="0">
            <a:spAutoFit/>
          </a:bodyPr>
          <a:lstStyle/>
          <a:p>
            <a:r>
              <a:rPr lang="en-GB" dirty="0" err="1">
                <a:solidFill>
                  <a:srgbClr val="0070C0"/>
                </a:solidFill>
                <a:latin typeface="SwissReSans" pitchFamily="34" charset="0"/>
              </a:rPr>
              <a:t>Nakon</a:t>
            </a:r>
            <a:r>
              <a:rPr lang="en-GB" dirty="0">
                <a:solidFill>
                  <a:srgbClr val="0070C0"/>
                </a:solidFill>
                <a:latin typeface="SwissReSans" pitchFamily="34" charset="0"/>
              </a:rPr>
              <a:t> </a:t>
            </a:r>
            <a:r>
              <a:rPr lang="en-GB" dirty="0" err="1">
                <a:solidFill>
                  <a:srgbClr val="0070C0"/>
                </a:solidFill>
                <a:latin typeface="SwissReSans" pitchFamily="34" charset="0"/>
              </a:rPr>
              <a:t>katastrofe</a:t>
            </a:r>
            <a:endParaRPr lang="en-GB" dirty="0">
              <a:solidFill>
                <a:srgbClr val="0070C0"/>
              </a:solidFill>
              <a:latin typeface="SwissReSans" pitchFamily="34" charset="0"/>
            </a:endParaRPr>
          </a:p>
        </p:txBody>
      </p:sp>
      <p:sp>
        <p:nvSpPr>
          <p:cNvPr id="25" name="Callout: Left Arrow 24">
            <a:extLst>
              <a:ext uri="{FF2B5EF4-FFF2-40B4-BE49-F238E27FC236}">
                <a16:creationId xmlns:a16="http://schemas.microsoft.com/office/drawing/2014/main" id="{785F10BF-48A4-4736-B5AF-809EA45A7471}"/>
              </a:ext>
            </a:extLst>
          </p:cNvPr>
          <p:cNvSpPr/>
          <p:nvPr/>
        </p:nvSpPr>
        <p:spPr>
          <a:xfrm>
            <a:off x="6364205" y="1519242"/>
            <a:ext cx="2880320" cy="4040806"/>
          </a:xfrm>
          <a:prstGeom prst="leftArrowCallou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wissReSans" pitchFamily="34" charset="0"/>
            </a:endParaRPr>
          </a:p>
          <a:p>
            <a:pPr algn="ctr"/>
            <a:r>
              <a:rPr lang="en-US" dirty="0" err="1">
                <a:latin typeface="SwissReSans" pitchFamily="34" charset="0"/>
              </a:rPr>
              <a:t>Slu</a:t>
            </a:r>
            <a:r>
              <a:rPr lang="de-DE" sz="1800" dirty="0">
                <a:effectLst/>
                <a:latin typeface="Calibri" panose="020F0502020204030204" pitchFamily="34" charset="0"/>
                <a:ea typeface="Calibri" panose="020F0502020204030204" pitchFamily="34" charset="0"/>
                <a:cs typeface="Times New Roman" panose="02020603050405020304" pitchFamily="18" charset="0"/>
              </a:rPr>
              <a:t>ž</a:t>
            </a:r>
            <a:r>
              <a:rPr lang="en-US" dirty="0" err="1">
                <a:latin typeface="SwissReSans" pitchFamily="34" charset="0"/>
              </a:rPr>
              <a:t>iti</a:t>
            </a:r>
            <a:r>
              <a:rPr lang="en-US" dirty="0">
                <a:latin typeface="SwissReSans" pitchFamily="34" charset="0"/>
              </a:rPr>
              <a:t> se</a:t>
            </a:r>
          </a:p>
          <a:p>
            <a:pPr algn="ctr"/>
            <a:r>
              <a:rPr lang="en-US" dirty="0" err="1">
                <a:latin typeface="SwissReSans" pitchFamily="34" charset="0"/>
              </a:rPr>
              <a:t>instrumentima</a:t>
            </a:r>
            <a:r>
              <a:rPr lang="en-US" dirty="0">
                <a:latin typeface="SwissReSans" pitchFamily="34" charset="0"/>
              </a:rPr>
              <a:t> za </a:t>
            </a:r>
            <a:r>
              <a:rPr lang="en-US" dirty="0" err="1">
                <a:latin typeface="SwissReSans" pitchFamily="34" charset="0"/>
              </a:rPr>
              <a:t>prijenos</a:t>
            </a:r>
            <a:r>
              <a:rPr lang="en-US" dirty="0">
                <a:latin typeface="SwissReSans" pitchFamily="34" charset="0"/>
              </a:rPr>
              <a:t> </a:t>
            </a:r>
            <a:r>
              <a:rPr lang="en-US" dirty="0" err="1">
                <a:latin typeface="SwissReSans" pitchFamily="34" charset="0"/>
              </a:rPr>
              <a:t>rizika</a:t>
            </a:r>
            <a:r>
              <a:rPr lang="en-US" dirty="0">
                <a:latin typeface="SwissReSans" pitchFamily="34" charset="0"/>
              </a:rPr>
              <a:t> </a:t>
            </a:r>
            <a:r>
              <a:rPr lang="en-US" dirty="0" err="1">
                <a:latin typeface="SwissReSans" pitchFamily="34" charset="0"/>
              </a:rPr>
              <a:t>prije</a:t>
            </a:r>
            <a:r>
              <a:rPr lang="en-US" dirty="0">
                <a:latin typeface="SwissReSans" pitchFamily="34" charset="0"/>
              </a:rPr>
              <a:t> </a:t>
            </a:r>
            <a:r>
              <a:rPr lang="en-US" dirty="0" err="1">
                <a:latin typeface="SwissReSans" pitchFamily="34" charset="0"/>
              </a:rPr>
              <a:t>katastrofalnih</a:t>
            </a:r>
            <a:r>
              <a:rPr lang="en-US" dirty="0">
                <a:latin typeface="SwissReSans" pitchFamily="34" charset="0"/>
              </a:rPr>
              <a:t> </a:t>
            </a:r>
            <a:r>
              <a:rPr lang="en-US" dirty="0" err="1">
                <a:latin typeface="SwissReSans" pitchFamily="34" charset="0"/>
              </a:rPr>
              <a:t>događaja</a:t>
            </a:r>
            <a:r>
              <a:rPr lang="en-US" dirty="0">
                <a:latin typeface="SwissReSans" pitchFamily="34" charset="0"/>
              </a:rPr>
              <a:t> </a:t>
            </a:r>
            <a:r>
              <a:rPr lang="en-US" dirty="0" err="1">
                <a:latin typeface="SwissReSans" pitchFamily="34" charset="0"/>
              </a:rPr>
              <a:t>pomaže</a:t>
            </a:r>
            <a:r>
              <a:rPr lang="en-US" dirty="0">
                <a:latin typeface="SwissReSans" pitchFamily="34" charset="0"/>
              </a:rPr>
              <a:t> </a:t>
            </a:r>
            <a:r>
              <a:rPr lang="en-US" dirty="0" err="1">
                <a:latin typeface="SwissReSans" pitchFamily="34" charset="0"/>
              </a:rPr>
              <a:t>državama</a:t>
            </a:r>
            <a:r>
              <a:rPr lang="en-US" dirty="0">
                <a:latin typeface="SwissReSans" pitchFamily="34" charset="0"/>
              </a:rPr>
              <a:t> da </a:t>
            </a:r>
            <a:r>
              <a:rPr lang="en-US" dirty="0" err="1">
                <a:latin typeface="SwissReSans" pitchFamily="34" charset="0"/>
              </a:rPr>
              <a:t>zaštite</a:t>
            </a:r>
            <a:r>
              <a:rPr lang="en-US" dirty="0">
                <a:latin typeface="SwissReSans" pitchFamily="34" charset="0"/>
              </a:rPr>
              <a:t> </a:t>
            </a:r>
            <a:r>
              <a:rPr lang="en-US" dirty="0" err="1">
                <a:latin typeface="SwissReSans" pitchFamily="34" charset="0"/>
              </a:rPr>
              <a:t>javne</a:t>
            </a:r>
            <a:r>
              <a:rPr lang="en-US" dirty="0">
                <a:latin typeface="SwissReSans" pitchFamily="34" charset="0"/>
              </a:rPr>
              <a:t> </a:t>
            </a:r>
            <a:r>
              <a:rPr lang="en-US" dirty="0" err="1">
                <a:latin typeface="SwissReSans" pitchFamily="34" charset="0"/>
              </a:rPr>
              <a:t>finansije</a:t>
            </a:r>
            <a:r>
              <a:rPr lang="en-US" dirty="0">
                <a:latin typeface="SwissReSans" pitchFamily="34" charset="0"/>
              </a:rPr>
              <a:t>.</a:t>
            </a:r>
            <a:endParaRPr lang="en-GB" dirty="0" err="1">
              <a:latin typeface="SwissReSans" pitchFamily="34" charset="0"/>
            </a:endParaRPr>
          </a:p>
        </p:txBody>
      </p:sp>
    </p:spTree>
    <p:extLst>
      <p:ext uri="{BB962C8B-B14F-4D97-AF65-F5344CB8AC3E}">
        <p14:creationId xmlns:p14="http://schemas.microsoft.com/office/powerpoint/2010/main" val="302394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Rectangle 442">
            <a:extLst>
              <a:ext uri="{FF2B5EF4-FFF2-40B4-BE49-F238E27FC236}">
                <a16:creationId xmlns:a16="http://schemas.microsoft.com/office/drawing/2014/main" id="{105CF146-CBD5-434C-B719-7512E4025267}"/>
              </a:ext>
            </a:extLst>
          </p:cNvPr>
          <p:cNvSpPr/>
          <p:nvPr/>
        </p:nvSpPr>
        <p:spPr bwMode="gray">
          <a:xfrm>
            <a:off x="0" y="0"/>
            <a:ext cx="4064400" cy="68580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err="1">
              <a:ln>
                <a:noFill/>
              </a:ln>
              <a:solidFill>
                <a:prstClr val="white"/>
              </a:solidFill>
              <a:effectLst/>
              <a:uLnTx/>
              <a:uFillTx/>
              <a:latin typeface="SwissReSans" pitchFamily="34" charset="0"/>
              <a:ea typeface="+mn-ea"/>
              <a:cs typeface="+mn-cs"/>
            </a:endParaRPr>
          </a:p>
        </p:txBody>
      </p:sp>
      <p:sp>
        <p:nvSpPr>
          <p:cNvPr id="4" name="Slide Number Placeholder 3">
            <a:extLst>
              <a:ext uri="{FF2B5EF4-FFF2-40B4-BE49-F238E27FC236}">
                <a16:creationId xmlns:a16="http://schemas.microsoft.com/office/drawing/2014/main" id="{025CC7C3-D011-4C5F-A91C-E41167AA81D0}"/>
              </a:ext>
            </a:extLst>
          </p:cNvPr>
          <p:cNvSpPr>
            <a:spLocks noGrp="1"/>
          </p:cNvSpPr>
          <p:nvPr>
            <p:ph type="sldNum" sz="quarter" idx="12"/>
          </p:nvPr>
        </p:nvSpPr>
        <p:spPr/>
        <p:txBody>
          <a:bodyPr/>
          <a:lstStyle/>
          <a:p>
            <a:fld id="{5E4D2043-7E31-4A53-BD33-72A88E682172}" type="slidenum">
              <a:rPr lang="en-US" smtClean="0"/>
              <a:pPr/>
              <a:t>14</a:t>
            </a:fld>
            <a:endParaRPr lang="en-US" dirty="0"/>
          </a:p>
        </p:txBody>
      </p:sp>
      <p:sp>
        <p:nvSpPr>
          <p:cNvPr id="6" name="Title 3">
            <a:extLst>
              <a:ext uri="{FF2B5EF4-FFF2-40B4-BE49-F238E27FC236}">
                <a16:creationId xmlns:a16="http://schemas.microsoft.com/office/drawing/2014/main" id="{BCF08814-60AC-45D3-9F94-459CCE246DF9}"/>
              </a:ext>
            </a:extLst>
          </p:cNvPr>
          <p:cNvSpPr txBox="1">
            <a:spLocks/>
          </p:cNvSpPr>
          <p:nvPr/>
        </p:nvSpPr>
        <p:spPr>
          <a:xfrm>
            <a:off x="694800" y="692151"/>
            <a:ext cx="3096000" cy="692647"/>
          </a:xfrm>
          <a:prstGeom prst="rect">
            <a:avLst/>
          </a:prstGeom>
        </p:spPr>
        <p:txBody>
          <a:bodyPr lIns="0" tIns="0" rIns="0" bIns="0"/>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dirty="0" err="1">
                <a:solidFill>
                  <a:schemeClr val="bg1"/>
                </a:solidFill>
              </a:rPr>
              <a:t>Primjeri</a:t>
            </a:r>
            <a:r>
              <a:rPr lang="en-US" dirty="0">
                <a:solidFill>
                  <a:schemeClr val="bg1"/>
                </a:solidFill>
              </a:rPr>
              <a:t> </a:t>
            </a:r>
            <a:r>
              <a:rPr lang="en-US" dirty="0" err="1">
                <a:solidFill>
                  <a:schemeClr val="bg1"/>
                </a:solidFill>
              </a:rPr>
              <a:t>inovativnih</a:t>
            </a:r>
            <a:r>
              <a:rPr lang="en-US" dirty="0">
                <a:solidFill>
                  <a:schemeClr val="bg1"/>
                </a:solidFill>
              </a:rPr>
              <a:t> </a:t>
            </a:r>
            <a:r>
              <a:rPr lang="en-US" dirty="0" err="1">
                <a:solidFill>
                  <a:schemeClr val="bg1"/>
                </a:solidFill>
              </a:rPr>
              <a:t>rješenja</a:t>
            </a:r>
            <a:r>
              <a:rPr lang="en-US" dirty="0">
                <a:solidFill>
                  <a:schemeClr val="bg1"/>
                </a:solidFill>
              </a:rPr>
              <a:t> za </a:t>
            </a:r>
            <a:r>
              <a:rPr lang="en-US" dirty="0" err="1">
                <a:solidFill>
                  <a:schemeClr val="bg1"/>
                </a:solidFill>
              </a:rPr>
              <a:t>prijenos</a:t>
            </a:r>
            <a:r>
              <a:rPr lang="en-US" dirty="0">
                <a:solidFill>
                  <a:schemeClr val="bg1"/>
                </a:solidFill>
              </a:rPr>
              <a:t> </a:t>
            </a:r>
            <a:r>
              <a:rPr lang="en-US" dirty="0" err="1">
                <a:solidFill>
                  <a:schemeClr val="bg1"/>
                </a:solidFill>
              </a:rPr>
              <a:t>rizika</a:t>
            </a:r>
            <a:r>
              <a:rPr lang="en-US" dirty="0">
                <a:solidFill>
                  <a:schemeClr val="bg1"/>
                </a:solidFill>
              </a:rPr>
              <a:t> od </a:t>
            </a:r>
            <a:r>
              <a:rPr lang="en-US" dirty="0" err="1">
                <a:solidFill>
                  <a:schemeClr val="bg1"/>
                </a:solidFill>
              </a:rPr>
              <a:t>zemljotresa</a:t>
            </a:r>
            <a:endParaRPr lang="en-US" dirty="0">
              <a:solidFill>
                <a:schemeClr val="bg1"/>
              </a:solidFill>
            </a:endParaRPr>
          </a:p>
        </p:txBody>
      </p:sp>
      <p:sp>
        <p:nvSpPr>
          <p:cNvPr id="7" name="Text Placeholder 4">
            <a:extLst>
              <a:ext uri="{FF2B5EF4-FFF2-40B4-BE49-F238E27FC236}">
                <a16:creationId xmlns:a16="http://schemas.microsoft.com/office/drawing/2014/main" id="{D143EB6A-AC10-4C9A-A49E-B69A18A8DD40}"/>
              </a:ext>
            </a:extLst>
          </p:cNvPr>
          <p:cNvSpPr txBox="1">
            <a:spLocks/>
          </p:cNvSpPr>
          <p:nvPr/>
        </p:nvSpPr>
        <p:spPr>
          <a:xfrm>
            <a:off x="1619032" y="2060848"/>
            <a:ext cx="2239200" cy="873654"/>
          </a:xfrm>
          <a:prstGeom prst="rect">
            <a:avLst/>
          </a:prstGeom>
        </p:spPr>
        <p:txBody>
          <a:bodyPr lIns="90000" rIns="36000" anchor="ctr" anchorCtr="0"/>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Pct val="100000"/>
              <a:buFont typeface="Arial" pitchFamily="34" charset="0"/>
              <a:buNone/>
              <a:tabLst/>
              <a:defRPr/>
            </a:pPr>
            <a:r>
              <a:rPr lang="en-US" sz="1300" b="1" dirty="0">
                <a:solidFill>
                  <a:prstClr val="white"/>
                </a:solidFill>
                <a:latin typeface="SwissReSans"/>
              </a:rPr>
              <a:t>N</a:t>
            </a:r>
            <a:r>
              <a:rPr kumimoji="0" lang="en-US" sz="1300" b="1" i="0" u="none" strike="noStrike" kern="1200" cap="none" spc="0" normalizeH="0" baseline="0" noProof="0" dirty="0" err="1">
                <a:ln>
                  <a:noFill/>
                </a:ln>
                <a:solidFill>
                  <a:prstClr val="white"/>
                </a:solidFill>
                <a:effectLst/>
                <a:uLnTx/>
                <a:uFillTx/>
                <a:latin typeface="SwissReSans"/>
                <a:ea typeface="+mn-ea"/>
                <a:cs typeface="+mn-cs"/>
              </a:rPr>
              <a:t>acionalni</a:t>
            </a:r>
            <a:r>
              <a:rPr kumimoji="0" lang="en-US" sz="1300" b="1" i="0" u="none" strike="noStrike" kern="1200" cap="none" spc="0" normalizeH="0" baseline="0" noProof="0" dirty="0">
                <a:ln>
                  <a:noFill/>
                </a:ln>
                <a:solidFill>
                  <a:prstClr val="white"/>
                </a:solidFill>
                <a:effectLst/>
                <a:uLnTx/>
                <a:uFillTx/>
                <a:latin typeface="SwissReSans"/>
                <a:ea typeface="+mn-ea"/>
                <a:cs typeface="+mn-cs"/>
              </a:rPr>
              <a:t> fond </a:t>
            </a:r>
            <a:r>
              <a:rPr kumimoji="0" lang="en-US" sz="1300" b="1" i="0" u="none" strike="noStrike" kern="1200" cap="none" spc="0" normalizeH="0" baseline="0" noProof="0" dirty="0" err="1">
                <a:ln>
                  <a:noFill/>
                </a:ln>
                <a:solidFill>
                  <a:prstClr val="white"/>
                </a:solidFill>
                <a:effectLst/>
                <a:uLnTx/>
                <a:uFillTx/>
                <a:latin typeface="SwissReSans"/>
                <a:ea typeface="+mn-ea"/>
                <a:cs typeface="+mn-cs"/>
              </a:rPr>
              <a:t>sponzorisan</a:t>
            </a:r>
            <a:r>
              <a:rPr kumimoji="0" lang="en-US" sz="1300" b="1" i="0" u="none" strike="noStrike" kern="1200" cap="none" spc="0" normalizeH="0" baseline="0" noProof="0" dirty="0">
                <a:ln>
                  <a:noFill/>
                </a:ln>
                <a:solidFill>
                  <a:prstClr val="white"/>
                </a:solidFill>
                <a:effectLst/>
                <a:uLnTx/>
                <a:uFillTx/>
                <a:latin typeface="SwissReSans"/>
                <a:ea typeface="+mn-ea"/>
                <a:cs typeface="+mn-cs"/>
              </a:rPr>
              <a:t> od </a:t>
            </a:r>
            <a:r>
              <a:rPr lang="en-US" sz="1300" b="1" dirty="0" err="1">
                <a:solidFill>
                  <a:prstClr val="white"/>
                </a:solidFill>
                <a:latin typeface="SwissReSans"/>
              </a:rPr>
              <a:t>strane</a:t>
            </a:r>
            <a:r>
              <a:rPr lang="en-US" sz="1300" b="1" dirty="0">
                <a:solidFill>
                  <a:prstClr val="white"/>
                </a:solidFill>
                <a:latin typeface="SwissReSans"/>
              </a:rPr>
              <a:t> </a:t>
            </a:r>
            <a:r>
              <a:rPr lang="en-US" sz="1300" b="1" dirty="0" err="1">
                <a:solidFill>
                  <a:prstClr val="white"/>
                </a:solidFill>
                <a:latin typeface="SwissReSans"/>
              </a:rPr>
              <a:t>dr</a:t>
            </a:r>
            <a:r>
              <a:rPr lang="en-GB" sz="1300" b="1" dirty="0" err="1">
                <a:solidFill>
                  <a:prstClr val="white"/>
                </a:solidFill>
                <a:latin typeface="SwissReSans"/>
              </a:rPr>
              <a:t>žave</a:t>
            </a:r>
            <a:r>
              <a:rPr lang="en-US" sz="1300" b="1" dirty="0">
                <a:solidFill>
                  <a:prstClr val="white"/>
                </a:solidFill>
                <a:latin typeface="SwissReSans"/>
              </a:rPr>
              <a:t> </a:t>
            </a:r>
            <a:r>
              <a:rPr lang="en-US" sz="1300" b="1" dirty="0" err="1">
                <a:solidFill>
                  <a:prstClr val="white"/>
                </a:solidFill>
                <a:latin typeface="SwissReSans"/>
              </a:rPr>
              <a:t>kako</a:t>
            </a:r>
            <a:r>
              <a:rPr lang="en-US" sz="1300" b="1" dirty="0">
                <a:solidFill>
                  <a:prstClr val="white"/>
                </a:solidFill>
                <a:latin typeface="SwissReSans"/>
              </a:rPr>
              <a:t> bi </a:t>
            </a:r>
            <a:r>
              <a:rPr kumimoji="0" lang="en-US" sz="1300" b="1" i="0" u="none" strike="noStrike" kern="1200" cap="none" spc="0" normalizeH="0" baseline="0" noProof="0" dirty="0" err="1">
                <a:ln>
                  <a:noFill/>
                </a:ln>
                <a:solidFill>
                  <a:prstClr val="white"/>
                </a:solidFill>
                <a:effectLst/>
                <a:uLnTx/>
                <a:uFillTx/>
                <a:latin typeface="SwissReSans"/>
                <a:ea typeface="+mn-ea"/>
                <a:cs typeface="+mn-cs"/>
              </a:rPr>
              <a:t>povećao</a:t>
            </a:r>
            <a:r>
              <a:rPr kumimoji="0" lang="en-US" sz="1300" b="1" i="0" u="none" strike="noStrike" kern="1200" cap="none" spc="0" normalizeH="0" baseline="0" noProof="0" dirty="0">
                <a:ln>
                  <a:noFill/>
                </a:ln>
                <a:solidFill>
                  <a:prstClr val="white"/>
                </a:solidFill>
                <a:effectLst/>
                <a:uLnTx/>
                <a:uFillTx/>
                <a:latin typeface="SwissReSans"/>
                <a:ea typeface="+mn-ea"/>
                <a:cs typeface="+mn-cs"/>
              </a:rPr>
              <a:t> </a:t>
            </a:r>
            <a:r>
              <a:rPr kumimoji="0" lang="en-US" sz="1300" b="1" i="0" u="none" strike="noStrike" kern="1200" cap="none" spc="0" normalizeH="0" baseline="0" noProof="0" dirty="0" err="1">
                <a:ln>
                  <a:noFill/>
                </a:ln>
                <a:solidFill>
                  <a:prstClr val="white"/>
                </a:solidFill>
                <a:effectLst/>
                <a:uLnTx/>
                <a:uFillTx/>
                <a:latin typeface="SwissReSans"/>
                <a:ea typeface="+mn-ea"/>
                <a:cs typeface="+mn-cs"/>
              </a:rPr>
              <a:t>broj</a:t>
            </a:r>
            <a:r>
              <a:rPr kumimoji="0" lang="en-US" sz="1300" b="1" i="0" u="none" strike="noStrike" kern="1200" cap="none" spc="0" normalizeH="0" baseline="0" noProof="0" dirty="0">
                <a:ln>
                  <a:noFill/>
                </a:ln>
                <a:solidFill>
                  <a:prstClr val="white"/>
                </a:solidFill>
                <a:effectLst/>
                <a:uLnTx/>
                <a:uFillTx/>
                <a:latin typeface="SwissReSans"/>
                <a:ea typeface="+mn-ea"/>
                <a:cs typeface="+mn-cs"/>
              </a:rPr>
              <a:t> </a:t>
            </a:r>
            <a:r>
              <a:rPr kumimoji="0" lang="en-US" sz="1300" b="1" i="0" u="none" strike="noStrike" kern="1200" cap="none" spc="0" normalizeH="0" baseline="0" noProof="0" dirty="0" err="1">
                <a:ln>
                  <a:noFill/>
                </a:ln>
                <a:solidFill>
                  <a:prstClr val="white"/>
                </a:solidFill>
                <a:effectLst/>
                <a:uLnTx/>
                <a:uFillTx/>
                <a:latin typeface="SwissReSans"/>
                <a:ea typeface="+mn-ea"/>
                <a:cs typeface="+mn-cs"/>
              </a:rPr>
              <a:t>osiguranika</a:t>
            </a:r>
            <a:r>
              <a:rPr kumimoji="0" lang="en-US" sz="1300" b="1" i="0" u="none" strike="noStrike" kern="1200" cap="none" spc="0" normalizeH="0" baseline="0" noProof="0" dirty="0">
                <a:ln>
                  <a:noFill/>
                </a:ln>
                <a:solidFill>
                  <a:prstClr val="white"/>
                </a:solidFill>
                <a:effectLst/>
                <a:uLnTx/>
                <a:uFillTx/>
                <a:latin typeface="SwissReSans"/>
                <a:ea typeface="+mn-ea"/>
                <a:cs typeface="+mn-cs"/>
              </a:rPr>
              <a:t>. </a:t>
            </a:r>
            <a:endParaRPr kumimoji="0" lang="en-US" sz="1300" b="0" i="0" u="none" strike="noStrike" kern="1200" cap="none" spc="0" normalizeH="0" baseline="0" noProof="0" dirty="0">
              <a:ln>
                <a:noFill/>
              </a:ln>
              <a:solidFill>
                <a:prstClr val="white"/>
              </a:solidFill>
              <a:effectLst/>
              <a:uLnTx/>
              <a:uFillTx/>
              <a:latin typeface="SwissReSans"/>
              <a:ea typeface="+mn-ea"/>
              <a:cs typeface="+mn-cs"/>
            </a:endParaRPr>
          </a:p>
        </p:txBody>
      </p:sp>
      <p:sp>
        <p:nvSpPr>
          <p:cNvPr id="11" name="Text Placeholder 4">
            <a:extLst>
              <a:ext uri="{FF2B5EF4-FFF2-40B4-BE49-F238E27FC236}">
                <a16:creationId xmlns:a16="http://schemas.microsoft.com/office/drawing/2014/main" id="{4C38AF3F-AB66-4C37-8AA1-68A40BAD2B86}"/>
              </a:ext>
            </a:extLst>
          </p:cNvPr>
          <p:cNvSpPr txBox="1">
            <a:spLocks/>
          </p:cNvSpPr>
          <p:nvPr/>
        </p:nvSpPr>
        <p:spPr bwMode="gray">
          <a:xfrm>
            <a:off x="1619032" y="4139522"/>
            <a:ext cx="2240271" cy="873654"/>
          </a:xfrm>
          <a:prstGeom prst="rect">
            <a:avLst/>
          </a:prstGeom>
        </p:spPr>
        <p:txBody>
          <a:bodyPr vert="horz" lIns="90000" tIns="0" rIns="36000" bIns="0" rtlCol="0" anchor="ctr" anchorCtr="0">
            <a:noAutofit/>
          </a:bodyPr>
          <a:lstStyle>
            <a:lvl1pPr marL="108000" indent="-108000" algn="l" defTabSz="914400" rtl="0" eaLnBrk="1" latinLnBrk="0" hangingPunct="1">
              <a:lnSpc>
                <a:spcPct val="100000"/>
              </a:lnSpc>
              <a:spcBef>
                <a:spcPts val="600"/>
              </a:spcBef>
              <a:buClrTx/>
              <a:buSzPct val="100000"/>
              <a:buFont typeface="Arial" pitchFamily="34" charset="0"/>
              <a:buChar char="•"/>
              <a:defRPr sz="1200" kern="1200">
                <a:solidFill>
                  <a:srgbClr val="FFFFFF"/>
                </a:solidFill>
                <a:latin typeface="SwissReSans" pitchFamily="34" charset="0"/>
                <a:ea typeface="+mn-ea"/>
                <a:cs typeface="+mn-cs"/>
              </a:defRPr>
            </a:lvl1pPr>
            <a:lvl2pPr marL="252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2pPr>
            <a:lvl3pPr marL="396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3pPr>
            <a:lvl4pPr marL="540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4pPr>
            <a:lvl5pPr marL="684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defRPr/>
            </a:pPr>
            <a:r>
              <a:rPr lang="en-US" sz="1300" b="1" dirty="0" err="1">
                <a:solidFill>
                  <a:prstClr val="white"/>
                </a:solidFill>
                <a:latin typeface="SwissReSans"/>
              </a:rPr>
              <a:t>Parametarska</a:t>
            </a:r>
            <a:r>
              <a:rPr lang="en-US" sz="1300" b="1" dirty="0">
                <a:solidFill>
                  <a:prstClr val="white"/>
                </a:solidFill>
                <a:latin typeface="SwissReSans"/>
              </a:rPr>
              <a:t> </a:t>
            </a:r>
            <a:r>
              <a:rPr lang="en-US" sz="1300" b="1" dirty="0" err="1">
                <a:solidFill>
                  <a:prstClr val="white"/>
                </a:solidFill>
                <a:latin typeface="SwissReSans"/>
              </a:rPr>
              <a:t>rješenja</a:t>
            </a:r>
            <a:r>
              <a:rPr lang="en-US" sz="1300" b="1" dirty="0">
                <a:solidFill>
                  <a:prstClr val="white"/>
                </a:solidFill>
                <a:latin typeface="SwissReSans"/>
              </a:rPr>
              <a:t> za </a:t>
            </a:r>
            <a:r>
              <a:rPr lang="en-US" sz="1300" b="1" dirty="0" err="1">
                <a:solidFill>
                  <a:prstClr val="white"/>
                </a:solidFill>
                <a:latin typeface="SwissReSans"/>
              </a:rPr>
              <a:t>zaštitu</a:t>
            </a:r>
            <a:r>
              <a:rPr lang="en-US" sz="1300" b="1" dirty="0">
                <a:solidFill>
                  <a:prstClr val="white"/>
                </a:solidFill>
                <a:latin typeface="SwissReSans"/>
              </a:rPr>
              <a:t> </a:t>
            </a:r>
            <a:r>
              <a:rPr lang="en-US" sz="1300" b="1" dirty="0" err="1">
                <a:solidFill>
                  <a:prstClr val="white"/>
                </a:solidFill>
                <a:latin typeface="SwissReSans"/>
              </a:rPr>
              <a:t>kulturne</a:t>
            </a:r>
            <a:r>
              <a:rPr lang="en-US" sz="1300" b="1" dirty="0">
                <a:solidFill>
                  <a:prstClr val="white"/>
                </a:solidFill>
                <a:latin typeface="SwissReSans"/>
              </a:rPr>
              <a:t> </a:t>
            </a:r>
            <a:r>
              <a:rPr lang="en-US" sz="1300" b="1" dirty="0" err="1">
                <a:solidFill>
                  <a:prstClr val="white"/>
                </a:solidFill>
                <a:latin typeface="SwissReSans"/>
              </a:rPr>
              <a:t>baštine</a:t>
            </a:r>
            <a:r>
              <a:rPr lang="en-US" sz="1300" b="1" dirty="0">
                <a:solidFill>
                  <a:prstClr val="white"/>
                </a:solidFill>
                <a:latin typeface="SwissReSans"/>
              </a:rPr>
              <a:t>.  </a:t>
            </a:r>
          </a:p>
        </p:txBody>
      </p:sp>
      <p:pic>
        <p:nvPicPr>
          <p:cNvPr id="444" name="Picture 443">
            <a:extLst>
              <a:ext uri="{FF2B5EF4-FFF2-40B4-BE49-F238E27FC236}">
                <a16:creationId xmlns:a16="http://schemas.microsoft.com/office/drawing/2014/main" id="{A3BE64FA-0974-4D8C-8B4B-900125FD09C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grpSp>
        <p:nvGrpSpPr>
          <p:cNvPr id="445" name="Graphic 8">
            <a:extLst>
              <a:ext uri="{FF2B5EF4-FFF2-40B4-BE49-F238E27FC236}">
                <a16:creationId xmlns:a16="http://schemas.microsoft.com/office/drawing/2014/main" id="{0DEB898D-533D-4124-8175-C1C83D9EADCC}"/>
              </a:ext>
            </a:extLst>
          </p:cNvPr>
          <p:cNvGrpSpPr/>
          <p:nvPr/>
        </p:nvGrpSpPr>
        <p:grpSpPr>
          <a:xfrm>
            <a:off x="5159944" y="1861074"/>
            <a:ext cx="6192640" cy="3241799"/>
            <a:chOff x="4655888" y="763469"/>
            <a:chExt cx="7141422" cy="3738479"/>
          </a:xfrm>
          <a:solidFill>
            <a:schemeClr val="bg2"/>
          </a:solidFill>
        </p:grpSpPr>
        <p:sp>
          <p:nvSpPr>
            <p:cNvPr id="446" name="Freeform: Shape 445">
              <a:extLst>
                <a:ext uri="{FF2B5EF4-FFF2-40B4-BE49-F238E27FC236}">
                  <a16:creationId xmlns:a16="http://schemas.microsoft.com/office/drawing/2014/main" id="{CBE80DEE-73EF-4B0C-A931-D929226A3C29}"/>
                </a:ext>
              </a:extLst>
            </p:cNvPr>
            <p:cNvSpPr/>
            <p:nvPr/>
          </p:nvSpPr>
          <p:spPr>
            <a:xfrm>
              <a:off x="5813893" y="1064461"/>
              <a:ext cx="454840" cy="260041"/>
            </a:xfrm>
            <a:custGeom>
              <a:avLst/>
              <a:gdLst>
                <a:gd name="connsiteX0" fmla="*/ 71119 w 454840"/>
                <a:gd name="connsiteY0" fmla="*/ 4507 h 260041"/>
                <a:gd name="connsiteX1" fmla="*/ 71119 w 454840"/>
                <a:gd name="connsiteY1" fmla="*/ 6761 h 260041"/>
                <a:gd name="connsiteX2" fmla="*/ 62668 w 454840"/>
                <a:gd name="connsiteY2" fmla="*/ 9437 h 260041"/>
                <a:gd name="connsiteX3" fmla="*/ 52244 w 454840"/>
                <a:gd name="connsiteY3" fmla="*/ 9437 h 260041"/>
                <a:gd name="connsiteX4" fmla="*/ 52244 w 454840"/>
                <a:gd name="connsiteY4" fmla="*/ 23524 h 260041"/>
                <a:gd name="connsiteX5" fmla="*/ 55484 w 454840"/>
                <a:gd name="connsiteY5" fmla="*/ 36624 h 260041"/>
                <a:gd name="connsiteX6" fmla="*/ 46327 w 454840"/>
                <a:gd name="connsiteY6" fmla="*/ 46907 h 260041"/>
                <a:gd name="connsiteX7" fmla="*/ 36185 w 454840"/>
                <a:gd name="connsiteY7" fmla="*/ 53105 h 260041"/>
                <a:gd name="connsiteX8" fmla="*/ 30833 w 454840"/>
                <a:gd name="connsiteY8" fmla="*/ 56486 h 260041"/>
                <a:gd name="connsiteX9" fmla="*/ 24494 w 454840"/>
                <a:gd name="connsiteY9" fmla="*/ 63388 h 260041"/>
                <a:gd name="connsiteX10" fmla="*/ 21817 w 454840"/>
                <a:gd name="connsiteY10" fmla="*/ 68882 h 260041"/>
                <a:gd name="connsiteX11" fmla="*/ 19845 w 454840"/>
                <a:gd name="connsiteY11" fmla="*/ 75080 h 260041"/>
                <a:gd name="connsiteX12" fmla="*/ 8013 w 454840"/>
                <a:gd name="connsiteY12" fmla="*/ 82405 h 260041"/>
                <a:gd name="connsiteX13" fmla="*/ 5477 w 454840"/>
                <a:gd name="connsiteY13" fmla="*/ 88180 h 260041"/>
                <a:gd name="connsiteX14" fmla="*/ 1110 w 454840"/>
                <a:gd name="connsiteY14" fmla="*/ 91983 h 260041"/>
                <a:gd name="connsiteX15" fmla="*/ 1110 w 454840"/>
                <a:gd name="connsiteY15" fmla="*/ 110296 h 260041"/>
                <a:gd name="connsiteX16" fmla="*/ 8435 w 454840"/>
                <a:gd name="connsiteY16" fmla="*/ 111141 h 260041"/>
                <a:gd name="connsiteX17" fmla="*/ 14492 w 454840"/>
                <a:gd name="connsiteY17" fmla="*/ 127058 h 260041"/>
                <a:gd name="connsiteX18" fmla="*/ 14492 w 454840"/>
                <a:gd name="connsiteY18" fmla="*/ 151709 h 260041"/>
                <a:gd name="connsiteX19" fmla="*/ 30973 w 454840"/>
                <a:gd name="connsiteY19" fmla="*/ 159739 h 260041"/>
                <a:gd name="connsiteX20" fmla="*/ 39143 w 454840"/>
                <a:gd name="connsiteY20" fmla="*/ 162838 h 260041"/>
                <a:gd name="connsiteX21" fmla="*/ 49567 w 454840"/>
                <a:gd name="connsiteY21" fmla="*/ 159457 h 260041"/>
                <a:gd name="connsiteX22" fmla="*/ 66894 w 454840"/>
                <a:gd name="connsiteY22" fmla="*/ 138468 h 260041"/>
                <a:gd name="connsiteX23" fmla="*/ 83515 w 454840"/>
                <a:gd name="connsiteY23" fmla="*/ 130439 h 260041"/>
                <a:gd name="connsiteX24" fmla="*/ 90559 w 454840"/>
                <a:gd name="connsiteY24" fmla="*/ 123678 h 260041"/>
                <a:gd name="connsiteX25" fmla="*/ 93235 w 454840"/>
                <a:gd name="connsiteY25" fmla="*/ 112690 h 260041"/>
                <a:gd name="connsiteX26" fmla="*/ 102109 w 454840"/>
                <a:gd name="connsiteY26" fmla="*/ 107901 h 260041"/>
                <a:gd name="connsiteX27" fmla="*/ 113660 w 454840"/>
                <a:gd name="connsiteY27" fmla="*/ 105788 h 260041"/>
                <a:gd name="connsiteX28" fmla="*/ 121971 w 454840"/>
                <a:gd name="connsiteY28" fmla="*/ 100435 h 260041"/>
                <a:gd name="connsiteX29" fmla="*/ 130141 w 454840"/>
                <a:gd name="connsiteY29" fmla="*/ 94941 h 260041"/>
                <a:gd name="connsiteX30" fmla="*/ 135494 w 454840"/>
                <a:gd name="connsiteY30" fmla="*/ 89307 h 260041"/>
                <a:gd name="connsiteX31" fmla="*/ 148876 w 454840"/>
                <a:gd name="connsiteY31" fmla="*/ 88462 h 260041"/>
                <a:gd name="connsiteX32" fmla="*/ 145214 w 454840"/>
                <a:gd name="connsiteY32" fmla="*/ 107337 h 260041"/>
                <a:gd name="connsiteX33" fmla="*/ 136903 w 454840"/>
                <a:gd name="connsiteY33" fmla="*/ 112690 h 260041"/>
                <a:gd name="connsiteX34" fmla="*/ 129437 w 454840"/>
                <a:gd name="connsiteY34" fmla="*/ 118888 h 260041"/>
                <a:gd name="connsiteX35" fmla="*/ 121126 w 454840"/>
                <a:gd name="connsiteY35" fmla="*/ 124241 h 260041"/>
                <a:gd name="connsiteX36" fmla="*/ 118027 w 454840"/>
                <a:gd name="connsiteY36" fmla="*/ 127058 h 260041"/>
                <a:gd name="connsiteX37" fmla="*/ 123521 w 454840"/>
                <a:gd name="connsiteY37" fmla="*/ 130298 h 260041"/>
                <a:gd name="connsiteX38" fmla="*/ 124366 w 454840"/>
                <a:gd name="connsiteY38" fmla="*/ 137623 h 260041"/>
                <a:gd name="connsiteX39" fmla="*/ 143242 w 454840"/>
                <a:gd name="connsiteY39" fmla="*/ 137623 h 260041"/>
                <a:gd name="connsiteX40" fmla="*/ 148735 w 454840"/>
                <a:gd name="connsiteY40" fmla="*/ 142976 h 260041"/>
                <a:gd name="connsiteX41" fmla="*/ 148735 w 454840"/>
                <a:gd name="connsiteY41" fmla="*/ 153541 h 260041"/>
                <a:gd name="connsiteX42" fmla="*/ 153102 w 454840"/>
                <a:gd name="connsiteY42" fmla="*/ 154527 h 260041"/>
                <a:gd name="connsiteX43" fmla="*/ 154088 w 454840"/>
                <a:gd name="connsiteY43" fmla="*/ 159034 h 260041"/>
                <a:gd name="connsiteX44" fmla="*/ 181134 w 454840"/>
                <a:gd name="connsiteY44" fmla="*/ 159034 h 260041"/>
                <a:gd name="connsiteX45" fmla="*/ 191276 w 454840"/>
                <a:gd name="connsiteY45" fmla="*/ 162556 h 260041"/>
                <a:gd name="connsiteX46" fmla="*/ 196770 w 454840"/>
                <a:gd name="connsiteY46" fmla="*/ 165232 h 260041"/>
                <a:gd name="connsiteX47" fmla="*/ 203108 w 454840"/>
                <a:gd name="connsiteY47" fmla="*/ 167204 h 260041"/>
                <a:gd name="connsiteX48" fmla="*/ 213955 w 454840"/>
                <a:gd name="connsiteY48" fmla="*/ 170022 h 260041"/>
                <a:gd name="connsiteX49" fmla="*/ 225506 w 454840"/>
                <a:gd name="connsiteY49" fmla="*/ 172135 h 260041"/>
                <a:gd name="connsiteX50" fmla="*/ 235366 w 454840"/>
                <a:gd name="connsiteY50" fmla="*/ 176079 h 260041"/>
                <a:gd name="connsiteX51" fmla="*/ 235366 w 454840"/>
                <a:gd name="connsiteY51" fmla="*/ 183826 h 260041"/>
                <a:gd name="connsiteX52" fmla="*/ 238465 w 454840"/>
                <a:gd name="connsiteY52" fmla="*/ 189038 h 260041"/>
                <a:gd name="connsiteX53" fmla="*/ 219167 w 454840"/>
                <a:gd name="connsiteY53" fmla="*/ 197490 h 260041"/>
                <a:gd name="connsiteX54" fmla="*/ 205081 w 454840"/>
                <a:gd name="connsiteY54" fmla="*/ 197490 h 260041"/>
                <a:gd name="connsiteX55" fmla="*/ 197756 w 454840"/>
                <a:gd name="connsiteY55" fmla="*/ 194391 h 260041"/>
                <a:gd name="connsiteX56" fmla="*/ 188740 w 454840"/>
                <a:gd name="connsiteY56" fmla="*/ 194391 h 260041"/>
                <a:gd name="connsiteX57" fmla="*/ 155778 w 454840"/>
                <a:gd name="connsiteY57" fmla="*/ 194391 h 260041"/>
                <a:gd name="connsiteX58" fmla="*/ 141692 w 454840"/>
                <a:gd name="connsiteY58" fmla="*/ 194391 h 260041"/>
                <a:gd name="connsiteX59" fmla="*/ 131550 w 454840"/>
                <a:gd name="connsiteY59" fmla="*/ 189038 h 260041"/>
                <a:gd name="connsiteX60" fmla="*/ 149580 w 454840"/>
                <a:gd name="connsiteY60" fmla="*/ 203125 h 260041"/>
                <a:gd name="connsiteX61" fmla="*/ 150566 w 454840"/>
                <a:gd name="connsiteY61" fmla="*/ 207632 h 260041"/>
                <a:gd name="connsiteX62" fmla="*/ 160286 w 454840"/>
                <a:gd name="connsiteY62" fmla="*/ 214394 h 260041"/>
                <a:gd name="connsiteX63" fmla="*/ 174372 w 454840"/>
                <a:gd name="connsiteY63" fmla="*/ 216225 h 260041"/>
                <a:gd name="connsiteX64" fmla="*/ 182402 w 454840"/>
                <a:gd name="connsiteY64" fmla="*/ 224536 h 260041"/>
                <a:gd name="connsiteX65" fmla="*/ 192966 w 454840"/>
                <a:gd name="connsiteY65" fmla="*/ 230452 h 260041"/>
                <a:gd name="connsiteX66" fmla="*/ 193952 w 454840"/>
                <a:gd name="connsiteY66" fmla="*/ 240312 h 260041"/>
                <a:gd name="connsiteX67" fmla="*/ 198882 w 454840"/>
                <a:gd name="connsiteY67" fmla="*/ 249187 h 260041"/>
                <a:gd name="connsiteX68" fmla="*/ 202122 w 454840"/>
                <a:gd name="connsiteY68" fmla="*/ 256793 h 260041"/>
                <a:gd name="connsiteX69" fmla="*/ 215223 w 454840"/>
                <a:gd name="connsiteY69" fmla="*/ 256793 h 260041"/>
                <a:gd name="connsiteX70" fmla="*/ 226351 w 454840"/>
                <a:gd name="connsiteY70" fmla="*/ 256793 h 260041"/>
                <a:gd name="connsiteX71" fmla="*/ 237056 w 454840"/>
                <a:gd name="connsiteY71" fmla="*/ 259611 h 260041"/>
                <a:gd name="connsiteX72" fmla="*/ 251143 w 454840"/>
                <a:gd name="connsiteY72" fmla="*/ 259611 h 260041"/>
                <a:gd name="connsiteX73" fmla="*/ 254946 w 454840"/>
                <a:gd name="connsiteY73" fmla="*/ 257357 h 260041"/>
                <a:gd name="connsiteX74" fmla="*/ 264384 w 454840"/>
                <a:gd name="connsiteY74" fmla="*/ 256230 h 260041"/>
                <a:gd name="connsiteX75" fmla="*/ 265229 w 454840"/>
                <a:gd name="connsiteY75" fmla="*/ 251722 h 260041"/>
                <a:gd name="connsiteX76" fmla="*/ 278470 w 454840"/>
                <a:gd name="connsiteY76" fmla="*/ 248482 h 260041"/>
                <a:gd name="connsiteX77" fmla="*/ 294810 w 454840"/>
                <a:gd name="connsiteY77" fmla="*/ 248482 h 260041"/>
                <a:gd name="connsiteX78" fmla="*/ 303262 w 454840"/>
                <a:gd name="connsiteY78" fmla="*/ 248482 h 260041"/>
                <a:gd name="connsiteX79" fmla="*/ 308333 w 454840"/>
                <a:gd name="connsiteY79" fmla="*/ 243411 h 260041"/>
                <a:gd name="connsiteX80" fmla="*/ 325096 w 454840"/>
                <a:gd name="connsiteY80" fmla="*/ 235241 h 260041"/>
                <a:gd name="connsiteX81" fmla="*/ 330449 w 454840"/>
                <a:gd name="connsiteY81" fmla="*/ 231861 h 260041"/>
                <a:gd name="connsiteX82" fmla="*/ 335802 w 454840"/>
                <a:gd name="connsiteY82" fmla="*/ 224677 h 260041"/>
                <a:gd name="connsiteX83" fmla="*/ 344394 w 454840"/>
                <a:gd name="connsiteY83" fmla="*/ 223409 h 260041"/>
                <a:gd name="connsiteX84" fmla="*/ 347493 w 454840"/>
                <a:gd name="connsiteY84" fmla="*/ 228480 h 260041"/>
                <a:gd name="connsiteX85" fmla="*/ 352424 w 454840"/>
                <a:gd name="connsiteY85" fmla="*/ 231720 h 260041"/>
                <a:gd name="connsiteX86" fmla="*/ 357635 w 454840"/>
                <a:gd name="connsiteY86" fmla="*/ 237354 h 260041"/>
                <a:gd name="connsiteX87" fmla="*/ 376511 w 454840"/>
                <a:gd name="connsiteY87" fmla="*/ 239467 h 260041"/>
                <a:gd name="connsiteX88" fmla="*/ 377497 w 454840"/>
                <a:gd name="connsiteY88" fmla="*/ 234960 h 260041"/>
                <a:gd name="connsiteX89" fmla="*/ 395809 w 454840"/>
                <a:gd name="connsiteY89" fmla="*/ 234114 h 260041"/>
                <a:gd name="connsiteX90" fmla="*/ 404261 w 454840"/>
                <a:gd name="connsiteY90" fmla="*/ 223550 h 260041"/>
                <a:gd name="connsiteX91" fmla="*/ 423700 w 454840"/>
                <a:gd name="connsiteY91" fmla="*/ 218760 h 260041"/>
                <a:gd name="connsiteX92" fmla="*/ 442717 w 454840"/>
                <a:gd name="connsiteY92" fmla="*/ 215380 h 260041"/>
                <a:gd name="connsiteX93" fmla="*/ 453845 w 454840"/>
                <a:gd name="connsiteY93" fmla="*/ 204111 h 260041"/>
                <a:gd name="connsiteX94" fmla="*/ 447506 w 454840"/>
                <a:gd name="connsiteY94" fmla="*/ 199603 h 260041"/>
                <a:gd name="connsiteX95" fmla="*/ 442153 w 454840"/>
                <a:gd name="connsiteY95" fmla="*/ 194250 h 260041"/>
                <a:gd name="connsiteX96" fmla="*/ 435251 w 454840"/>
                <a:gd name="connsiteY96" fmla="*/ 187066 h 260041"/>
                <a:gd name="connsiteX97" fmla="*/ 426940 w 454840"/>
                <a:gd name="connsiteY97" fmla="*/ 184671 h 260041"/>
                <a:gd name="connsiteX98" fmla="*/ 418066 w 454840"/>
                <a:gd name="connsiteY98" fmla="*/ 182418 h 260041"/>
                <a:gd name="connsiteX99" fmla="*/ 407078 w 454840"/>
                <a:gd name="connsiteY99" fmla="*/ 182418 h 260041"/>
                <a:gd name="connsiteX100" fmla="*/ 391724 w 454840"/>
                <a:gd name="connsiteY100" fmla="*/ 174107 h 260041"/>
                <a:gd name="connsiteX101" fmla="*/ 398908 w 454840"/>
                <a:gd name="connsiteY101" fmla="*/ 174107 h 260041"/>
                <a:gd name="connsiteX102" fmla="*/ 391161 w 454840"/>
                <a:gd name="connsiteY102" fmla="*/ 165373 h 260041"/>
                <a:gd name="connsiteX103" fmla="*/ 391161 w 454840"/>
                <a:gd name="connsiteY103" fmla="*/ 154949 h 260041"/>
                <a:gd name="connsiteX104" fmla="*/ 395950 w 454840"/>
                <a:gd name="connsiteY104" fmla="*/ 146075 h 260041"/>
                <a:gd name="connsiteX105" fmla="*/ 402289 w 454840"/>
                <a:gd name="connsiteY105" fmla="*/ 141426 h 260041"/>
                <a:gd name="connsiteX106" fmla="*/ 402289 w 454840"/>
                <a:gd name="connsiteY106" fmla="*/ 127340 h 260041"/>
                <a:gd name="connsiteX107" fmla="*/ 396091 w 454840"/>
                <a:gd name="connsiteY107" fmla="*/ 108746 h 260041"/>
                <a:gd name="connsiteX108" fmla="*/ 389048 w 454840"/>
                <a:gd name="connsiteY108" fmla="*/ 104943 h 260041"/>
                <a:gd name="connsiteX109" fmla="*/ 387921 w 454840"/>
                <a:gd name="connsiteY109" fmla="*/ 92265 h 260041"/>
                <a:gd name="connsiteX110" fmla="*/ 377075 w 454840"/>
                <a:gd name="connsiteY110" fmla="*/ 78179 h 260041"/>
                <a:gd name="connsiteX111" fmla="*/ 367214 w 454840"/>
                <a:gd name="connsiteY111" fmla="*/ 77052 h 260041"/>
                <a:gd name="connsiteX112" fmla="*/ 363833 w 454840"/>
                <a:gd name="connsiteY112" fmla="*/ 75080 h 260041"/>
                <a:gd name="connsiteX113" fmla="*/ 360594 w 454840"/>
                <a:gd name="connsiteY113" fmla="*/ 70150 h 260041"/>
                <a:gd name="connsiteX114" fmla="*/ 347352 w 454840"/>
                <a:gd name="connsiteY114" fmla="*/ 74939 h 260041"/>
                <a:gd name="connsiteX115" fmla="*/ 350311 w 454840"/>
                <a:gd name="connsiteY115" fmla="*/ 85785 h 260041"/>
                <a:gd name="connsiteX116" fmla="*/ 350311 w 454840"/>
                <a:gd name="connsiteY116" fmla="*/ 99872 h 260041"/>
                <a:gd name="connsiteX117" fmla="*/ 342986 w 454840"/>
                <a:gd name="connsiteY117" fmla="*/ 100717 h 260041"/>
                <a:gd name="connsiteX118" fmla="*/ 342986 w 454840"/>
                <a:gd name="connsiteY118" fmla="*/ 119452 h 260041"/>
                <a:gd name="connsiteX119" fmla="*/ 345521 w 454840"/>
                <a:gd name="connsiteY119" fmla="*/ 130016 h 260041"/>
                <a:gd name="connsiteX120" fmla="*/ 337492 w 454840"/>
                <a:gd name="connsiteY120" fmla="*/ 127763 h 260041"/>
                <a:gd name="connsiteX121" fmla="*/ 335520 w 454840"/>
                <a:gd name="connsiteY121" fmla="*/ 121565 h 260041"/>
                <a:gd name="connsiteX122" fmla="*/ 335520 w 454840"/>
                <a:gd name="connsiteY122" fmla="*/ 111282 h 260041"/>
                <a:gd name="connsiteX123" fmla="*/ 335520 w 454840"/>
                <a:gd name="connsiteY123" fmla="*/ 100858 h 260041"/>
                <a:gd name="connsiteX124" fmla="*/ 337069 w 454840"/>
                <a:gd name="connsiteY124" fmla="*/ 91983 h 260041"/>
                <a:gd name="connsiteX125" fmla="*/ 324533 w 454840"/>
                <a:gd name="connsiteY125" fmla="*/ 83250 h 260041"/>
                <a:gd name="connsiteX126" fmla="*/ 315658 w 454840"/>
                <a:gd name="connsiteY126" fmla="*/ 81137 h 260041"/>
                <a:gd name="connsiteX127" fmla="*/ 310165 w 454840"/>
                <a:gd name="connsiteY127" fmla="*/ 86490 h 260041"/>
                <a:gd name="connsiteX128" fmla="*/ 301431 w 454840"/>
                <a:gd name="connsiteY128" fmla="*/ 99731 h 260041"/>
                <a:gd name="connsiteX129" fmla="*/ 287345 w 454840"/>
                <a:gd name="connsiteY129" fmla="*/ 92688 h 260041"/>
                <a:gd name="connsiteX130" fmla="*/ 282978 w 454840"/>
                <a:gd name="connsiteY130" fmla="*/ 91561 h 260041"/>
                <a:gd name="connsiteX131" fmla="*/ 281992 w 454840"/>
                <a:gd name="connsiteY131" fmla="*/ 87053 h 260041"/>
                <a:gd name="connsiteX132" fmla="*/ 250157 w 454840"/>
                <a:gd name="connsiteY132" fmla="*/ 83250 h 260041"/>
                <a:gd name="connsiteX133" fmla="*/ 238606 w 454840"/>
                <a:gd name="connsiteY133" fmla="*/ 78460 h 260041"/>
                <a:gd name="connsiteX134" fmla="*/ 233112 w 454840"/>
                <a:gd name="connsiteY134" fmla="*/ 64374 h 260041"/>
                <a:gd name="connsiteX135" fmla="*/ 225506 w 454840"/>
                <a:gd name="connsiteY135" fmla="*/ 52682 h 260041"/>
                <a:gd name="connsiteX136" fmla="*/ 222266 w 454840"/>
                <a:gd name="connsiteY136" fmla="*/ 47752 h 260041"/>
                <a:gd name="connsiteX137" fmla="*/ 214659 w 454840"/>
                <a:gd name="connsiteY137" fmla="*/ 44372 h 260041"/>
                <a:gd name="connsiteX138" fmla="*/ 209166 w 454840"/>
                <a:gd name="connsiteY138" fmla="*/ 41836 h 260041"/>
                <a:gd name="connsiteX139" fmla="*/ 205926 w 454840"/>
                <a:gd name="connsiteY139" fmla="*/ 37328 h 260041"/>
                <a:gd name="connsiteX140" fmla="*/ 200150 w 454840"/>
                <a:gd name="connsiteY140" fmla="*/ 37328 h 260041"/>
                <a:gd name="connsiteX141" fmla="*/ 194938 w 454840"/>
                <a:gd name="connsiteY141" fmla="*/ 34370 h 260041"/>
                <a:gd name="connsiteX142" fmla="*/ 184233 w 454840"/>
                <a:gd name="connsiteY142" fmla="*/ 34370 h 260041"/>
                <a:gd name="connsiteX143" fmla="*/ 183388 w 454840"/>
                <a:gd name="connsiteY143" fmla="*/ 26904 h 260041"/>
                <a:gd name="connsiteX144" fmla="*/ 173104 w 454840"/>
                <a:gd name="connsiteY144" fmla="*/ 18030 h 260041"/>
                <a:gd name="connsiteX145" fmla="*/ 154088 w 454840"/>
                <a:gd name="connsiteY145" fmla="*/ 18030 h 260041"/>
                <a:gd name="connsiteX146" fmla="*/ 147749 w 454840"/>
                <a:gd name="connsiteY146" fmla="*/ 36342 h 260041"/>
                <a:gd name="connsiteX147" fmla="*/ 125774 w 454840"/>
                <a:gd name="connsiteY147" fmla="*/ 29017 h 260041"/>
                <a:gd name="connsiteX148" fmla="*/ 121408 w 454840"/>
                <a:gd name="connsiteY148" fmla="*/ 28031 h 260041"/>
                <a:gd name="connsiteX149" fmla="*/ 114646 w 454840"/>
                <a:gd name="connsiteY149" fmla="*/ 15495 h 260041"/>
                <a:gd name="connsiteX150" fmla="*/ 108307 w 454840"/>
                <a:gd name="connsiteY150" fmla="*/ 13382 h 260041"/>
                <a:gd name="connsiteX151" fmla="*/ 97743 w 454840"/>
                <a:gd name="connsiteY151" fmla="*/ 13382 h 260041"/>
                <a:gd name="connsiteX152" fmla="*/ 92531 w 454840"/>
                <a:gd name="connsiteY152" fmla="*/ 10423 h 260041"/>
                <a:gd name="connsiteX153" fmla="*/ 83515 w 454840"/>
                <a:gd name="connsiteY153" fmla="*/ 8451 h 260041"/>
                <a:gd name="connsiteX154" fmla="*/ 70697 w 454840"/>
                <a:gd name="connsiteY154" fmla="*/ 281 h 260041"/>
                <a:gd name="connsiteX155" fmla="*/ 70697 w 454840"/>
                <a:gd name="connsiteY155" fmla="*/ 5071 h 26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54840" h="260041">
                  <a:moveTo>
                    <a:pt x="71119" y="4507"/>
                  </a:moveTo>
                  <a:lnTo>
                    <a:pt x="71119" y="6761"/>
                  </a:lnTo>
                  <a:cubicBezTo>
                    <a:pt x="68260" y="7509"/>
                    <a:pt x="65438" y="8403"/>
                    <a:pt x="62668" y="9437"/>
                  </a:cubicBezTo>
                  <a:cubicBezTo>
                    <a:pt x="59146" y="10142"/>
                    <a:pt x="55906" y="9437"/>
                    <a:pt x="52244" y="9437"/>
                  </a:cubicBezTo>
                  <a:cubicBezTo>
                    <a:pt x="42524" y="10423"/>
                    <a:pt x="40693" y="22679"/>
                    <a:pt x="52244" y="23524"/>
                  </a:cubicBezTo>
                  <a:cubicBezTo>
                    <a:pt x="52244" y="28736"/>
                    <a:pt x="55343" y="31694"/>
                    <a:pt x="55484" y="36624"/>
                  </a:cubicBezTo>
                  <a:cubicBezTo>
                    <a:pt x="55625" y="41554"/>
                    <a:pt x="51258" y="44090"/>
                    <a:pt x="46327" y="46907"/>
                  </a:cubicBezTo>
                  <a:cubicBezTo>
                    <a:pt x="41397" y="49724"/>
                    <a:pt x="39707" y="51133"/>
                    <a:pt x="36185" y="53105"/>
                  </a:cubicBezTo>
                  <a:lnTo>
                    <a:pt x="30833" y="56486"/>
                  </a:lnTo>
                  <a:cubicBezTo>
                    <a:pt x="26043" y="59303"/>
                    <a:pt x="26888" y="59021"/>
                    <a:pt x="24494" y="63388"/>
                  </a:cubicBezTo>
                  <a:cubicBezTo>
                    <a:pt x="23491" y="65163"/>
                    <a:pt x="22596" y="66997"/>
                    <a:pt x="21817" y="68882"/>
                  </a:cubicBezTo>
                  <a:cubicBezTo>
                    <a:pt x="21817" y="70290"/>
                    <a:pt x="20409" y="73953"/>
                    <a:pt x="19845" y="75080"/>
                  </a:cubicBezTo>
                  <a:cubicBezTo>
                    <a:pt x="16605" y="81559"/>
                    <a:pt x="12520" y="78320"/>
                    <a:pt x="8013" y="82405"/>
                  </a:cubicBezTo>
                  <a:cubicBezTo>
                    <a:pt x="6041" y="84236"/>
                    <a:pt x="6886" y="86208"/>
                    <a:pt x="5477" y="88180"/>
                  </a:cubicBezTo>
                  <a:cubicBezTo>
                    <a:pt x="4068" y="90152"/>
                    <a:pt x="1956" y="90434"/>
                    <a:pt x="1110" y="91983"/>
                  </a:cubicBezTo>
                  <a:cubicBezTo>
                    <a:pt x="-370" y="97998"/>
                    <a:pt x="-370" y="104281"/>
                    <a:pt x="1110" y="110296"/>
                  </a:cubicBezTo>
                  <a:cubicBezTo>
                    <a:pt x="3567" y="110429"/>
                    <a:pt x="6012" y="110713"/>
                    <a:pt x="8435" y="111141"/>
                  </a:cubicBezTo>
                  <a:cubicBezTo>
                    <a:pt x="8435" y="116916"/>
                    <a:pt x="13788" y="121283"/>
                    <a:pt x="14492" y="127058"/>
                  </a:cubicBezTo>
                  <a:cubicBezTo>
                    <a:pt x="15056" y="135265"/>
                    <a:pt x="15056" y="143503"/>
                    <a:pt x="14492" y="151709"/>
                  </a:cubicBezTo>
                  <a:cubicBezTo>
                    <a:pt x="14492" y="164951"/>
                    <a:pt x="21536" y="157485"/>
                    <a:pt x="30973" y="159739"/>
                  </a:cubicBezTo>
                  <a:cubicBezTo>
                    <a:pt x="34495" y="160725"/>
                    <a:pt x="34777" y="163401"/>
                    <a:pt x="39143" y="162838"/>
                  </a:cubicBezTo>
                  <a:cubicBezTo>
                    <a:pt x="43510" y="162274"/>
                    <a:pt x="45623" y="160020"/>
                    <a:pt x="49567" y="159457"/>
                  </a:cubicBezTo>
                  <a:cubicBezTo>
                    <a:pt x="48581" y="149737"/>
                    <a:pt x="67457" y="150160"/>
                    <a:pt x="66894" y="138468"/>
                  </a:cubicBezTo>
                  <a:cubicBezTo>
                    <a:pt x="73218" y="137860"/>
                    <a:pt x="79106" y="135011"/>
                    <a:pt x="83515" y="130439"/>
                  </a:cubicBezTo>
                  <a:cubicBezTo>
                    <a:pt x="86333" y="128044"/>
                    <a:pt x="89291" y="128326"/>
                    <a:pt x="90559" y="123678"/>
                  </a:cubicBezTo>
                  <a:cubicBezTo>
                    <a:pt x="90995" y="119919"/>
                    <a:pt x="91897" y="116230"/>
                    <a:pt x="93235" y="112690"/>
                  </a:cubicBezTo>
                  <a:cubicBezTo>
                    <a:pt x="95771" y="107337"/>
                    <a:pt x="95489" y="107760"/>
                    <a:pt x="102109" y="107901"/>
                  </a:cubicBezTo>
                  <a:cubicBezTo>
                    <a:pt x="106082" y="108250"/>
                    <a:pt x="110068" y="107521"/>
                    <a:pt x="113660" y="105788"/>
                  </a:cubicBezTo>
                  <a:cubicBezTo>
                    <a:pt x="116759" y="104579"/>
                    <a:pt x="119591" y="102759"/>
                    <a:pt x="121971" y="100435"/>
                  </a:cubicBezTo>
                  <a:cubicBezTo>
                    <a:pt x="124577" y="98428"/>
                    <a:pt x="127296" y="96592"/>
                    <a:pt x="130141" y="94941"/>
                  </a:cubicBezTo>
                  <a:cubicBezTo>
                    <a:pt x="132113" y="93533"/>
                    <a:pt x="133381" y="90434"/>
                    <a:pt x="135494" y="89307"/>
                  </a:cubicBezTo>
                  <a:cubicBezTo>
                    <a:pt x="139833" y="88043"/>
                    <a:pt x="144411" y="87755"/>
                    <a:pt x="148876" y="88462"/>
                  </a:cubicBezTo>
                  <a:cubicBezTo>
                    <a:pt x="152820" y="90293"/>
                    <a:pt x="148876" y="103534"/>
                    <a:pt x="145214" y="107337"/>
                  </a:cubicBezTo>
                  <a:cubicBezTo>
                    <a:pt x="141551" y="111141"/>
                    <a:pt x="139861" y="110436"/>
                    <a:pt x="136903" y="112690"/>
                  </a:cubicBezTo>
                  <a:cubicBezTo>
                    <a:pt x="133944" y="114944"/>
                    <a:pt x="131972" y="117057"/>
                    <a:pt x="129437" y="118888"/>
                  </a:cubicBezTo>
                  <a:cubicBezTo>
                    <a:pt x="126549" y="120476"/>
                    <a:pt x="123774" y="122265"/>
                    <a:pt x="121126" y="124241"/>
                  </a:cubicBezTo>
                  <a:cubicBezTo>
                    <a:pt x="119154" y="124241"/>
                    <a:pt x="118168" y="125086"/>
                    <a:pt x="118027" y="127058"/>
                  </a:cubicBezTo>
                  <a:cubicBezTo>
                    <a:pt x="117886" y="129030"/>
                    <a:pt x="121408" y="130439"/>
                    <a:pt x="123521" y="130298"/>
                  </a:cubicBezTo>
                  <a:lnTo>
                    <a:pt x="124366" y="137623"/>
                  </a:lnTo>
                  <a:cubicBezTo>
                    <a:pt x="130423" y="139173"/>
                    <a:pt x="137044" y="137623"/>
                    <a:pt x="143242" y="137623"/>
                  </a:cubicBezTo>
                  <a:cubicBezTo>
                    <a:pt x="149439" y="137623"/>
                    <a:pt x="147890" y="137623"/>
                    <a:pt x="148735" y="142976"/>
                  </a:cubicBezTo>
                  <a:cubicBezTo>
                    <a:pt x="148383" y="146489"/>
                    <a:pt x="148383" y="150027"/>
                    <a:pt x="148735" y="153541"/>
                  </a:cubicBezTo>
                  <a:lnTo>
                    <a:pt x="153102" y="154527"/>
                  </a:lnTo>
                  <a:cubicBezTo>
                    <a:pt x="153567" y="155997"/>
                    <a:pt x="153891" y="157506"/>
                    <a:pt x="154088" y="159034"/>
                  </a:cubicBezTo>
                  <a:cubicBezTo>
                    <a:pt x="163089" y="159741"/>
                    <a:pt x="172133" y="159741"/>
                    <a:pt x="181134" y="159034"/>
                  </a:cubicBezTo>
                  <a:cubicBezTo>
                    <a:pt x="184698" y="159567"/>
                    <a:pt x="188149" y="160761"/>
                    <a:pt x="191276" y="162556"/>
                  </a:cubicBezTo>
                  <a:lnTo>
                    <a:pt x="196770" y="165232"/>
                  </a:lnTo>
                  <a:cubicBezTo>
                    <a:pt x="198460" y="165232"/>
                    <a:pt x="201559" y="166500"/>
                    <a:pt x="203108" y="167204"/>
                  </a:cubicBezTo>
                  <a:cubicBezTo>
                    <a:pt x="206348" y="169229"/>
                    <a:pt x="210137" y="170212"/>
                    <a:pt x="213955" y="170022"/>
                  </a:cubicBezTo>
                  <a:cubicBezTo>
                    <a:pt x="217927" y="169672"/>
                    <a:pt x="221914" y="170402"/>
                    <a:pt x="225506" y="172135"/>
                  </a:cubicBezTo>
                  <a:cubicBezTo>
                    <a:pt x="227478" y="172980"/>
                    <a:pt x="234380" y="174670"/>
                    <a:pt x="235366" y="176079"/>
                  </a:cubicBezTo>
                  <a:cubicBezTo>
                    <a:pt x="236352" y="177487"/>
                    <a:pt x="235366" y="181291"/>
                    <a:pt x="235366" y="183826"/>
                  </a:cubicBezTo>
                  <a:cubicBezTo>
                    <a:pt x="235366" y="186362"/>
                    <a:pt x="237761" y="186643"/>
                    <a:pt x="238465" y="189038"/>
                  </a:cubicBezTo>
                  <a:cubicBezTo>
                    <a:pt x="241705" y="201293"/>
                    <a:pt x="226773" y="197490"/>
                    <a:pt x="219167" y="197490"/>
                  </a:cubicBezTo>
                  <a:cubicBezTo>
                    <a:pt x="214476" y="197856"/>
                    <a:pt x="209771" y="197856"/>
                    <a:pt x="205081" y="197490"/>
                  </a:cubicBezTo>
                  <a:cubicBezTo>
                    <a:pt x="202263" y="197490"/>
                    <a:pt x="200714" y="194954"/>
                    <a:pt x="197756" y="194391"/>
                  </a:cubicBezTo>
                  <a:cubicBezTo>
                    <a:pt x="194755" y="194180"/>
                    <a:pt x="191741" y="194180"/>
                    <a:pt x="188740" y="194391"/>
                  </a:cubicBezTo>
                  <a:cubicBezTo>
                    <a:pt x="177753" y="194391"/>
                    <a:pt x="166766" y="194391"/>
                    <a:pt x="155778" y="194391"/>
                  </a:cubicBezTo>
                  <a:cubicBezTo>
                    <a:pt x="151102" y="194904"/>
                    <a:pt x="146369" y="194904"/>
                    <a:pt x="141692" y="194391"/>
                  </a:cubicBezTo>
                  <a:cubicBezTo>
                    <a:pt x="138142" y="192944"/>
                    <a:pt x="134747" y="191151"/>
                    <a:pt x="131550" y="189038"/>
                  </a:cubicBezTo>
                  <a:cubicBezTo>
                    <a:pt x="126620" y="205378"/>
                    <a:pt x="140143" y="200166"/>
                    <a:pt x="149580" y="203125"/>
                  </a:cubicBezTo>
                  <a:cubicBezTo>
                    <a:pt x="149580" y="204674"/>
                    <a:pt x="150285" y="206083"/>
                    <a:pt x="150566" y="207632"/>
                  </a:cubicBezTo>
                  <a:cubicBezTo>
                    <a:pt x="155778" y="207632"/>
                    <a:pt x="156624" y="211717"/>
                    <a:pt x="160286" y="214394"/>
                  </a:cubicBezTo>
                  <a:cubicBezTo>
                    <a:pt x="163948" y="217070"/>
                    <a:pt x="169442" y="214394"/>
                    <a:pt x="174372" y="216225"/>
                  </a:cubicBezTo>
                  <a:cubicBezTo>
                    <a:pt x="179303" y="218056"/>
                    <a:pt x="180289" y="221437"/>
                    <a:pt x="182402" y="224536"/>
                  </a:cubicBezTo>
                  <a:cubicBezTo>
                    <a:pt x="184514" y="227635"/>
                    <a:pt x="186487" y="229748"/>
                    <a:pt x="192966" y="230452"/>
                  </a:cubicBezTo>
                  <a:cubicBezTo>
                    <a:pt x="193811" y="233833"/>
                    <a:pt x="192966" y="236932"/>
                    <a:pt x="193952" y="240312"/>
                  </a:cubicBezTo>
                  <a:cubicBezTo>
                    <a:pt x="194938" y="243693"/>
                    <a:pt x="197756" y="246229"/>
                    <a:pt x="198882" y="249187"/>
                  </a:cubicBezTo>
                  <a:cubicBezTo>
                    <a:pt x="200009" y="252145"/>
                    <a:pt x="198882" y="254540"/>
                    <a:pt x="202122" y="256793"/>
                  </a:cubicBezTo>
                  <a:cubicBezTo>
                    <a:pt x="205362" y="259047"/>
                    <a:pt x="211701" y="256793"/>
                    <a:pt x="215223" y="256793"/>
                  </a:cubicBezTo>
                  <a:cubicBezTo>
                    <a:pt x="218927" y="256582"/>
                    <a:pt x="222646" y="256582"/>
                    <a:pt x="226351" y="256793"/>
                  </a:cubicBezTo>
                  <a:cubicBezTo>
                    <a:pt x="230577" y="256793"/>
                    <a:pt x="232830" y="259047"/>
                    <a:pt x="237056" y="259611"/>
                  </a:cubicBezTo>
                  <a:cubicBezTo>
                    <a:pt x="241733" y="260185"/>
                    <a:pt x="246466" y="260185"/>
                    <a:pt x="251143" y="259611"/>
                  </a:cubicBezTo>
                  <a:cubicBezTo>
                    <a:pt x="252594" y="259230"/>
                    <a:pt x="253918" y="258449"/>
                    <a:pt x="254946" y="257357"/>
                  </a:cubicBezTo>
                  <a:cubicBezTo>
                    <a:pt x="258116" y="257268"/>
                    <a:pt x="261285" y="256891"/>
                    <a:pt x="264384" y="256230"/>
                  </a:cubicBezTo>
                  <a:cubicBezTo>
                    <a:pt x="264525" y="254704"/>
                    <a:pt x="264807" y="253196"/>
                    <a:pt x="265229" y="251722"/>
                  </a:cubicBezTo>
                  <a:cubicBezTo>
                    <a:pt x="270300" y="251722"/>
                    <a:pt x="272695" y="248482"/>
                    <a:pt x="278470" y="248482"/>
                  </a:cubicBezTo>
                  <a:cubicBezTo>
                    <a:pt x="284246" y="248482"/>
                    <a:pt x="289317" y="248482"/>
                    <a:pt x="294810" y="248482"/>
                  </a:cubicBezTo>
                  <a:cubicBezTo>
                    <a:pt x="297614" y="248764"/>
                    <a:pt x="300459" y="248764"/>
                    <a:pt x="303262" y="248482"/>
                  </a:cubicBezTo>
                  <a:cubicBezTo>
                    <a:pt x="306361" y="247496"/>
                    <a:pt x="305798" y="245102"/>
                    <a:pt x="308333" y="243411"/>
                  </a:cubicBezTo>
                  <a:cubicBezTo>
                    <a:pt x="313404" y="239890"/>
                    <a:pt x="319743" y="238340"/>
                    <a:pt x="325096" y="235241"/>
                  </a:cubicBezTo>
                  <a:cubicBezTo>
                    <a:pt x="326364" y="234396"/>
                    <a:pt x="329463" y="232706"/>
                    <a:pt x="330449" y="231861"/>
                  </a:cubicBezTo>
                  <a:cubicBezTo>
                    <a:pt x="331435" y="231015"/>
                    <a:pt x="333689" y="226085"/>
                    <a:pt x="335802" y="224677"/>
                  </a:cubicBezTo>
                  <a:cubicBezTo>
                    <a:pt x="338337" y="223006"/>
                    <a:pt x="341478" y="222541"/>
                    <a:pt x="344394" y="223409"/>
                  </a:cubicBezTo>
                  <a:cubicBezTo>
                    <a:pt x="347916" y="225099"/>
                    <a:pt x="345239" y="226085"/>
                    <a:pt x="347493" y="228480"/>
                  </a:cubicBezTo>
                  <a:cubicBezTo>
                    <a:pt x="349747" y="230875"/>
                    <a:pt x="350874" y="230452"/>
                    <a:pt x="352424" y="231720"/>
                  </a:cubicBezTo>
                  <a:cubicBezTo>
                    <a:pt x="353973" y="232988"/>
                    <a:pt x="355523" y="235382"/>
                    <a:pt x="357635" y="237354"/>
                  </a:cubicBezTo>
                  <a:cubicBezTo>
                    <a:pt x="363312" y="240786"/>
                    <a:pt x="370215" y="241559"/>
                    <a:pt x="376511" y="239467"/>
                  </a:cubicBezTo>
                  <a:lnTo>
                    <a:pt x="377497" y="234960"/>
                  </a:lnTo>
                  <a:cubicBezTo>
                    <a:pt x="383413" y="233269"/>
                    <a:pt x="389893" y="234960"/>
                    <a:pt x="395809" y="234114"/>
                  </a:cubicBezTo>
                  <a:cubicBezTo>
                    <a:pt x="395809" y="227212"/>
                    <a:pt x="396936" y="224254"/>
                    <a:pt x="404261" y="223550"/>
                  </a:cubicBezTo>
                  <a:cubicBezTo>
                    <a:pt x="410924" y="222858"/>
                    <a:pt x="417474" y="221245"/>
                    <a:pt x="423700" y="218760"/>
                  </a:cubicBezTo>
                  <a:cubicBezTo>
                    <a:pt x="429687" y="216140"/>
                    <a:pt x="436195" y="214981"/>
                    <a:pt x="442717" y="215380"/>
                  </a:cubicBezTo>
                  <a:cubicBezTo>
                    <a:pt x="448492" y="215380"/>
                    <a:pt x="457930" y="212703"/>
                    <a:pt x="453845" y="204111"/>
                  </a:cubicBezTo>
                  <a:cubicBezTo>
                    <a:pt x="452577" y="201293"/>
                    <a:pt x="450183" y="201575"/>
                    <a:pt x="447506" y="199603"/>
                  </a:cubicBezTo>
                  <a:cubicBezTo>
                    <a:pt x="444830" y="197631"/>
                    <a:pt x="443985" y="195800"/>
                    <a:pt x="442153" y="194250"/>
                  </a:cubicBezTo>
                  <a:cubicBezTo>
                    <a:pt x="439998" y="191722"/>
                    <a:pt x="437688" y="189323"/>
                    <a:pt x="435251" y="187066"/>
                  </a:cubicBezTo>
                  <a:cubicBezTo>
                    <a:pt x="432645" y="185764"/>
                    <a:pt x="429828" y="184952"/>
                    <a:pt x="426940" y="184671"/>
                  </a:cubicBezTo>
                  <a:cubicBezTo>
                    <a:pt x="424137" y="183391"/>
                    <a:pt x="421137" y="182627"/>
                    <a:pt x="418066" y="182418"/>
                  </a:cubicBezTo>
                  <a:lnTo>
                    <a:pt x="407078" y="182418"/>
                  </a:lnTo>
                  <a:cubicBezTo>
                    <a:pt x="397782" y="182418"/>
                    <a:pt x="398486" y="178614"/>
                    <a:pt x="391724" y="174107"/>
                  </a:cubicBezTo>
                  <a:lnTo>
                    <a:pt x="398908" y="174107"/>
                  </a:lnTo>
                  <a:cubicBezTo>
                    <a:pt x="398908" y="174107"/>
                    <a:pt x="391865" y="165655"/>
                    <a:pt x="391161" y="165373"/>
                  </a:cubicBezTo>
                  <a:cubicBezTo>
                    <a:pt x="390668" y="161916"/>
                    <a:pt x="390668" y="158406"/>
                    <a:pt x="391161" y="154949"/>
                  </a:cubicBezTo>
                  <a:cubicBezTo>
                    <a:pt x="391161" y="148188"/>
                    <a:pt x="391161" y="148892"/>
                    <a:pt x="395950" y="146075"/>
                  </a:cubicBezTo>
                  <a:cubicBezTo>
                    <a:pt x="398486" y="144807"/>
                    <a:pt x="401162" y="143962"/>
                    <a:pt x="402289" y="141426"/>
                  </a:cubicBezTo>
                  <a:cubicBezTo>
                    <a:pt x="402881" y="136750"/>
                    <a:pt x="402881" y="132017"/>
                    <a:pt x="402289" y="127340"/>
                  </a:cubicBezTo>
                  <a:cubicBezTo>
                    <a:pt x="402289" y="118747"/>
                    <a:pt x="402289" y="114521"/>
                    <a:pt x="396091" y="108746"/>
                  </a:cubicBezTo>
                  <a:cubicBezTo>
                    <a:pt x="394683" y="107619"/>
                    <a:pt x="389611" y="105647"/>
                    <a:pt x="389048" y="104943"/>
                  </a:cubicBezTo>
                  <a:cubicBezTo>
                    <a:pt x="386794" y="101985"/>
                    <a:pt x="389048" y="95787"/>
                    <a:pt x="387921" y="92265"/>
                  </a:cubicBezTo>
                  <a:cubicBezTo>
                    <a:pt x="385653" y="86671"/>
                    <a:pt x="381906" y="81802"/>
                    <a:pt x="377075" y="78179"/>
                  </a:cubicBezTo>
                  <a:cubicBezTo>
                    <a:pt x="374116" y="76770"/>
                    <a:pt x="370313" y="78179"/>
                    <a:pt x="367214" y="77052"/>
                  </a:cubicBezTo>
                  <a:cubicBezTo>
                    <a:pt x="366566" y="75797"/>
                    <a:pt x="365242" y="75029"/>
                    <a:pt x="363833" y="75080"/>
                  </a:cubicBezTo>
                  <a:cubicBezTo>
                    <a:pt x="361861" y="73249"/>
                    <a:pt x="362284" y="71840"/>
                    <a:pt x="360594" y="70150"/>
                  </a:cubicBezTo>
                  <a:cubicBezTo>
                    <a:pt x="354255" y="63670"/>
                    <a:pt x="348479" y="67051"/>
                    <a:pt x="347352" y="74939"/>
                  </a:cubicBezTo>
                  <a:cubicBezTo>
                    <a:pt x="347352" y="80292"/>
                    <a:pt x="349325" y="81419"/>
                    <a:pt x="350311" y="85785"/>
                  </a:cubicBezTo>
                  <a:cubicBezTo>
                    <a:pt x="351254" y="90434"/>
                    <a:pt x="351254" y="95223"/>
                    <a:pt x="350311" y="99872"/>
                  </a:cubicBezTo>
                  <a:lnTo>
                    <a:pt x="342986" y="100717"/>
                  </a:lnTo>
                  <a:cubicBezTo>
                    <a:pt x="341859" y="106911"/>
                    <a:pt x="341859" y="113258"/>
                    <a:pt x="342986" y="119452"/>
                  </a:cubicBezTo>
                  <a:cubicBezTo>
                    <a:pt x="342986" y="122269"/>
                    <a:pt x="347916" y="127340"/>
                    <a:pt x="345521" y="130016"/>
                  </a:cubicBezTo>
                  <a:cubicBezTo>
                    <a:pt x="343127" y="132693"/>
                    <a:pt x="338760" y="130016"/>
                    <a:pt x="337492" y="127763"/>
                  </a:cubicBezTo>
                  <a:cubicBezTo>
                    <a:pt x="338760" y="129453"/>
                    <a:pt x="335238" y="120297"/>
                    <a:pt x="335520" y="121565"/>
                  </a:cubicBezTo>
                  <a:cubicBezTo>
                    <a:pt x="335154" y="118146"/>
                    <a:pt x="335154" y="114700"/>
                    <a:pt x="335520" y="111282"/>
                  </a:cubicBezTo>
                  <a:cubicBezTo>
                    <a:pt x="335083" y="107821"/>
                    <a:pt x="335083" y="104319"/>
                    <a:pt x="335520" y="100858"/>
                  </a:cubicBezTo>
                  <a:cubicBezTo>
                    <a:pt x="336224" y="97336"/>
                    <a:pt x="338760" y="96914"/>
                    <a:pt x="337069" y="91983"/>
                  </a:cubicBezTo>
                  <a:cubicBezTo>
                    <a:pt x="335379" y="87053"/>
                    <a:pt x="329604" y="85363"/>
                    <a:pt x="324533" y="83250"/>
                  </a:cubicBezTo>
                  <a:cubicBezTo>
                    <a:pt x="321941" y="81457"/>
                    <a:pt x="318771" y="80702"/>
                    <a:pt x="315658" y="81137"/>
                  </a:cubicBezTo>
                  <a:cubicBezTo>
                    <a:pt x="310024" y="81982"/>
                    <a:pt x="310869" y="81137"/>
                    <a:pt x="310165" y="86490"/>
                  </a:cubicBezTo>
                  <a:cubicBezTo>
                    <a:pt x="309460" y="91842"/>
                    <a:pt x="309038" y="97336"/>
                    <a:pt x="301431" y="99731"/>
                  </a:cubicBezTo>
                  <a:cubicBezTo>
                    <a:pt x="293824" y="102125"/>
                    <a:pt x="288472" y="99731"/>
                    <a:pt x="287345" y="92688"/>
                  </a:cubicBezTo>
                  <a:lnTo>
                    <a:pt x="282978" y="91561"/>
                  </a:lnTo>
                  <a:cubicBezTo>
                    <a:pt x="282569" y="90077"/>
                    <a:pt x="282231" y="88573"/>
                    <a:pt x="281992" y="87053"/>
                  </a:cubicBezTo>
                  <a:cubicBezTo>
                    <a:pt x="271568" y="84095"/>
                    <a:pt x="261144" y="85504"/>
                    <a:pt x="250157" y="83250"/>
                  </a:cubicBezTo>
                  <a:cubicBezTo>
                    <a:pt x="246044" y="82379"/>
                    <a:pt x="242128" y="80755"/>
                    <a:pt x="238606" y="78460"/>
                  </a:cubicBezTo>
                  <a:cubicBezTo>
                    <a:pt x="235225" y="75502"/>
                    <a:pt x="235225" y="69727"/>
                    <a:pt x="233112" y="64374"/>
                  </a:cubicBezTo>
                  <a:cubicBezTo>
                    <a:pt x="231267" y="60069"/>
                    <a:pt x="228689" y="56115"/>
                    <a:pt x="225506" y="52682"/>
                  </a:cubicBezTo>
                  <a:cubicBezTo>
                    <a:pt x="223534" y="50429"/>
                    <a:pt x="224661" y="49724"/>
                    <a:pt x="222266" y="47752"/>
                  </a:cubicBezTo>
                  <a:cubicBezTo>
                    <a:pt x="219843" y="46377"/>
                    <a:pt x="217293" y="45245"/>
                    <a:pt x="214659" y="44372"/>
                  </a:cubicBezTo>
                  <a:cubicBezTo>
                    <a:pt x="212758" y="43698"/>
                    <a:pt x="210912" y="42849"/>
                    <a:pt x="209166" y="41836"/>
                  </a:cubicBezTo>
                  <a:cubicBezTo>
                    <a:pt x="208334" y="40171"/>
                    <a:pt x="207236" y="38648"/>
                    <a:pt x="205926" y="37328"/>
                  </a:cubicBezTo>
                  <a:cubicBezTo>
                    <a:pt x="204038" y="36769"/>
                    <a:pt x="202038" y="36769"/>
                    <a:pt x="200150" y="37328"/>
                  </a:cubicBezTo>
                  <a:cubicBezTo>
                    <a:pt x="197756" y="37328"/>
                    <a:pt x="197333" y="34934"/>
                    <a:pt x="194938" y="34370"/>
                  </a:cubicBezTo>
                  <a:cubicBezTo>
                    <a:pt x="192544" y="33807"/>
                    <a:pt x="187754" y="35075"/>
                    <a:pt x="184233" y="34370"/>
                  </a:cubicBezTo>
                  <a:lnTo>
                    <a:pt x="183388" y="26904"/>
                  </a:lnTo>
                  <a:cubicBezTo>
                    <a:pt x="175922" y="26904"/>
                    <a:pt x="177753" y="20143"/>
                    <a:pt x="173104" y="18030"/>
                  </a:cubicBezTo>
                  <a:cubicBezTo>
                    <a:pt x="166822" y="16767"/>
                    <a:pt x="160370" y="16767"/>
                    <a:pt x="154088" y="18030"/>
                  </a:cubicBezTo>
                  <a:cubicBezTo>
                    <a:pt x="153243" y="25778"/>
                    <a:pt x="148594" y="28595"/>
                    <a:pt x="147749" y="36342"/>
                  </a:cubicBezTo>
                  <a:cubicBezTo>
                    <a:pt x="140424" y="38174"/>
                    <a:pt x="126620" y="39160"/>
                    <a:pt x="125774" y="29017"/>
                  </a:cubicBezTo>
                  <a:lnTo>
                    <a:pt x="121408" y="28031"/>
                  </a:lnTo>
                  <a:cubicBezTo>
                    <a:pt x="120393" y="23296"/>
                    <a:pt x="118041" y="18946"/>
                    <a:pt x="114646" y="15495"/>
                  </a:cubicBezTo>
                  <a:cubicBezTo>
                    <a:pt x="112604" y="14583"/>
                    <a:pt x="110491" y="13875"/>
                    <a:pt x="108307" y="13382"/>
                  </a:cubicBezTo>
                  <a:cubicBezTo>
                    <a:pt x="104927" y="11691"/>
                    <a:pt x="101264" y="13382"/>
                    <a:pt x="97743" y="13382"/>
                  </a:cubicBezTo>
                  <a:cubicBezTo>
                    <a:pt x="94221" y="13382"/>
                    <a:pt x="95066" y="10987"/>
                    <a:pt x="92531" y="10423"/>
                  </a:cubicBezTo>
                  <a:cubicBezTo>
                    <a:pt x="89474" y="10066"/>
                    <a:pt x="86445" y="9405"/>
                    <a:pt x="83515" y="8451"/>
                  </a:cubicBezTo>
                  <a:cubicBezTo>
                    <a:pt x="80557" y="7184"/>
                    <a:pt x="71260" y="2676"/>
                    <a:pt x="70697" y="281"/>
                  </a:cubicBezTo>
                  <a:cubicBezTo>
                    <a:pt x="73796" y="-1409"/>
                    <a:pt x="67316" y="5071"/>
                    <a:pt x="70697" y="5071"/>
                  </a:cubicBezTo>
                </a:path>
              </a:pathLst>
            </a:custGeom>
            <a:grpFill/>
            <a:ln w="14071" cap="flat">
              <a:noFill/>
              <a:prstDash val="solid"/>
              <a:miter/>
            </a:ln>
          </p:spPr>
          <p:txBody>
            <a:bodyPr rtlCol="0" anchor="ctr"/>
            <a:lstStyle/>
            <a:p>
              <a:endParaRPr lang="en-GB" dirty="0"/>
            </a:p>
          </p:txBody>
        </p:sp>
        <p:sp>
          <p:nvSpPr>
            <p:cNvPr id="447" name="Freeform: Shape 446">
              <a:extLst>
                <a:ext uri="{FF2B5EF4-FFF2-40B4-BE49-F238E27FC236}">
                  <a16:creationId xmlns:a16="http://schemas.microsoft.com/office/drawing/2014/main" id="{147191E0-AC5E-43D7-8FDD-275AFEE635CD}"/>
                </a:ext>
              </a:extLst>
            </p:cNvPr>
            <p:cNvSpPr/>
            <p:nvPr/>
          </p:nvSpPr>
          <p:spPr>
            <a:xfrm>
              <a:off x="5813893" y="1064266"/>
              <a:ext cx="454840" cy="260236"/>
            </a:xfrm>
            <a:custGeom>
              <a:avLst/>
              <a:gdLst>
                <a:gd name="connsiteX0" fmla="*/ 71119 w 454840"/>
                <a:gd name="connsiteY0" fmla="*/ 4702 h 260236"/>
                <a:gd name="connsiteX1" fmla="*/ 71119 w 454840"/>
                <a:gd name="connsiteY1" fmla="*/ 6956 h 260236"/>
                <a:gd name="connsiteX2" fmla="*/ 62668 w 454840"/>
                <a:gd name="connsiteY2" fmla="*/ 9632 h 260236"/>
                <a:gd name="connsiteX3" fmla="*/ 52244 w 454840"/>
                <a:gd name="connsiteY3" fmla="*/ 9632 h 260236"/>
                <a:gd name="connsiteX4" fmla="*/ 52244 w 454840"/>
                <a:gd name="connsiteY4" fmla="*/ 23719 h 260236"/>
                <a:gd name="connsiteX5" fmla="*/ 55484 w 454840"/>
                <a:gd name="connsiteY5" fmla="*/ 36819 h 260236"/>
                <a:gd name="connsiteX6" fmla="*/ 46327 w 454840"/>
                <a:gd name="connsiteY6" fmla="*/ 47102 h 260236"/>
                <a:gd name="connsiteX7" fmla="*/ 36185 w 454840"/>
                <a:gd name="connsiteY7" fmla="*/ 53300 h 260236"/>
                <a:gd name="connsiteX8" fmla="*/ 30833 w 454840"/>
                <a:gd name="connsiteY8" fmla="*/ 56681 h 260236"/>
                <a:gd name="connsiteX9" fmla="*/ 24494 w 454840"/>
                <a:gd name="connsiteY9" fmla="*/ 63583 h 260236"/>
                <a:gd name="connsiteX10" fmla="*/ 21817 w 454840"/>
                <a:gd name="connsiteY10" fmla="*/ 69077 h 260236"/>
                <a:gd name="connsiteX11" fmla="*/ 19845 w 454840"/>
                <a:gd name="connsiteY11" fmla="*/ 75275 h 260236"/>
                <a:gd name="connsiteX12" fmla="*/ 8013 w 454840"/>
                <a:gd name="connsiteY12" fmla="*/ 82599 h 260236"/>
                <a:gd name="connsiteX13" fmla="*/ 5477 w 454840"/>
                <a:gd name="connsiteY13" fmla="*/ 88375 h 260236"/>
                <a:gd name="connsiteX14" fmla="*/ 1110 w 454840"/>
                <a:gd name="connsiteY14" fmla="*/ 92178 h 260236"/>
                <a:gd name="connsiteX15" fmla="*/ 1110 w 454840"/>
                <a:gd name="connsiteY15" fmla="*/ 110490 h 260236"/>
                <a:gd name="connsiteX16" fmla="*/ 8435 w 454840"/>
                <a:gd name="connsiteY16" fmla="*/ 111336 h 260236"/>
                <a:gd name="connsiteX17" fmla="*/ 14492 w 454840"/>
                <a:gd name="connsiteY17" fmla="*/ 127253 h 260236"/>
                <a:gd name="connsiteX18" fmla="*/ 14492 w 454840"/>
                <a:gd name="connsiteY18" fmla="*/ 151904 h 260236"/>
                <a:gd name="connsiteX19" fmla="*/ 30973 w 454840"/>
                <a:gd name="connsiteY19" fmla="*/ 159933 h 260236"/>
                <a:gd name="connsiteX20" fmla="*/ 39143 w 454840"/>
                <a:gd name="connsiteY20" fmla="*/ 163032 h 260236"/>
                <a:gd name="connsiteX21" fmla="*/ 49567 w 454840"/>
                <a:gd name="connsiteY21" fmla="*/ 159652 h 260236"/>
                <a:gd name="connsiteX22" fmla="*/ 66894 w 454840"/>
                <a:gd name="connsiteY22" fmla="*/ 138663 h 260236"/>
                <a:gd name="connsiteX23" fmla="*/ 83515 w 454840"/>
                <a:gd name="connsiteY23" fmla="*/ 130634 h 260236"/>
                <a:gd name="connsiteX24" fmla="*/ 90559 w 454840"/>
                <a:gd name="connsiteY24" fmla="*/ 123872 h 260236"/>
                <a:gd name="connsiteX25" fmla="*/ 93235 w 454840"/>
                <a:gd name="connsiteY25" fmla="*/ 112885 h 260236"/>
                <a:gd name="connsiteX26" fmla="*/ 102109 w 454840"/>
                <a:gd name="connsiteY26" fmla="*/ 108096 h 260236"/>
                <a:gd name="connsiteX27" fmla="*/ 113660 w 454840"/>
                <a:gd name="connsiteY27" fmla="*/ 105983 h 260236"/>
                <a:gd name="connsiteX28" fmla="*/ 121971 w 454840"/>
                <a:gd name="connsiteY28" fmla="*/ 100630 h 260236"/>
                <a:gd name="connsiteX29" fmla="*/ 130141 w 454840"/>
                <a:gd name="connsiteY29" fmla="*/ 95136 h 260236"/>
                <a:gd name="connsiteX30" fmla="*/ 135494 w 454840"/>
                <a:gd name="connsiteY30" fmla="*/ 89502 h 260236"/>
                <a:gd name="connsiteX31" fmla="*/ 148876 w 454840"/>
                <a:gd name="connsiteY31" fmla="*/ 88657 h 260236"/>
                <a:gd name="connsiteX32" fmla="*/ 145214 w 454840"/>
                <a:gd name="connsiteY32" fmla="*/ 107532 h 260236"/>
                <a:gd name="connsiteX33" fmla="*/ 136903 w 454840"/>
                <a:gd name="connsiteY33" fmla="*/ 112885 h 260236"/>
                <a:gd name="connsiteX34" fmla="*/ 129437 w 454840"/>
                <a:gd name="connsiteY34" fmla="*/ 119083 h 260236"/>
                <a:gd name="connsiteX35" fmla="*/ 121126 w 454840"/>
                <a:gd name="connsiteY35" fmla="*/ 124436 h 260236"/>
                <a:gd name="connsiteX36" fmla="*/ 118027 w 454840"/>
                <a:gd name="connsiteY36" fmla="*/ 127253 h 260236"/>
                <a:gd name="connsiteX37" fmla="*/ 123521 w 454840"/>
                <a:gd name="connsiteY37" fmla="*/ 130493 h 260236"/>
                <a:gd name="connsiteX38" fmla="*/ 124366 w 454840"/>
                <a:gd name="connsiteY38" fmla="*/ 137818 h 260236"/>
                <a:gd name="connsiteX39" fmla="*/ 143242 w 454840"/>
                <a:gd name="connsiteY39" fmla="*/ 137818 h 260236"/>
                <a:gd name="connsiteX40" fmla="*/ 148735 w 454840"/>
                <a:gd name="connsiteY40" fmla="*/ 143171 h 260236"/>
                <a:gd name="connsiteX41" fmla="*/ 148735 w 454840"/>
                <a:gd name="connsiteY41" fmla="*/ 153735 h 260236"/>
                <a:gd name="connsiteX42" fmla="*/ 153102 w 454840"/>
                <a:gd name="connsiteY42" fmla="*/ 154721 h 260236"/>
                <a:gd name="connsiteX43" fmla="*/ 154088 w 454840"/>
                <a:gd name="connsiteY43" fmla="*/ 159229 h 260236"/>
                <a:gd name="connsiteX44" fmla="*/ 181134 w 454840"/>
                <a:gd name="connsiteY44" fmla="*/ 159229 h 260236"/>
                <a:gd name="connsiteX45" fmla="*/ 191276 w 454840"/>
                <a:gd name="connsiteY45" fmla="*/ 162751 h 260236"/>
                <a:gd name="connsiteX46" fmla="*/ 196770 w 454840"/>
                <a:gd name="connsiteY46" fmla="*/ 165427 h 260236"/>
                <a:gd name="connsiteX47" fmla="*/ 203108 w 454840"/>
                <a:gd name="connsiteY47" fmla="*/ 167399 h 260236"/>
                <a:gd name="connsiteX48" fmla="*/ 213955 w 454840"/>
                <a:gd name="connsiteY48" fmla="*/ 170216 h 260236"/>
                <a:gd name="connsiteX49" fmla="*/ 225506 w 454840"/>
                <a:gd name="connsiteY49" fmla="*/ 172329 h 260236"/>
                <a:gd name="connsiteX50" fmla="*/ 235366 w 454840"/>
                <a:gd name="connsiteY50" fmla="*/ 176274 h 260236"/>
                <a:gd name="connsiteX51" fmla="*/ 235366 w 454840"/>
                <a:gd name="connsiteY51" fmla="*/ 184021 h 260236"/>
                <a:gd name="connsiteX52" fmla="*/ 238465 w 454840"/>
                <a:gd name="connsiteY52" fmla="*/ 189233 h 260236"/>
                <a:gd name="connsiteX53" fmla="*/ 219167 w 454840"/>
                <a:gd name="connsiteY53" fmla="*/ 197685 h 260236"/>
                <a:gd name="connsiteX54" fmla="*/ 205081 w 454840"/>
                <a:gd name="connsiteY54" fmla="*/ 197685 h 260236"/>
                <a:gd name="connsiteX55" fmla="*/ 197756 w 454840"/>
                <a:gd name="connsiteY55" fmla="*/ 194586 h 260236"/>
                <a:gd name="connsiteX56" fmla="*/ 188740 w 454840"/>
                <a:gd name="connsiteY56" fmla="*/ 194586 h 260236"/>
                <a:gd name="connsiteX57" fmla="*/ 155778 w 454840"/>
                <a:gd name="connsiteY57" fmla="*/ 194586 h 260236"/>
                <a:gd name="connsiteX58" fmla="*/ 141692 w 454840"/>
                <a:gd name="connsiteY58" fmla="*/ 194586 h 260236"/>
                <a:gd name="connsiteX59" fmla="*/ 131550 w 454840"/>
                <a:gd name="connsiteY59" fmla="*/ 189233 h 260236"/>
                <a:gd name="connsiteX60" fmla="*/ 149580 w 454840"/>
                <a:gd name="connsiteY60" fmla="*/ 203319 h 260236"/>
                <a:gd name="connsiteX61" fmla="*/ 150566 w 454840"/>
                <a:gd name="connsiteY61" fmla="*/ 207827 h 260236"/>
                <a:gd name="connsiteX62" fmla="*/ 160286 w 454840"/>
                <a:gd name="connsiteY62" fmla="*/ 214588 h 260236"/>
                <a:gd name="connsiteX63" fmla="*/ 174372 w 454840"/>
                <a:gd name="connsiteY63" fmla="*/ 216420 h 260236"/>
                <a:gd name="connsiteX64" fmla="*/ 182402 w 454840"/>
                <a:gd name="connsiteY64" fmla="*/ 224731 h 260236"/>
                <a:gd name="connsiteX65" fmla="*/ 192966 w 454840"/>
                <a:gd name="connsiteY65" fmla="*/ 230647 h 260236"/>
                <a:gd name="connsiteX66" fmla="*/ 193952 w 454840"/>
                <a:gd name="connsiteY66" fmla="*/ 240507 h 260236"/>
                <a:gd name="connsiteX67" fmla="*/ 198882 w 454840"/>
                <a:gd name="connsiteY67" fmla="*/ 249382 h 260236"/>
                <a:gd name="connsiteX68" fmla="*/ 202122 w 454840"/>
                <a:gd name="connsiteY68" fmla="*/ 256988 h 260236"/>
                <a:gd name="connsiteX69" fmla="*/ 215223 w 454840"/>
                <a:gd name="connsiteY69" fmla="*/ 256988 h 260236"/>
                <a:gd name="connsiteX70" fmla="*/ 226351 w 454840"/>
                <a:gd name="connsiteY70" fmla="*/ 256988 h 260236"/>
                <a:gd name="connsiteX71" fmla="*/ 237056 w 454840"/>
                <a:gd name="connsiteY71" fmla="*/ 259805 h 260236"/>
                <a:gd name="connsiteX72" fmla="*/ 251143 w 454840"/>
                <a:gd name="connsiteY72" fmla="*/ 259805 h 260236"/>
                <a:gd name="connsiteX73" fmla="*/ 254946 w 454840"/>
                <a:gd name="connsiteY73" fmla="*/ 257552 h 260236"/>
                <a:gd name="connsiteX74" fmla="*/ 264384 w 454840"/>
                <a:gd name="connsiteY74" fmla="*/ 256425 h 260236"/>
                <a:gd name="connsiteX75" fmla="*/ 265229 w 454840"/>
                <a:gd name="connsiteY75" fmla="*/ 251917 h 260236"/>
                <a:gd name="connsiteX76" fmla="*/ 278470 w 454840"/>
                <a:gd name="connsiteY76" fmla="*/ 248677 h 260236"/>
                <a:gd name="connsiteX77" fmla="*/ 294810 w 454840"/>
                <a:gd name="connsiteY77" fmla="*/ 248677 h 260236"/>
                <a:gd name="connsiteX78" fmla="*/ 303262 w 454840"/>
                <a:gd name="connsiteY78" fmla="*/ 248677 h 260236"/>
                <a:gd name="connsiteX79" fmla="*/ 308333 w 454840"/>
                <a:gd name="connsiteY79" fmla="*/ 243606 h 260236"/>
                <a:gd name="connsiteX80" fmla="*/ 325096 w 454840"/>
                <a:gd name="connsiteY80" fmla="*/ 235436 h 260236"/>
                <a:gd name="connsiteX81" fmla="*/ 330449 w 454840"/>
                <a:gd name="connsiteY81" fmla="*/ 232055 h 260236"/>
                <a:gd name="connsiteX82" fmla="*/ 335802 w 454840"/>
                <a:gd name="connsiteY82" fmla="*/ 224871 h 260236"/>
                <a:gd name="connsiteX83" fmla="*/ 344394 w 454840"/>
                <a:gd name="connsiteY83" fmla="*/ 223604 h 260236"/>
                <a:gd name="connsiteX84" fmla="*/ 347493 w 454840"/>
                <a:gd name="connsiteY84" fmla="*/ 228675 h 260236"/>
                <a:gd name="connsiteX85" fmla="*/ 352424 w 454840"/>
                <a:gd name="connsiteY85" fmla="*/ 231915 h 260236"/>
                <a:gd name="connsiteX86" fmla="*/ 357635 w 454840"/>
                <a:gd name="connsiteY86" fmla="*/ 237549 h 260236"/>
                <a:gd name="connsiteX87" fmla="*/ 376511 w 454840"/>
                <a:gd name="connsiteY87" fmla="*/ 239662 h 260236"/>
                <a:gd name="connsiteX88" fmla="*/ 377497 w 454840"/>
                <a:gd name="connsiteY88" fmla="*/ 235154 h 260236"/>
                <a:gd name="connsiteX89" fmla="*/ 395809 w 454840"/>
                <a:gd name="connsiteY89" fmla="*/ 234309 h 260236"/>
                <a:gd name="connsiteX90" fmla="*/ 404261 w 454840"/>
                <a:gd name="connsiteY90" fmla="*/ 223744 h 260236"/>
                <a:gd name="connsiteX91" fmla="*/ 423700 w 454840"/>
                <a:gd name="connsiteY91" fmla="*/ 218955 h 260236"/>
                <a:gd name="connsiteX92" fmla="*/ 442717 w 454840"/>
                <a:gd name="connsiteY92" fmla="*/ 215574 h 260236"/>
                <a:gd name="connsiteX93" fmla="*/ 453845 w 454840"/>
                <a:gd name="connsiteY93" fmla="*/ 204305 h 260236"/>
                <a:gd name="connsiteX94" fmla="*/ 447506 w 454840"/>
                <a:gd name="connsiteY94" fmla="*/ 199798 h 260236"/>
                <a:gd name="connsiteX95" fmla="*/ 442153 w 454840"/>
                <a:gd name="connsiteY95" fmla="*/ 194445 h 260236"/>
                <a:gd name="connsiteX96" fmla="*/ 435251 w 454840"/>
                <a:gd name="connsiteY96" fmla="*/ 187261 h 260236"/>
                <a:gd name="connsiteX97" fmla="*/ 426940 w 454840"/>
                <a:gd name="connsiteY97" fmla="*/ 184866 h 260236"/>
                <a:gd name="connsiteX98" fmla="*/ 418066 w 454840"/>
                <a:gd name="connsiteY98" fmla="*/ 182612 h 260236"/>
                <a:gd name="connsiteX99" fmla="*/ 407078 w 454840"/>
                <a:gd name="connsiteY99" fmla="*/ 182612 h 260236"/>
                <a:gd name="connsiteX100" fmla="*/ 391724 w 454840"/>
                <a:gd name="connsiteY100" fmla="*/ 174301 h 260236"/>
                <a:gd name="connsiteX101" fmla="*/ 398908 w 454840"/>
                <a:gd name="connsiteY101" fmla="*/ 174301 h 260236"/>
                <a:gd name="connsiteX102" fmla="*/ 391161 w 454840"/>
                <a:gd name="connsiteY102" fmla="*/ 165568 h 260236"/>
                <a:gd name="connsiteX103" fmla="*/ 391161 w 454840"/>
                <a:gd name="connsiteY103" fmla="*/ 155144 h 260236"/>
                <a:gd name="connsiteX104" fmla="*/ 395950 w 454840"/>
                <a:gd name="connsiteY104" fmla="*/ 146270 h 260236"/>
                <a:gd name="connsiteX105" fmla="*/ 402289 w 454840"/>
                <a:gd name="connsiteY105" fmla="*/ 141621 h 260236"/>
                <a:gd name="connsiteX106" fmla="*/ 402289 w 454840"/>
                <a:gd name="connsiteY106" fmla="*/ 127535 h 260236"/>
                <a:gd name="connsiteX107" fmla="*/ 396091 w 454840"/>
                <a:gd name="connsiteY107" fmla="*/ 108941 h 260236"/>
                <a:gd name="connsiteX108" fmla="*/ 389048 w 454840"/>
                <a:gd name="connsiteY108" fmla="*/ 105138 h 260236"/>
                <a:gd name="connsiteX109" fmla="*/ 387921 w 454840"/>
                <a:gd name="connsiteY109" fmla="*/ 92460 h 260236"/>
                <a:gd name="connsiteX110" fmla="*/ 377075 w 454840"/>
                <a:gd name="connsiteY110" fmla="*/ 78374 h 260236"/>
                <a:gd name="connsiteX111" fmla="*/ 367214 w 454840"/>
                <a:gd name="connsiteY111" fmla="*/ 77247 h 260236"/>
                <a:gd name="connsiteX112" fmla="*/ 363833 w 454840"/>
                <a:gd name="connsiteY112" fmla="*/ 75275 h 260236"/>
                <a:gd name="connsiteX113" fmla="*/ 360594 w 454840"/>
                <a:gd name="connsiteY113" fmla="*/ 70344 h 260236"/>
                <a:gd name="connsiteX114" fmla="*/ 347352 w 454840"/>
                <a:gd name="connsiteY114" fmla="*/ 75134 h 260236"/>
                <a:gd name="connsiteX115" fmla="*/ 350311 w 454840"/>
                <a:gd name="connsiteY115" fmla="*/ 85980 h 260236"/>
                <a:gd name="connsiteX116" fmla="*/ 350311 w 454840"/>
                <a:gd name="connsiteY116" fmla="*/ 100066 h 260236"/>
                <a:gd name="connsiteX117" fmla="*/ 342986 w 454840"/>
                <a:gd name="connsiteY117" fmla="*/ 100912 h 260236"/>
                <a:gd name="connsiteX118" fmla="*/ 342986 w 454840"/>
                <a:gd name="connsiteY118" fmla="*/ 119646 h 260236"/>
                <a:gd name="connsiteX119" fmla="*/ 345521 w 454840"/>
                <a:gd name="connsiteY119" fmla="*/ 130211 h 260236"/>
                <a:gd name="connsiteX120" fmla="*/ 337492 w 454840"/>
                <a:gd name="connsiteY120" fmla="*/ 127957 h 260236"/>
                <a:gd name="connsiteX121" fmla="*/ 335520 w 454840"/>
                <a:gd name="connsiteY121" fmla="*/ 121759 h 260236"/>
                <a:gd name="connsiteX122" fmla="*/ 335520 w 454840"/>
                <a:gd name="connsiteY122" fmla="*/ 111476 h 260236"/>
                <a:gd name="connsiteX123" fmla="*/ 335520 w 454840"/>
                <a:gd name="connsiteY123" fmla="*/ 101053 h 260236"/>
                <a:gd name="connsiteX124" fmla="*/ 337069 w 454840"/>
                <a:gd name="connsiteY124" fmla="*/ 92178 h 260236"/>
                <a:gd name="connsiteX125" fmla="*/ 324533 w 454840"/>
                <a:gd name="connsiteY125" fmla="*/ 83445 h 260236"/>
                <a:gd name="connsiteX126" fmla="*/ 315658 w 454840"/>
                <a:gd name="connsiteY126" fmla="*/ 81332 h 260236"/>
                <a:gd name="connsiteX127" fmla="*/ 310165 w 454840"/>
                <a:gd name="connsiteY127" fmla="*/ 86684 h 260236"/>
                <a:gd name="connsiteX128" fmla="*/ 301431 w 454840"/>
                <a:gd name="connsiteY128" fmla="*/ 99926 h 260236"/>
                <a:gd name="connsiteX129" fmla="*/ 287345 w 454840"/>
                <a:gd name="connsiteY129" fmla="*/ 92882 h 260236"/>
                <a:gd name="connsiteX130" fmla="*/ 282978 w 454840"/>
                <a:gd name="connsiteY130" fmla="*/ 91756 h 260236"/>
                <a:gd name="connsiteX131" fmla="*/ 281992 w 454840"/>
                <a:gd name="connsiteY131" fmla="*/ 87248 h 260236"/>
                <a:gd name="connsiteX132" fmla="*/ 250157 w 454840"/>
                <a:gd name="connsiteY132" fmla="*/ 83445 h 260236"/>
                <a:gd name="connsiteX133" fmla="*/ 238606 w 454840"/>
                <a:gd name="connsiteY133" fmla="*/ 78655 h 260236"/>
                <a:gd name="connsiteX134" fmla="*/ 233112 w 454840"/>
                <a:gd name="connsiteY134" fmla="*/ 64569 h 260236"/>
                <a:gd name="connsiteX135" fmla="*/ 225506 w 454840"/>
                <a:gd name="connsiteY135" fmla="*/ 52877 h 260236"/>
                <a:gd name="connsiteX136" fmla="*/ 222266 w 454840"/>
                <a:gd name="connsiteY136" fmla="*/ 47947 h 260236"/>
                <a:gd name="connsiteX137" fmla="*/ 214659 w 454840"/>
                <a:gd name="connsiteY137" fmla="*/ 44566 h 260236"/>
                <a:gd name="connsiteX138" fmla="*/ 209166 w 454840"/>
                <a:gd name="connsiteY138" fmla="*/ 42031 h 260236"/>
                <a:gd name="connsiteX139" fmla="*/ 205926 w 454840"/>
                <a:gd name="connsiteY139" fmla="*/ 37523 h 260236"/>
                <a:gd name="connsiteX140" fmla="*/ 200150 w 454840"/>
                <a:gd name="connsiteY140" fmla="*/ 37523 h 260236"/>
                <a:gd name="connsiteX141" fmla="*/ 194938 w 454840"/>
                <a:gd name="connsiteY141" fmla="*/ 34565 h 260236"/>
                <a:gd name="connsiteX142" fmla="*/ 184233 w 454840"/>
                <a:gd name="connsiteY142" fmla="*/ 34565 h 260236"/>
                <a:gd name="connsiteX143" fmla="*/ 183388 w 454840"/>
                <a:gd name="connsiteY143" fmla="*/ 27099 h 260236"/>
                <a:gd name="connsiteX144" fmla="*/ 173104 w 454840"/>
                <a:gd name="connsiteY144" fmla="*/ 18225 h 260236"/>
                <a:gd name="connsiteX145" fmla="*/ 154088 w 454840"/>
                <a:gd name="connsiteY145" fmla="*/ 18225 h 260236"/>
                <a:gd name="connsiteX146" fmla="*/ 147749 w 454840"/>
                <a:gd name="connsiteY146" fmla="*/ 36537 h 260236"/>
                <a:gd name="connsiteX147" fmla="*/ 125774 w 454840"/>
                <a:gd name="connsiteY147" fmla="*/ 29212 h 260236"/>
                <a:gd name="connsiteX148" fmla="*/ 121408 w 454840"/>
                <a:gd name="connsiteY148" fmla="*/ 28226 h 260236"/>
                <a:gd name="connsiteX149" fmla="*/ 114646 w 454840"/>
                <a:gd name="connsiteY149" fmla="*/ 15689 h 260236"/>
                <a:gd name="connsiteX150" fmla="*/ 108307 w 454840"/>
                <a:gd name="connsiteY150" fmla="*/ 13576 h 260236"/>
                <a:gd name="connsiteX151" fmla="*/ 97743 w 454840"/>
                <a:gd name="connsiteY151" fmla="*/ 13576 h 260236"/>
                <a:gd name="connsiteX152" fmla="*/ 92531 w 454840"/>
                <a:gd name="connsiteY152" fmla="*/ 10618 h 260236"/>
                <a:gd name="connsiteX153" fmla="*/ 83515 w 454840"/>
                <a:gd name="connsiteY153" fmla="*/ 8646 h 260236"/>
                <a:gd name="connsiteX154" fmla="*/ 70697 w 454840"/>
                <a:gd name="connsiteY154" fmla="*/ 476 h 260236"/>
                <a:gd name="connsiteX155" fmla="*/ 71119 w 454840"/>
                <a:gd name="connsiteY155" fmla="*/ 4702 h 26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454840" h="260236">
                  <a:moveTo>
                    <a:pt x="71119" y="4702"/>
                  </a:moveTo>
                  <a:lnTo>
                    <a:pt x="71119" y="6956"/>
                  </a:lnTo>
                  <a:cubicBezTo>
                    <a:pt x="68260" y="7704"/>
                    <a:pt x="65438" y="8598"/>
                    <a:pt x="62668" y="9632"/>
                  </a:cubicBezTo>
                  <a:cubicBezTo>
                    <a:pt x="59146" y="10337"/>
                    <a:pt x="55906" y="9632"/>
                    <a:pt x="52244" y="9632"/>
                  </a:cubicBezTo>
                  <a:cubicBezTo>
                    <a:pt x="42524" y="10618"/>
                    <a:pt x="40693" y="22873"/>
                    <a:pt x="52244" y="23719"/>
                  </a:cubicBezTo>
                  <a:cubicBezTo>
                    <a:pt x="52244" y="28931"/>
                    <a:pt x="55343" y="31889"/>
                    <a:pt x="55484" y="36819"/>
                  </a:cubicBezTo>
                  <a:cubicBezTo>
                    <a:pt x="55625" y="41749"/>
                    <a:pt x="51258" y="44285"/>
                    <a:pt x="46327" y="47102"/>
                  </a:cubicBezTo>
                  <a:cubicBezTo>
                    <a:pt x="41397" y="49919"/>
                    <a:pt x="39707" y="51328"/>
                    <a:pt x="36185" y="53300"/>
                  </a:cubicBezTo>
                  <a:lnTo>
                    <a:pt x="30833" y="56681"/>
                  </a:lnTo>
                  <a:cubicBezTo>
                    <a:pt x="26043" y="59498"/>
                    <a:pt x="26888" y="59216"/>
                    <a:pt x="24494" y="63583"/>
                  </a:cubicBezTo>
                  <a:cubicBezTo>
                    <a:pt x="23491" y="65358"/>
                    <a:pt x="22596" y="67192"/>
                    <a:pt x="21817" y="69077"/>
                  </a:cubicBezTo>
                  <a:cubicBezTo>
                    <a:pt x="21817" y="70485"/>
                    <a:pt x="20409" y="74148"/>
                    <a:pt x="19845" y="75275"/>
                  </a:cubicBezTo>
                  <a:cubicBezTo>
                    <a:pt x="16605" y="81754"/>
                    <a:pt x="12520" y="78514"/>
                    <a:pt x="8013" y="82599"/>
                  </a:cubicBezTo>
                  <a:cubicBezTo>
                    <a:pt x="6041" y="84431"/>
                    <a:pt x="6886" y="86403"/>
                    <a:pt x="5477" y="88375"/>
                  </a:cubicBezTo>
                  <a:cubicBezTo>
                    <a:pt x="4068" y="90347"/>
                    <a:pt x="1956" y="90629"/>
                    <a:pt x="1110" y="92178"/>
                  </a:cubicBezTo>
                  <a:cubicBezTo>
                    <a:pt x="-370" y="98193"/>
                    <a:pt x="-370" y="104475"/>
                    <a:pt x="1110" y="110490"/>
                  </a:cubicBezTo>
                  <a:cubicBezTo>
                    <a:pt x="3567" y="110624"/>
                    <a:pt x="6012" y="110907"/>
                    <a:pt x="8435" y="111336"/>
                  </a:cubicBezTo>
                  <a:cubicBezTo>
                    <a:pt x="8435" y="117111"/>
                    <a:pt x="13788" y="121478"/>
                    <a:pt x="14492" y="127253"/>
                  </a:cubicBezTo>
                  <a:cubicBezTo>
                    <a:pt x="15056" y="135460"/>
                    <a:pt x="15056" y="143697"/>
                    <a:pt x="14492" y="151904"/>
                  </a:cubicBezTo>
                  <a:cubicBezTo>
                    <a:pt x="14492" y="165145"/>
                    <a:pt x="21536" y="157680"/>
                    <a:pt x="30973" y="159933"/>
                  </a:cubicBezTo>
                  <a:cubicBezTo>
                    <a:pt x="34495" y="160919"/>
                    <a:pt x="34777" y="163596"/>
                    <a:pt x="39143" y="163032"/>
                  </a:cubicBezTo>
                  <a:cubicBezTo>
                    <a:pt x="43510" y="162469"/>
                    <a:pt x="45623" y="160215"/>
                    <a:pt x="49567" y="159652"/>
                  </a:cubicBezTo>
                  <a:cubicBezTo>
                    <a:pt x="48581" y="149932"/>
                    <a:pt x="67457" y="150355"/>
                    <a:pt x="66894" y="138663"/>
                  </a:cubicBezTo>
                  <a:cubicBezTo>
                    <a:pt x="73218" y="138055"/>
                    <a:pt x="79106" y="135206"/>
                    <a:pt x="83515" y="130634"/>
                  </a:cubicBezTo>
                  <a:cubicBezTo>
                    <a:pt x="86333" y="128239"/>
                    <a:pt x="89291" y="128521"/>
                    <a:pt x="90559" y="123872"/>
                  </a:cubicBezTo>
                  <a:cubicBezTo>
                    <a:pt x="90995" y="120114"/>
                    <a:pt x="91897" y="116425"/>
                    <a:pt x="93235" y="112885"/>
                  </a:cubicBezTo>
                  <a:cubicBezTo>
                    <a:pt x="95771" y="107532"/>
                    <a:pt x="95489" y="107955"/>
                    <a:pt x="102109" y="108096"/>
                  </a:cubicBezTo>
                  <a:cubicBezTo>
                    <a:pt x="106082" y="108445"/>
                    <a:pt x="110068" y="107715"/>
                    <a:pt x="113660" y="105983"/>
                  </a:cubicBezTo>
                  <a:cubicBezTo>
                    <a:pt x="116759" y="104774"/>
                    <a:pt x="119591" y="102954"/>
                    <a:pt x="121971" y="100630"/>
                  </a:cubicBezTo>
                  <a:cubicBezTo>
                    <a:pt x="124577" y="98623"/>
                    <a:pt x="127296" y="96787"/>
                    <a:pt x="130141" y="95136"/>
                  </a:cubicBezTo>
                  <a:cubicBezTo>
                    <a:pt x="132113" y="93728"/>
                    <a:pt x="133381" y="90629"/>
                    <a:pt x="135494" y="89502"/>
                  </a:cubicBezTo>
                  <a:cubicBezTo>
                    <a:pt x="139833" y="88238"/>
                    <a:pt x="144411" y="87949"/>
                    <a:pt x="148876" y="88657"/>
                  </a:cubicBezTo>
                  <a:cubicBezTo>
                    <a:pt x="152820" y="90488"/>
                    <a:pt x="148876" y="103729"/>
                    <a:pt x="145214" y="107532"/>
                  </a:cubicBezTo>
                  <a:cubicBezTo>
                    <a:pt x="141551" y="111336"/>
                    <a:pt x="139861" y="110631"/>
                    <a:pt x="136903" y="112885"/>
                  </a:cubicBezTo>
                  <a:cubicBezTo>
                    <a:pt x="133944" y="115139"/>
                    <a:pt x="131972" y="117252"/>
                    <a:pt x="129437" y="119083"/>
                  </a:cubicBezTo>
                  <a:cubicBezTo>
                    <a:pt x="126549" y="120671"/>
                    <a:pt x="123774" y="122460"/>
                    <a:pt x="121126" y="124436"/>
                  </a:cubicBezTo>
                  <a:cubicBezTo>
                    <a:pt x="119154" y="124436"/>
                    <a:pt x="118168" y="125281"/>
                    <a:pt x="118027" y="127253"/>
                  </a:cubicBezTo>
                  <a:cubicBezTo>
                    <a:pt x="117886" y="129225"/>
                    <a:pt x="121408" y="130634"/>
                    <a:pt x="123521" y="130493"/>
                  </a:cubicBezTo>
                  <a:lnTo>
                    <a:pt x="124366" y="137818"/>
                  </a:lnTo>
                  <a:cubicBezTo>
                    <a:pt x="130423" y="139367"/>
                    <a:pt x="137044" y="137818"/>
                    <a:pt x="143242" y="137818"/>
                  </a:cubicBezTo>
                  <a:cubicBezTo>
                    <a:pt x="149439" y="137818"/>
                    <a:pt x="147890" y="137818"/>
                    <a:pt x="148735" y="143171"/>
                  </a:cubicBezTo>
                  <a:cubicBezTo>
                    <a:pt x="148383" y="146684"/>
                    <a:pt x="148383" y="150222"/>
                    <a:pt x="148735" y="153735"/>
                  </a:cubicBezTo>
                  <a:lnTo>
                    <a:pt x="153102" y="154721"/>
                  </a:lnTo>
                  <a:cubicBezTo>
                    <a:pt x="153567" y="156192"/>
                    <a:pt x="153891" y="157701"/>
                    <a:pt x="154088" y="159229"/>
                  </a:cubicBezTo>
                  <a:cubicBezTo>
                    <a:pt x="163089" y="159936"/>
                    <a:pt x="172133" y="159936"/>
                    <a:pt x="181134" y="159229"/>
                  </a:cubicBezTo>
                  <a:cubicBezTo>
                    <a:pt x="184698" y="159762"/>
                    <a:pt x="188149" y="160956"/>
                    <a:pt x="191276" y="162751"/>
                  </a:cubicBezTo>
                  <a:lnTo>
                    <a:pt x="196770" y="165427"/>
                  </a:lnTo>
                  <a:cubicBezTo>
                    <a:pt x="198460" y="165427"/>
                    <a:pt x="201559" y="166695"/>
                    <a:pt x="203108" y="167399"/>
                  </a:cubicBezTo>
                  <a:cubicBezTo>
                    <a:pt x="206348" y="169423"/>
                    <a:pt x="210137" y="170407"/>
                    <a:pt x="213955" y="170216"/>
                  </a:cubicBezTo>
                  <a:cubicBezTo>
                    <a:pt x="217927" y="169867"/>
                    <a:pt x="221914" y="170597"/>
                    <a:pt x="225506" y="172329"/>
                  </a:cubicBezTo>
                  <a:cubicBezTo>
                    <a:pt x="227478" y="173175"/>
                    <a:pt x="234380" y="174865"/>
                    <a:pt x="235366" y="176274"/>
                  </a:cubicBezTo>
                  <a:cubicBezTo>
                    <a:pt x="236352" y="177682"/>
                    <a:pt x="235366" y="181485"/>
                    <a:pt x="235366" y="184021"/>
                  </a:cubicBezTo>
                  <a:cubicBezTo>
                    <a:pt x="235366" y="186557"/>
                    <a:pt x="237761" y="186838"/>
                    <a:pt x="238465" y="189233"/>
                  </a:cubicBezTo>
                  <a:cubicBezTo>
                    <a:pt x="241705" y="201488"/>
                    <a:pt x="226773" y="197685"/>
                    <a:pt x="219167" y="197685"/>
                  </a:cubicBezTo>
                  <a:cubicBezTo>
                    <a:pt x="214476" y="198051"/>
                    <a:pt x="209771" y="198051"/>
                    <a:pt x="205081" y="197685"/>
                  </a:cubicBezTo>
                  <a:cubicBezTo>
                    <a:pt x="202263" y="197685"/>
                    <a:pt x="200714" y="195149"/>
                    <a:pt x="197756" y="194586"/>
                  </a:cubicBezTo>
                  <a:cubicBezTo>
                    <a:pt x="194755" y="194374"/>
                    <a:pt x="191741" y="194374"/>
                    <a:pt x="188740" y="194586"/>
                  </a:cubicBezTo>
                  <a:cubicBezTo>
                    <a:pt x="177753" y="194586"/>
                    <a:pt x="166766" y="194586"/>
                    <a:pt x="155778" y="194586"/>
                  </a:cubicBezTo>
                  <a:cubicBezTo>
                    <a:pt x="151102" y="195099"/>
                    <a:pt x="146369" y="195099"/>
                    <a:pt x="141692" y="194586"/>
                  </a:cubicBezTo>
                  <a:cubicBezTo>
                    <a:pt x="138142" y="193139"/>
                    <a:pt x="134747" y="191346"/>
                    <a:pt x="131550" y="189233"/>
                  </a:cubicBezTo>
                  <a:cubicBezTo>
                    <a:pt x="126620" y="205573"/>
                    <a:pt x="140143" y="200361"/>
                    <a:pt x="149580" y="203319"/>
                  </a:cubicBezTo>
                  <a:cubicBezTo>
                    <a:pt x="149580" y="204869"/>
                    <a:pt x="150285" y="206277"/>
                    <a:pt x="150566" y="207827"/>
                  </a:cubicBezTo>
                  <a:cubicBezTo>
                    <a:pt x="155778" y="207827"/>
                    <a:pt x="156624" y="211912"/>
                    <a:pt x="160286" y="214588"/>
                  </a:cubicBezTo>
                  <a:cubicBezTo>
                    <a:pt x="163948" y="217265"/>
                    <a:pt x="169442" y="214588"/>
                    <a:pt x="174372" y="216420"/>
                  </a:cubicBezTo>
                  <a:cubicBezTo>
                    <a:pt x="179303" y="218251"/>
                    <a:pt x="180289" y="221632"/>
                    <a:pt x="182402" y="224731"/>
                  </a:cubicBezTo>
                  <a:cubicBezTo>
                    <a:pt x="184514" y="227830"/>
                    <a:pt x="186487" y="229942"/>
                    <a:pt x="192966" y="230647"/>
                  </a:cubicBezTo>
                  <a:cubicBezTo>
                    <a:pt x="193811" y="234028"/>
                    <a:pt x="192966" y="237126"/>
                    <a:pt x="193952" y="240507"/>
                  </a:cubicBezTo>
                  <a:cubicBezTo>
                    <a:pt x="194938" y="243888"/>
                    <a:pt x="197756" y="246423"/>
                    <a:pt x="198882" y="249382"/>
                  </a:cubicBezTo>
                  <a:cubicBezTo>
                    <a:pt x="200009" y="252340"/>
                    <a:pt x="198882" y="254734"/>
                    <a:pt x="202122" y="256988"/>
                  </a:cubicBezTo>
                  <a:cubicBezTo>
                    <a:pt x="205362" y="259242"/>
                    <a:pt x="211701" y="256988"/>
                    <a:pt x="215223" y="256988"/>
                  </a:cubicBezTo>
                  <a:cubicBezTo>
                    <a:pt x="218927" y="256777"/>
                    <a:pt x="222646" y="256777"/>
                    <a:pt x="226351" y="256988"/>
                  </a:cubicBezTo>
                  <a:cubicBezTo>
                    <a:pt x="230577" y="256988"/>
                    <a:pt x="232830" y="259242"/>
                    <a:pt x="237056" y="259805"/>
                  </a:cubicBezTo>
                  <a:cubicBezTo>
                    <a:pt x="241733" y="260380"/>
                    <a:pt x="246466" y="260380"/>
                    <a:pt x="251143" y="259805"/>
                  </a:cubicBezTo>
                  <a:cubicBezTo>
                    <a:pt x="252594" y="259425"/>
                    <a:pt x="253918" y="258643"/>
                    <a:pt x="254946" y="257552"/>
                  </a:cubicBezTo>
                  <a:cubicBezTo>
                    <a:pt x="258116" y="257463"/>
                    <a:pt x="261285" y="257085"/>
                    <a:pt x="264384" y="256425"/>
                  </a:cubicBezTo>
                  <a:cubicBezTo>
                    <a:pt x="264525" y="254899"/>
                    <a:pt x="264807" y="253391"/>
                    <a:pt x="265229" y="251917"/>
                  </a:cubicBezTo>
                  <a:cubicBezTo>
                    <a:pt x="270300" y="251917"/>
                    <a:pt x="272695" y="248677"/>
                    <a:pt x="278470" y="248677"/>
                  </a:cubicBezTo>
                  <a:cubicBezTo>
                    <a:pt x="284246" y="248677"/>
                    <a:pt x="289317" y="248677"/>
                    <a:pt x="294810" y="248677"/>
                  </a:cubicBezTo>
                  <a:cubicBezTo>
                    <a:pt x="297614" y="248959"/>
                    <a:pt x="300459" y="248959"/>
                    <a:pt x="303262" y="248677"/>
                  </a:cubicBezTo>
                  <a:cubicBezTo>
                    <a:pt x="306361" y="247691"/>
                    <a:pt x="305798" y="245297"/>
                    <a:pt x="308333" y="243606"/>
                  </a:cubicBezTo>
                  <a:cubicBezTo>
                    <a:pt x="313404" y="240085"/>
                    <a:pt x="319743" y="238535"/>
                    <a:pt x="325096" y="235436"/>
                  </a:cubicBezTo>
                  <a:cubicBezTo>
                    <a:pt x="326364" y="234591"/>
                    <a:pt x="329463" y="232901"/>
                    <a:pt x="330449" y="232055"/>
                  </a:cubicBezTo>
                  <a:cubicBezTo>
                    <a:pt x="331435" y="231210"/>
                    <a:pt x="333689" y="226280"/>
                    <a:pt x="335802" y="224871"/>
                  </a:cubicBezTo>
                  <a:cubicBezTo>
                    <a:pt x="338337" y="223201"/>
                    <a:pt x="341478" y="222736"/>
                    <a:pt x="344394" y="223604"/>
                  </a:cubicBezTo>
                  <a:cubicBezTo>
                    <a:pt x="347916" y="225294"/>
                    <a:pt x="345239" y="226280"/>
                    <a:pt x="347493" y="228675"/>
                  </a:cubicBezTo>
                  <a:cubicBezTo>
                    <a:pt x="349747" y="231069"/>
                    <a:pt x="350874" y="230647"/>
                    <a:pt x="352424" y="231915"/>
                  </a:cubicBezTo>
                  <a:cubicBezTo>
                    <a:pt x="353973" y="233182"/>
                    <a:pt x="355523" y="235577"/>
                    <a:pt x="357635" y="237549"/>
                  </a:cubicBezTo>
                  <a:cubicBezTo>
                    <a:pt x="363312" y="240981"/>
                    <a:pt x="370215" y="241754"/>
                    <a:pt x="376511" y="239662"/>
                  </a:cubicBezTo>
                  <a:lnTo>
                    <a:pt x="377497" y="235154"/>
                  </a:lnTo>
                  <a:cubicBezTo>
                    <a:pt x="383413" y="233464"/>
                    <a:pt x="389893" y="235154"/>
                    <a:pt x="395809" y="234309"/>
                  </a:cubicBezTo>
                  <a:cubicBezTo>
                    <a:pt x="395809" y="227407"/>
                    <a:pt x="396936" y="224449"/>
                    <a:pt x="404261" y="223744"/>
                  </a:cubicBezTo>
                  <a:cubicBezTo>
                    <a:pt x="410924" y="223053"/>
                    <a:pt x="417474" y="221440"/>
                    <a:pt x="423700" y="218955"/>
                  </a:cubicBezTo>
                  <a:cubicBezTo>
                    <a:pt x="429687" y="216335"/>
                    <a:pt x="436195" y="215176"/>
                    <a:pt x="442717" y="215574"/>
                  </a:cubicBezTo>
                  <a:cubicBezTo>
                    <a:pt x="448492" y="215574"/>
                    <a:pt x="457930" y="212898"/>
                    <a:pt x="453845" y="204305"/>
                  </a:cubicBezTo>
                  <a:cubicBezTo>
                    <a:pt x="452577" y="201488"/>
                    <a:pt x="450183" y="201770"/>
                    <a:pt x="447506" y="199798"/>
                  </a:cubicBezTo>
                  <a:cubicBezTo>
                    <a:pt x="444830" y="197826"/>
                    <a:pt x="443985" y="195994"/>
                    <a:pt x="442153" y="194445"/>
                  </a:cubicBezTo>
                  <a:cubicBezTo>
                    <a:pt x="439998" y="191916"/>
                    <a:pt x="437688" y="189518"/>
                    <a:pt x="435251" y="187261"/>
                  </a:cubicBezTo>
                  <a:cubicBezTo>
                    <a:pt x="432645" y="185959"/>
                    <a:pt x="429828" y="185147"/>
                    <a:pt x="426940" y="184866"/>
                  </a:cubicBezTo>
                  <a:cubicBezTo>
                    <a:pt x="424137" y="183586"/>
                    <a:pt x="421137" y="182822"/>
                    <a:pt x="418066" y="182612"/>
                  </a:cubicBezTo>
                  <a:lnTo>
                    <a:pt x="407078" y="182612"/>
                  </a:lnTo>
                  <a:cubicBezTo>
                    <a:pt x="397782" y="182612"/>
                    <a:pt x="398486" y="178809"/>
                    <a:pt x="391724" y="174301"/>
                  </a:cubicBezTo>
                  <a:lnTo>
                    <a:pt x="398908" y="174301"/>
                  </a:lnTo>
                  <a:cubicBezTo>
                    <a:pt x="398908" y="174301"/>
                    <a:pt x="391865" y="165850"/>
                    <a:pt x="391161" y="165568"/>
                  </a:cubicBezTo>
                  <a:cubicBezTo>
                    <a:pt x="390668" y="162111"/>
                    <a:pt x="390668" y="158601"/>
                    <a:pt x="391161" y="155144"/>
                  </a:cubicBezTo>
                  <a:cubicBezTo>
                    <a:pt x="391161" y="148383"/>
                    <a:pt x="391161" y="149087"/>
                    <a:pt x="395950" y="146270"/>
                  </a:cubicBezTo>
                  <a:cubicBezTo>
                    <a:pt x="398486" y="145002"/>
                    <a:pt x="401162" y="144157"/>
                    <a:pt x="402289" y="141621"/>
                  </a:cubicBezTo>
                  <a:cubicBezTo>
                    <a:pt x="402881" y="136945"/>
                    <a:pt x="402881" y="132212"/>
                    <a:pt x="402289" y="127535"/>
                  </a:cubicBezTo>
                  <a:cubicBezTo>
                    <a:pt x="402289" y="118942"/>
                    <a:pt x="402289" y="114716"/>
                    <a:pt x="396091" y="108941"/>
                  </a:cubicBezTo>
                  <a:cubicBezTo>
                    <a:pt x="394683" y="107814"/>
                    <a:pt x="389611" y="105842"/>
                    <a:pt x="389048" y="105138"/>
                  </a:cubicBezTo>
                  <a:cubicBezTo>
                    <a:pt x="386794" y="102179"/>
                    <a:pt x="389048" y="95981"/>
                    <a:pt x="387921" y="92460"/>
                  </a:cubicBezTo>
                  <a:cubicBezTo>
                    <a:pt x="385653" y="86866"/>
                    <a:pt x="381906" y="81997"/>
                    <a:pt x="377075" y="78374"/>
                  </a:cubicBezTo>
                  <a:cubicBezTo>
                    <a:pt x="374116" y="76965"/>
                    <a:pt x="370313" y="78374"/>
                    <a:pt x="367214" y="77247"/>
                  </a:cubicBezTo>
                  <a:cubicBezTo>
                    <a:pt x="366566" y="75992"/>
                    <a:pt x="365242" y="75224"/>
                    <a:pt x="363833" y="75275"/>
                  </a:cubicBezTo>
                  <a:cubicBezTo>
                    <a:pt x="361861" y="73443"/>
                    <a:pt x="362284" y="72035"/>
                    <a:pt x="360594" y="70344"/>
                  </a:cubicBezTo>
                  <a:cubicBezTo>
                    <a:pt x="354255" y="63865"/>
                    <a:pt x="348479" y="67245"/>
                    <a:pt x="347352" y="75134"/>
                  </a:cubicBezTo>
                  <a:cubicBezTo>
                    <a:pt x="347352" y="80486"/>
                    <a:pt x="349325" y="81613"/>
                    <a:pt x="350311" y="85980"/>
                  </a:cubicBezTo>
                  <a:cubicBezTo>
                    <a:pt x="351254" y="90629"/>
                    <a:pt x="351254" y="95418"/>
                    <a:pt x="350311" y="100066"/>
                  </a:cubicBezTo>
                  <a:lnTo>
                    <a:pt x="342986" y="100912"/>
                  </a:lnTo>
                  <a:cubicBezTo>
                    <a:pt x="341859" y="107105"/>
                    <a:pt x="341859" y="113453"/>
                    <a:pt x="342986" y="119646"/>
                  </a:cubicBezTo>
                  <a:cubicBezTo>
                    <a:pt x="342986" y="122464"/>
                    <a:pt x="347916" y="127535"/>
                    <a:pt x="345521" y="130211"/>
                  </a:cubicBezTo>
                  <a:cubicBezTo>
                    <a:pt x="343127" y="132888"/>
                    <a:pt x="338760" y="130211"/>
                    <a:pt x="337492" y="127957"/>
                  </a:cubicBezTo>
                  <a:cubicBezTo>
                    <a:pt x="338760" y="129648"/>
                    <a:pt x="335238" y="120492"/>
                    <a:pt x="335520" y="121759"/>
                  </a:cubicBezTo>
                  <a:cubicBezTo>
                    <a:pt x="335154" y="118341"/>
                    <a:pt x="335154" y="114895"/>
                    <a:pt x="335520" y="111476"/>
                  </a:cubicBezTo>
                  <a:cubicBezTo>
                    <a:pt x="335083" y="108015"/>
                    <a:pt x="335083" y="104514"/>
                    <a:pt x="335520" y="101053"/>
                  </a:cubicBezTo>
                  <a:cubicBezTo>
                    <a:pt x="336224" y="97531"/>
                    <a:pt x="338760" y="97108"/>
                    <a:pt x="337069" y="92178"/>
                  </a:cubicBezTo>
                  <a:cubicBezTo>
                    <a:pt x="335379" y="87248"/>
                    <a:pt x="329604" y="85558"/>
                    <a:pt x="324533" y="83445"/>
                  </a:cubicBezTo>
                  <a:cubicBezTo>
                    <a:pt x="321941" y="81651"/>
                    <a:pt x="318771" y="80896"/>
                    <a:pt x="315658" y="81332"/>
                  </a:cubicBezTo>
                  <a:cubicBezTo>
                    <a:pt x="310024" y="82177"/>
                    <a:pt x="310869" y="81332"/>
                    <a:pt x="310165" y="86684"/>
                  </a:cubicBezTo>
                  <a:cubicBezTo>
                    <a:pt x="309460" y="92037"/>
                    <a:pt x="309038" y="97531"/>
                    <a:pt x="301431" y="99926"/>
                  </a:cubicBezTo>
                  <a:cubicBezTo>
                    <a:pt x="293824" y="102320"/>
                    <a:pt x="288472" y="99926"/>
                    <a:pt x="287345" y="92882"/>
                  </a:cubicBezTo>
                  <a:lnTo>
                    <a:pt x="282978" y="91756"/>
                  </a:lnTo>
                  <a:cubicBezTo>
                    <a:pt x="282569" y="90272"/>
                    <a:pt x="282231" y="88768"/>
                    <a:pt x="281992" y="87248"/>
                  </a:cubicBezTo>
                  <a:cubicBezTo>
                    <a:pt x="271568" y="84290"/>
                    <a:pt x="261144" y="85698"/>
                    <a:pt x="250157" y="83445"/>
                  </a:cubicBezTo>
                  <a:cubicBezTo>
                    <a:pt x="246044" y="82574"/>
                    <a:pt x="242128" y="80950"/>
                    <a:pt x="238606" y="78655"/>
                  </a:cubicBezTo>
                  <a:cubicBezTo>
                    <a:pt x="235225" y="75697"/>
                    <a:pt x="235225" y="69922"/>
                    <a:pt x="233112" y="64569"/>
                  </a:cubicBezTo>
                  <a:cubicBezTo>
                    <a:pt x="231267" y="60264"/>
                    <a:pt x="228689" y="56310"/>
                    <a:pt x="225506" y="52877"/>
                  </a:cubicBezTo>
                  <a:cubicBezTo>
                    <a:pt x="223534" y="50623"/>
                    <a:pt x="224661" y="49919"/>
                    <a:pt x="222266" y="47947"/>
                  </a:cubicBezTo>
                  <a:cubicBezTo>
                    <a:pt x="219843" y="46572"/>
                    <a:pt x="217293" y="45440"/>
                    <a:pt x="214659" y="44566"/>
                  </a:cubicBezTo>
                  <a:cubicBezTo>
                    <a:pt x="212758" y="43893"/>
                    <a:pt x="210912" y="43044"/>
                    <a:pt x="209166" y="42031"/>
                  </a:cubicBezTo>
                  <a:cubicBezTo>
                    <a:pt x="208334" y="40366"/>
                    <a:pt x="207236" y="38843"/>
                    <a:pt x="205926" y="37523"/>
                  </a:cubicBezTo>
                  <a:cubicBezTo>
                    <a:pt x="204038" y="36964"/>
                    <a:pt x="202038" y="36964"/>
                    <a:pt x="200150" y="37523"/>
                  </a:cubicBezTo>
                  <a:cubicBezTo>
                    <a:pt x="197756" y="37523"/>
                    <a:pt x="197333" y="35128"/>
                    <a:pt x="194938" y="34565"/>
                  </a:cubicBezTo>
                  <a:cubicBezTo>
                    <a:pt x="192544" y="34002"/>
                    <a:pt x="187754" y="35269"/>
                    <a:pt x="184233" y="34565"/>
                  </a:cubicBezTo>
                  <a:lnTo>
                    <a:pt x="183388" y="27099"/>
                  </a:lnTo>
                  <a:cubicBezTo>
                    <a:pt x="175922" y="27099"/>
                    <a:pt x="177753" y="20338"/>
                    <a:pt x="173104" y="18225"/>
                  </a:cubicBezTo>
                  <a:cubicBezTo>
                    <a:pt x="166822" y="16961"/>
                    <a:pt x="160370" y="16961"/>
                    <a:pt x="154088" y="18225"/>
                  </a:cubicBezTo>
                  <a:cubicBezTo>
                    <a:pt x="153243" y="25972"/>
                    <a:pt x="148594" y="28790"/>
                    <a:pt x="147749" y="36537"/>
                  </a:cubicBezTo>
                  <a:cubicBezTo>
                    <a:pt x="140424" y="38368"/>
                    <a:pt x="126620" y="39354"/>
                    <a:pt x="125774" y="29212"/>
                  </a:cubicBezTo>
                  <a:lnTo>
                    <a:pt x="121408" y="28226"/>
                  </a:lnTo>
                  <a:cubicBezTo>
                    <a:pt x="120393" y="23490"/>
                    <a:pt x="118041" y="19141"/>
                    <a:pt x="114646" y="15689"/>
                  </a:cubicBezTo>
                  <a:cubicBezTo>
                    <a:pt x="112604" y="14778"/>
                    <a:pt x="110491" y="14069"/>
                    <a:pt x="108307" y="13576"/>
                  </a:cubicBezTo>
                  <a:cubicBezTo>
                    <a:pt x="104927" y="11886"/>
                    <a:pt x="101264" y="13576"/>
                    <a:pt x="97743" y="13576"/>
                  </a:cubicBezTo>
                  <a:cubicBezTo>
                    <a:pt x="94221" y="13576"/>
                    <a:pt x="95066" y="11182"/>
                    <a:pt x="92531" y="10618"/>
                  </a:cubicBezTo>
                  <a:cubicBezTo>
                    <a:pt x="89474" y="10260"/>
                    <a:pt x="86445" y="9600"/>
                    <a:pt x="83515" y="8646"/>
                  </a:cubicBezTo>
                  <a:cubicBezTo>
                    <a:pt x="80557" y="7378"/>
                    <a:pt x="71260" y="2871"/>
                    <a:pt x="70697" y="476"/>
                  </a:cubicBezTo>
                  <a:cubicBezTo>
                    <a:pt x="74359" y="-1778"/>
                    <a:pt x="67880" y="4702"/>
                    <a:pt x="71119" y="4702"/>
                  </a:cubicBezTo>
                  <a:close/>
                </a:path>
              </a:pathLst>
            </a:custGeom>
            <a:grpFill/>
            <a:ln w="14071" cap="flat">
              <a:noFill/>
              <a:prstDash val="solid"/>
              <a:miter/>
            </a:ln>
          </p:spPr>
          <p:txBody>
            <a:bodyPr rtlCol="0" anchor="ctr"/>
            <a:lstStyle/>
            <a:p>
              <a:endParaRPr lang="en-GB" dirty="0"/>
            </a:p>
          </p:txBody>
        </p:sp>
        <p:sp>
          <p:nvSpPr>
            <p:cNvPr id="448" name="Freeform: Shape 447">
              <a:extLst>
                <a:ext uri="{FF2B5EF4-FFF2-40B4-BE49-F238E27FC236}">
                  <a16:creationId xmlns:a16="http://schemas.microsoft.com/office/drawing/2014/main" id="{3B882FC6-B3AE-4BB6-BF50-5EBAEAE92030}"/>
                </a:ext>
              </a:extLst>
            </p:cNvPr>
            <p:cNvSpPr/>
            <p:nvPr/>
          </p:nvSpPr>
          <p:spPr>
            <a:xfrm>
              <a:off x="5901635" y="936186"/>
              <a:ext cx="175357" cy="77847"/>
            </a:xfrm>
            <a:custGeom>
              <a:avLst/>
              <a:gdLst>
                <a:gd name="connsiteX0" fmla="*/ 164106 w 175357"/>
                <a:gd name="connsiteY0" fmla="*/ 794 h 77847"/>
                <a:gd name="connsiteX1" fmla="*/ 128045 w 175357"/>
                <a:gd name="connsiteY1" fmla="*/ 11218 h 77847"/>
                <a:gd name="connsiteX2" fmla="*/ 109310 w 175357"/>
                <a:gd name="connsiteY2" fmla="*/ 14457 h 77847"/>
                <a:gd name="connsiteX3" fmla="*/ 90153 w 175357"/>
                <a:gd name="connsiteY3" fmla="*/ 14457 h 77847"/>
                <a:gd name="connsiteX4" fmla="*/ 81842 w 175357"/>
                <a:gd name="connsiteY4" fmla="*/ 14457 h 77847"/>
                <a:gd name="connsiteX5" fmla="*/ 75925 w 175357"/>
                <a:gd name="connsiteY5" fmla="*/ 19388 h 77847"/>
                <a:gd name="connsiteX6" fmla="*/ 67755 w 175357"/>
                <a:gd name="connsiteY6" fmla="*/ 33474 h 77847"/>
                <a:gd name="connsiteX7" fmla="*/ 59444 w 175357"/>
                <a:gd name="connsiteY7" fmla="*/ 36009 h 77847"/>
                <a:gd name="connsiteX8" fmla="*/ 46908 w 175357"/>
                <a:gd name="connsiteY8" fmla="*/ 37277 h 77847"/>
                <a:gd name="connsiteX9" fmla="*/ 38737 w 175357"/>
                <a:gd name="connsiteY9" fmla="*/ 39954 h 77847"/>
                <a:gd name="connsiteX10" fmla="*/ 35498 w 175357"/>
                <a:gd name="connsiteY10" fmla="*/ 42207 h 77847"/>
                <a:gd name="connsiteX11" fmla="*/ 27187 w 175357"/>
                <a:gd name="connsiteY11" fmla="*/ 42207 h 77847"/>
                <a:gd name="connsiteX12" fmla="*/ 16199 w 175357"/>
                <a:gd name="connsiteY12" fmla="*/ 42207 h 77847"/>
                <a:gd name="connsiteX13" fmla="*/ 7466 w 175357"/>
                <a:gd name="connsiteY13" fmla="*/ 47701 h 77847"/>
                <a:gd name="connsiteX14" fmla="*/ 2536 w 175357"/>
                <a:gd name="connsiteY14" fmla="*/ 58688 h 77847"/>
                <a:gd name="connsiteX15" fmla="*/ 0 w 175357"/>
                <a:gd name="connsiteY15" fmla="*/ 69112 h 77847"/>
                <a:gd name="connsiteX16" fmla="*/ 26623 w 175357"/>
                <a:gd name="connsiteY16" fmla="*/ 70239 h 77847"/>
                <a:gd name="connsiteX17" fmla="*/ 29159 w 175357"/>
                <a:gd name="connsiteY17" fmla="*/ 73197 h 77847"/>
                <a:gd name="connsiteX18" fmla="*/ 35498 w 175357"/>
                <a:gd name="connsiteY18" fmla="*/ 75029 h 77847"/>
                <a:gd name="connsiteX19" fmla="*/ 46344 w 175357"/>
                <a:gd name="connsiteY19" fmla="*/ 77846 h 77847"/>
                <a:gd name="connsiteX20" fmla="*/ 57331 w 175357"/>
                <a:gd name="connsiteY20" fmla="*/ 75169 h 77847"/>
                <a:gd name="connsiteX21" fmla="*/ 63529 w 175357"/>
                <a:gd name="connsiteY21" fmla="*/ 67563 h 77847"/>
                <a:gd name="connsiteX22" fmla="*/ 84659 w 175357"/>
                <a:gd name="connsiteY22" fmla="*/ 56576 h 77847"/>
                <a:gd name="connsiteX23" fmla="*/ 109310 w 175357"/>
                <a:gd name="connsiteY23" fmla="*/ 52631 h 77847"/>
                <a:gd name="connsiteX24" fmla="*/ 116776 w 175357"/>
                <a:gd name="connsiteY24" fmla="*/ 44320 h 77847"/>
                <a:gd name="connsiteX25" fmla="*/ 128467 w 175357"/>
                <a:gd name="connsiteY25" fmla="*/ 42207 h 77847"/>
                <a:gd name="connsiteX26" fmla="*/ 140159 w 175357"/>
                <a:gd name="connsiteY26" fmla="*/ 40235 h 77847"/>
                <a:gd name="connsiteX27" fmla="*/ 148329 w 175357"/>
                <a:gd name="connsiteY27" fmla="*/ 34742 h 77847"/>
                <a:gd name="connsiteX28" fmla="*/ 158612 w 175357"/>
                <a:gd name="connsiteY28" fmla="*/ 31361 h 77847"/>
                <a:gd name="connsiteX29" fmla="*/ 169036 w 175357"/>
                <a:gd name="connsiteY29" fmla="*/ 27980 h 77847"/>
                <a:gd name="connsiteX30" fmla="*/ 170163 w 175357"/>
                <a:gd name="connsiteY30" fmla="*/ 23614 h 77847"/>
                <a:gd name="connsiteX31" fmla="*/ 174671 w 175357"/>
                <a:gd name="connsiteY31" fmla="*/ 22627 h 77847"/>
                <a:gd name="connsiteX32" fmla="*/ 174671 w 175357"/>
                <a:gd name="connsiteY32" fmla="*/ 9245 h 77847"/>
                <a:gd name="connsiteX33" fmla="*/ 164528 w 175357"/>
                <a:gd name="connsiteY33" fmla="*/ 3752 h 77847"/>
                <a:gd name="connsiteX34" fmla="*/ 168473 w 175357"/>
                <a:gd name="connsiteY34" fmla="*/ 4456 h 77847"/>
                <a:gd name="connsiteX35" fmla="*/ 163542 w 175357"/>
                <a:gd name="connsiteY35" fmla="*/ 1216 h 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5357" h="77847">
                  <a:moveTo>
                    <a:pt x="164106" y="794"/>
                  </a:moveTo>
                  <a:cubicBezTo>
                    <a:pt x="154386" y="794"/>
                    <a:pt x="127763" y="-4277"/>
                    <a:pt x="128045" y="11218"/>
                  </a:cubicBezTo>
                  <a:cubicBezTo>
                    <a:pt x="121903" y="12809"/>
                    <a:pt x="115635" y="13894"/>
                    <a:pt x="109310" y="14457"/>
                  </a:cubicBezTo>
                  <a:lnTo>
                    <a:pt x="90153" y="14457"/>
                  </a:lnTo>
                  <a:cubicBezTo>
                    <a:pt x="87392" y="14246"/>
                    <a:pt x="84602" y="14246"/>
                    <a:pt x="81842" y="14457"/>
                  </a:cubicBezTo>
                  <a:cubicBezTo>
                    <a:pt x="75362" y="15303"/>
                    <a:pt x="79306" y="14457"/>
                    <a:pt x="75925" y="19388"/>
                  </a:cubicBezTo>
                  <a:cubicBezTo>
                    <a:pt x="71671" y="23015"/>
                    <a:pt x="68798" y="27984"/>
                    <a:pt x="67755" y="33474"/>
                  </a:cubicBezTo>
                  <a:cubicBezTo>
                    <a:pt x="64938" y="34135"/>
                    <a:pt x="62149" y="34983"/>
                    <a:pt x="59444" y="36009"/>
                  </a:cubicBezTo>
                  <a:cubicBezTo>
                    <a:pt x="55359" y="36855"/>
                    <a:pt x="51133" y="36009"/>
                    <a:pt x="46908" y="37277"/>
                  </a:cubicBezTo>
                  <a:cubicBezTo>
                    <a:pt x="45076" y="37277"/>
                    <a:pt x="41273" y="39390"/>
                    <a:pt x="38737" y="39954"/>
                  </a:cubicBezTo>
                  <a:cubicBezTo>
                    <a:pt x="38188" y="41272"/>
                    <a:pt x="36920" y="42153"/>
                    <a:pt x="35498" y="42207"/>
                  </a:cubicBezTo>
                  <a:cubicBezTo>
                    <a:pt x="32737" y="42558"/>
                    <a:pt x="29948" y="42558"/>
                    <a:pt x="27187" y="42207"/>
                  </a:cubicBezTo>
                  <a:cubicBezTo>
                    <a:pt x="23524" y="41996"/>
                    <a:pt x="19862" y="41996"/>
                    <a:pt x="16199" y="42207"/>
                  </a:cubicBezTo>
                  <a:cubicBezTo>
                    <a:pt x="10424" y="42912"/>
                    <a:pt x="11269" y="44039"/>
                    <a:pt x="7466" y="47701"/>
                  </a:cubicBezTo>
                  <a:cubicBezTo>
                    <a:pt x="3662" y="51364"/>
                    <a:pt x="2254" y="52068"/>
                    <a:pt x="2536" y="58688"/>
                  </a:cubicBezTo>
                  <a:cubicBezTo>
                    <a:pt x="2761" y="62340"/>
                    <a:pt x="1873" y="65973"/>
                    <a:pt x="0" y="69112"/>
                  </a:cubicBezTo>
                  <a:cubicBezTo>
                    <a:pt x="7747" y="71507"/>
                    <a:pt x="19580" y="66295"/>
                    <a:pt x="26623" y="70239"/>
                  </a:cubicBezTo>
                  <a:lnTo>
                    <a:pt x="29159" y="73197"/>
                  </a:lnTo>
                  <a:cubicBezTo>
                    <a:pt x="31553" y="74465"/>
                    <a:pt x="33244" y="74043"/>
                    <a:pt x="35498" y="75029"/>
                  </a:cubicBezTo>
                  <a:cubicBezTo>
                    <a:pt x="38794" y="76913"/>
                    <a:pt x="42541" y="77887"/>
                    <a:pt x="46344" y="77846"/>
                  </a:cubicBezTo>
                  <a:cubicBezTo>
                    <a:pt x="52119" y="77846"/>
                    <a:pt x="53951" y="77846"/>
                    <a:pt x="57331" y="75169"/>
                  </a:cubicBezTo>
                  <a:cubicBezTo>
                    <a:pt x="60712" y="72493"/>
                    <a:pt x="61135" y="69817"/>
                    <a:pt x="63529" y="67563"/>
                  </a:cubicBezTo>
                  <a:cubicBezTo>
                    <a:pt x="69615" y="62302"/>
                    <a:pt x="76855" y="58539"/>
                    <a:pt x="84659" y="56576"/>
                  </a:cubicBezTo>
                  <a:cubicBezTo>
                    <a:pt x="93111" y="54603"/>
                    <a:pt x="102548" y="58829"/>
                    <a:pt x="109310" y="52631"/>
                  </a:cubicBezTo>
                  <a:cubicBezTo>
                    <a:pt x="111986" y="50096"/>
                    <a:pt x="113818" y="46292"/>
                    <a:pt x="116776" y="44320"/>
                  </a:cubicBezTo>
                  <a:cubicBezTo>
                    <a:pt x="120311" y="42272"/>
                    <a:pt x="124439" y="41524"/>
                    <a:pt x="128467" y="42207"/>
                  </a:cubicBezTo>
                  <a:cubicBezTo>
                    <a:pt x="132482" y="42813"/>
                    <a:pt x="136567" y="42122"/>
                    <a:pt x="140159" y="40235"/>
                  </a:cubicBezTo>
                  <a:cubicBezTo>
                    <a:pt x="142976" y="38827"/>
                    <a:pt x="145512" y="36150"/>
                    <a:pt x="148329" y="34742"/>
                  </a:cubicBezTo>
                  <a:cubicBezTo>
                    <a:pt x="151653" y="33320"/>
                    <a:pt x="155091" y="32189"/>
                    <a:pt x="158612" y="31361"/>
                  </a:cubicBezTo>
                  <a:cubicBezTo>
                    <a:pt x="161965" y="29876"/>
                    <a:pt x="165458" y="28744"/>
                    <a:pt x="169036" y="27980"/>
                  </a:cubicBezTo>
                  <a:cubicBezTo>
                    <a:pt x="169036" y="26572"/>
                    <a:pt x="169036" y="25163"/>
                    <a:pt x="170163" y="23614"/>
                  </a:cubicBezTo>
                  <a:lnTo>
                    <a:pt x="174671" y="22627"/>
                  </a:lnTo>
                  <a:cubicBezTo>
                    <a:pt x="175586" y="18213"/>
                    <a:pt x="175586" y="13660"/>
                    <a:pt x="174671" y="9245"/>
                  </a:cubicBezTo>
                  <a:cubicBezTo>
                    <a:pt x="172234" y="6051"/>
                    <a:pt x="168543" y="4052"/>
                    <a:pt x="164528" y="3752"/>
                  </a:cubicBezTo>
                  <a:cubicBezTo>
                    <a:pt x="165881" y="3555"/>
                    <a:pt x="167275" y="3801"/>
                    <a:pt x="168473" y="4456"/>
                  </a:cubicBezTo>
                  <a:cubicBezTo>
                    <a:pt x="168473" y="5160"/>
                    <a:pt x="163401" y="371"/>
                    <a:pt x="163542" y="1216"/>
                  </a:cubicBezTo>
                </a:path>
              </a:pathLst>
            </a:custGeom>
            <a:grpFill/>
            <a:ln w="14071" cap="flat">
              <a:noFill/>
              <a:prstDash val="solid"/>
              <a:miter/>
            </a:ln>
          </p:spPr>
          <p:txBody>
            <a:bodyPr rtlCol="0" anchor="ctr"/>
            <a:lstStyle/>
            <a:p>
              <a:endParaRPr lang="en-GB" dirty="0"/>
            </a:p>
          </p:txBody>
        </p:sp>
        <p:sp>
          <p:nvSpPr>
            <p:cNvPr id="449" name="Freeform: Shape 448">
              <a:extLst>
                <a:ext uri="{FF2B5EF4-FFF2-40B4-BE49-F238E27FC236}">
                  <a16:creationId xmlns:a16="http://schemas.microsoft.com/office/drawing/2014/main" id="{A6E2FB76-76E8-4344-8CD6-FD9898F9CA0A}"/>
                </a:ext>
              </a:extLst>
            </p:cNvPr>
            <p:cNvSpPr/>
            <p:nvPr/>
          </p:nvSpPr>
          <p:spPr>
            <a:xfrm>
              <a:off x="5901635" y="936186"/>
              <a:ext cx="175357" cy="77847"/>
            </a:xfrm>
            <a:custGeom>
              <a:avLst/>
              <a:gdLst>
                <a:gd name="connsiteX0" fmla="*/ 164106 w 175357"/>
                <a:gd name="connsiteY0" fmla="*/ 794 h 77847"/>
                <a:gd name="connsiteX1" fmla="*/ 128045 w 175357"/>
                <a:gd name="connsiteY1" fmla="*/ 11218 h 77847"/>
                <a:gd name="connsiteX2" fmla="*/ 109310 w 175357"/>
                <a:gd name="connsiteY2" fmla="*/ 14457 h 77847"/>
                <a:gd name="connsiteX3" fmla="*/ 90153 w 175357"/>
                <a:gd name="connsiteY3" fmla="*/ 14457 h 77847"/>
                <a:gd name="connsiteX4" fmla="*/ 81842 w 175357"/>
                <a:gd name="connsiteY4" fmla="*/ 14457 h 77847"/>
                <a:gd name="connsiteX5" fmla="*/ 75925 w 175357"/>
                <a:gd name="connsiteY5" fmla="*/ 19388 h 77847"/>
                <a:gd name="connsiteX6" fmla="*/ 67755 w 175357"/>
                <a:gd name="connsiteY6" fmla="*/ 33474 h 77847"/>
                <a:gd name="connsiteX7" fmla="*/ 59444 w 175357"/>
                <a:gd name="connsiteY7" fmla="*/ 36009 h 77847"/>
                <a:gd name="connsiteX8" fmla="*/ 46908 w 175357"/>
                <a:gd name="connsiteY8" fmla="*/ 37277 h 77847"/>
                <a:gd name="connsiteX9" fmla="*/ 38737 w 175357"/>
                <a:gd name="connsiteY9" fmla="*/ 39954 h 77847"/>
                <a:gd name="connsiteX10" fmla="*/ 35498 w 175357"/>
                <a:gd name="connsiteY10" fmla="*/ 42207 h 77847"/>
                <a:gd name="connsiteX11" fmla="*/ 27187 w 175357"/>
                <a:gd name="connsiteY11" fmla="*/ 42207 h 77847"/>
                <a:gd name="connsiteX12" fmla="*/ 16199 w 175357"/>
                <a:gd name="connsiteY12" fmla="*/ 42207 h 77847"/>
                <a:gd name="connsiteX13" fmla="*/ 7466 w 175357"/>
                <a:gd name="connsiteY13" fmla="*/ 47701 h 77847"/>
                <a:gd name="connsiteX14" fmla="*/ 2536 w 175357"/>
                <a:gd name="connsiteY14" fmla="*/ 58688 h 77847"/>
                <a:gd name="connsiteX15" fmla="*/ 0 w 175357"/>
                <a:gd name="connsiteY15" fmla="*/ 69112 h 77847"/>
                <a:gd name="connsiteX16" fmla="*/ 26623 w 175357"/>
                <a:gd name="connsiteY16" fmla="*/ 70239 h 77847"/>
                <a:gd name="connsiteX17" fmla="*/ 29159 w 175357"/>
                <a:gd name="connsiteY17" fmla="*/ 73197 h 77847"/>
                <a:gd name="connsiteX18" fmla="*/ 35498 w 175357"/>
                <a:gd name="connsiteY18" fmla="*/ 75029 h 77847"/>
                <a:gd name="connsiteX19" fmla="*/ 46344 w 175357"/>
                <a:gd name="connsiteY19" fmla="*/ 77846 h 77847"/>
                <a:gd name="connsiteX20" fmla="*/ 57331 w 175357"/>
                <a:gd name="connsiteY20" fmla="*/ 75169 h 77847"/>
                <a:gd name="connsiteX21" fmla="*/ 63529 w 175357"/>
                <a:gd name="connsiteY21" fmla="*/ 67563 h 77847"/>
                <a:gd name="connsiteX22" fmla="*/ 84659 w 175357"/>
                <a:gd name="connsiteY22" fmla="*/ 56576 h 77847"/>
                <a:gd name="connsiteX23" fmla="*/ 109310 w 175357"/>
                <a:gd name="connsiteY23" fmla="*/ 52631 h 77847"/>
                <a:gd name="connsiteX24" fmla="*/ 116776 w 175357"/>
                <a:gd name="connsiteY24" fmla="*/ 44320 h 77847"/>
                <a:gd name="connsiteX25" fmla="*/ 128467 w 175357"/>
                <a:gd name="connsiteY25" fmla="*/ 42207 h 77847"/>
                <a:gd name="connsiteX26" fmla="*/ 140159 w 175357"/>
                <a:gd name="connsiteY26" fmla="*/ 40235 h 77847"/>
                <a:gd name="connsiteX27" fmla="*/ 148329 w 175357"/>
                <a:gd name="connsiteY27" fmla="*/ 34742 h 77847"/>
                <a:gd name="connsiteX28" fmla="*/ 158612 w 175357"/>
                <a:gd name="connsiteY28" fmla="*/ 31361 h 77847"/>
                <a:gd name="connsiteX29" fmla="*/ 169036 w 175357"/>
                <a:gd name="connsiteY29" fmla="*/ 27980 h 77847"/>
                <a:gd name="connsiteX30" fmla="*/ 170163 w 175357"/>
                <a:gd name="connsiteY30" fmla="*/ 23614 h 77847"/>
                <a:gd name="connsiteX31" fmla="*/ 174671 w 175357"/>
                <a:gd name="connsiteY31" fmla="*/ 22627 h 77847"/>
                <a:gd name="connsiteX32" fmla="*/ 174671 w 175357"/>
                <a:gd name="connsiteY32" fmla="*/ 9245 h 77847"/>
                <a:gd name="connsiteX33" fmla="*/ 164528 w 175357"/>
                <a:gd name="connsiteY33" fmla="*/ 3752 h 77847"/>
                <a:gd name="connsiteX34" fmla="*/ 168473 w 175357"/>
                <a:gd name="connsiteY34" fmla="*/ 4456 h 77847"/>
                <a:gd name="connsiteX35" fmla="*/ 164106 w 175357"/>
                <a:gd name="connsiteY35" fmla="*/ 794 h 77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5357" h="77847">
                  <a:moveTo>
                    <a:pt x="164106" y="794"/>
                  </a:moveTo>
                  <a:cubicBezTo>
                    <a:pt x="154386" y="794"/>
                    <a:pt x="127763" y="-4277"/>
                    <a:pt x="128045" y="11218"/>
                  </a:cubicBezTo>
                  <a:cubicBezTo>
                    <a:pt x="121903" y="12809"/>
                    <a:pt x="115635" y="13894"/>
                    <a:pt x="109310" y="14457"/>
                  </a:cubicBezTo>
                  <a:lnTo>
                    <a:pt x="90153" y="14457"/>
                  </a:lnTo>
                  <a:cubicBezTo>
                    <a:pt x="87392" y="14246"/>
                    <a:pt x="84602" y="14246"/>
                    <a:pt x="81842" y="14457"/>
                  </a:cubicBezTo>
                  <a:cubicBezTo>
                    <a:pt x="75362" y="15303"/>
                    <a:pt x="79306" y="14457"/>
                    <a:pt x="75925" y="19388"/>
                  </a:cubicBezTo>
                  <a:cubicBezTo>
                    <a:pt x="71671" y="23015"/>
                    <a:pt x="68798" y="27984"/>
                    <a:pt x="67755" y="33474"/>
                  </a:cubicBezTo>
                  <a:cubicBezTo>
                    <a:pt x="64938" y="34135"/>
                    <a:pt x="62149" y="34983"/>
                    <a:pt x="59444" y="36009"/>
                  </a:cubicBezTo>
                  <a:cubicBezTo>
                    <a:pt x="55359" y="36855"/>
                    <a:pt x="51133" y="36009"/>
                    <a:pt x="46908" y="37277"/>
                  </a:cubicBezTo>
                  <a:cubicBezTo>
                    <a:pt x="45076" y="37277"/>
                    <a:pt x="41273" y="39390"/>
                    <a:pt x="38737" y="39954"/>
                  </a:cubicBezTo>
                  <a:cubicBezTo>
                    <a:pt x="38188" y="41272"/>
                    <a:pt x="36920" y="42153"/>
                    <a:pt x="35498" y="42207"/>
                  </a:cubicBezTo>
                  <a:cubicBezTo>
                    <a:pt x="32737" y="42558"/>
                    <a:pt x="29948" y="42558"/>
                    <a:pt x="27187" y="42207"/>
                  </a:cubicBezTo>
                  <a:cubicBezTo>
                    <a:pt x="23524" y="41996"/>
                    <a:pt x="19862" y="41996"/>
                    <a:pt x="16199" y="42207"/>
                  </a:cubicBezTo>
                  <a:cubicBezTo>
                    <a:pt x="10424" y="42912"/>
                    <a:pt x="11269" y="44039"/>
                    <a:pt x="7466" y="47701"/>
                  </a:cubicBezTo>
                  <a:cubicBezTo>
                    <a:pt x="3662" y="51364"/>
                    <a:pt x="2254" y="52068"/>
                    <a:pt x="2536" y="58688"/>
                  </a:cubicBezTo>
                  <a:cubicBezTo>
                    <a:pt x="2761" y="62340"/>
                    <a:pt x="1873" y="65973"/>
                    <a:pt x="0" y="69112"/>
                  </a:cubicBezTo>
                  <a:cubicBezTo>
                    <a:pt x="7747" y="71507"/>
                    <a:pt x="19580" y="66295"/>
                    <a:pt x="26623" y="70239"/>
                  </a:cubicBezTo>
                  <a:lnTo>
                    <a:pt x="29159" y="73197"/>
                  </a:lnTo>
                  <a:cubicBezTo>
                    <a:pt x="31553" y="74465"/>
                    <a:pt x="33244" y="74043"/>
                    <a:pt x="35498" y="75029"/>
                  </a:cubicBezTo>
                  <a:cubicBezTo>
                    <a:pt x="38794" y="76913"/>
                    <a:pt x="42541" y="77887"/>
                    <a:pt x="46344" y="77846"/>
                  </a:cubicBezTo>
                  <a:cubicBezTo>
                    <a:pt x="52119" y="77846"/>
                    <a:pt x="53951" y="77846"/>
                    <a:pt x="57331" y="75169"/>
                  </a:cubicBezTo>
                  <a:cubicBezTo>
                    <a:pt x="60712" y="72493"/>
                    <a:pt x="61135" y="69817"/>
                    <a:pt x="63529" y="67563"/>
                  </a:cubicBezTo>
                  <a:cubicBezTo>
                    <a:pt x="69615" y="62302"/>
                    <a:pt x="76855" y="58539"/>
                    <a:pt x="84659" y="56576"/>
                  </a:cubicBezTo>
                  <a:cubicBezTo>
                    <a:pt x="93111" y="54603"/>
                    <a:pt x="102548" y="58829"/>
                    <a:pt x="109310" y="52631"/>
                  </a:cubicBezTo>
                  <a:cubicBezTo>
                    <a:pt x="111986" y="50096"/>
                    <a:pt x="113818" y="46292"/>
                    <a:pt x="116776" y="44320"/>
                  </a:cubicBezTo>
                  <a:cubicBezTo>
                    <a:pt x="120311" y="42272"/>
                    <a:pt x="124439" y="41524"/>
                    <a:pt x="128467" y="42207"/>
                  </a:cubicBezTo>
                  <a:cubicBezTo>
                    <a:pt x="132482" y="42813"/>
                    <a:pt x="136567" y="42122"/>
                    <a:pt x="140159" y="40235"/>
                  </a:cubicBezTo>
                  <a:cubicBezTo>
                    <a:pt x="142976" y="38827"/>
                    <a:pt x="145512" y="36150"/>
                    <a:pt x="148329" y="34742"/>
                  </a:cubicBezTo>
                  <a:cubicBezTo>
                    <a:pt x="151653" y="33320"/>
                    <a:pt x="155091" y="32189"/>
                    <a:pt x="158612" y="31361"/>
                  </a:cubicBezTo>
                  <a:cubicBezTo>
                    <a:pt x="161965" y="29876"/>
                    <a:pt x="165458" y="28744"/>
                    <a:pt x="169036" y="27980"/>
                  </a:cubicBezTo>
                  <a:cubicBezTo>
                    <a:pt x="169036" y="26572"/>
                    <a:pt x="169036" y="25163"/>
                    <a:pt x="170163" y="23614"/>
                  </a:cubicBezTo>
                  <a:lnTo>
                    <a:pt x="174671" y="22627"/>
                  </a:lnTo>
                  <a:cubicBezTo>
                    <a:pt x="175586" y="18213"/>
                    <a:pt x="175586" y="13660"/>
                    <a:pt x="174671" y="9245"/>
                  </a:cubicBezTo>
                  <a:cubicBezTo>
                    <a:pt x="172234" y="6051"/>
                    <a:pt x="168543" y="4052"/>
                    <a:pt x="164528" y="3752"/>
                  </a:cubicBezTo>
                  <a:cubicBezTo>
                    <a:pt x="165881" y="3555"/>
                    <a:pt x="167275" y="3801"/>
                    <a:pt x="168473" y="4456"/>
                  </a:cubicBezTo>
                  <a:cubicBezTo>
                    <a:pt x="169177" y="5301"/>
                    <a:pt x="163965" y="794"/>
                    <a:pt x="164106" y="794"/>
                  </a:cubicBezTo>
                  <a:close/>
                </a:path>
              </a:pathLst>
            </a:custGeom>
            <a:grpFill/>
            <a:ln w="14071" cap="flat">
              <a:noFill/>
              <a:prstDash val="solid"/>
              <a:miter/>
            </a:ln>
          </p:spPr>
          <p:txBody>
            <a:bodyPr rtlCol="0" anchor="ctr"/>
            <a:lstStyle/>
            <a:p>
              <a:endParaRPr lang="en-GB" dirty="0"/>
            </a:p>
          </p:txBody>
        </p:sp>
        <p:sp>
          <p:nvSpPr>
            <p:cNvPr id="450" name="Freeform: Shape 449">
              <a:extLst>
                <a:ext uri="{FF2B5EF4-FFF2-40B4-BE49-F238E27FC236}">
                  <a16:creationId xmlns:a16="http://schemas.microsoft.com/office/drawing/2014/main" id="{FEBAD89E-3678-4B0D-B6DE-1F0F3E054FDE}"/>
                </a:ext>
              </a:extLst>
            </p:cNvPr>
            <p:cNvSpPr/>
            <p:nvPr/>
          </p:nvSpPr>
          <p:spPr>
            <a:xfrm>
              <a:off x="6117706" y="896147"/>
              <a:ext cx="78756" cy="58481"/>
            </a:xfrm>
            <a:custGeom>
              <a:avLst/>
              <a:gdLst>
                <a:gd name="connsiteX0" fmla="*/ 71290 w 78756"/>
                <a:gd name="connsiteY0" fmla="*/ 264 h 58481"/>
                <a:gd name="connsiteX1" fmla="*/ 54808 w 78756"/>
                <a:gd name="connsiteY1" fmla="*/ 264 h 58481"/>
                <a:gd name="connsiteX2" fmla="*/ 44666 w 78756"/>
                <a:gd name="connsiteY2" fmla="*/ 6462 h 58481"/>
                <a:gd name="connsiteX3" fmla="*/ 32975 w 78756"/>
                <a:gd name="connsiteY3" fmla="*/ 11251 h 58481"/>
                <a:gd name="connsiteX4" fmla="*/ 18888 w 78756"/>
                <a:gd name="connsiteY4" fmla="*/ 13787 h 58481"/>
                <a:gd name="connsiteX5" fmla="*/ 18888 w 78756"/>
                <a:gd name="connsiteY5" fmla="*/ 30550 h 58481"/>
                <a:gd name="connsiteX6" fmla="*/ 10577 w 78756"/>
                <a:gd name="connsiteY6" fmla="*/ 39283 h 58481"/>
                <a:gd name="connsiteX7" fmla="*/ 1562 w 78756"/>
                <a:gd name="connsiteY7" fmla="*/ 48862 h 58481"/>
                <a:gd name="connsiteX8" fmla="*/ 7901 w 78756"/>
                <a:gd name="connsiteY8" fmla="*/ 57877 h 58481"/>
                <a:gd name="connsiteX9" fmla="*/ 21987 w 78756"/>
                <a:gd name="connsiteY9" fmla="*/ 55060 h 58481"/>
                <a:gd name="connsiteX10" fmla="*/ 38609 w 78756"/>
                <a:gd name="connsiteY10" fmla="*/ 55060 h 58481"/>
                <a:gd name="connsiteX11" fmla="*/ 49315 w 78756"/>
                <a:gd name="connsiteY11" fmla="*/ 49285 h 58481"/>
                <a:gd name="connsiteX12" fmla="*/ 62556 w 78756"/>
                <a:gd name="connsiteY12" fmla="*/ 46186 h 58481"/>
                <a:gd name="connsiteX13" fmla="*/ 62556 w 78756"/>
                <a:gd name="connsiteY13" fmla="*/ 30127 h 58481"/>
                <a:gd name="connsiteX14" fmla="*/ 71712 w 78756"/>
                <a:gd name="connsiteY14" fmla="*/ 22943 h 58481"/>
                <a:gd name="connsiteX15" fmla="*/ 71712 w 78756"/>
                <a:gd name="connsiteY15" fmla="*/ 2941 h 58481"/>
                <a:gd name="connsiteX16" fmla="*/ 70867 w 78756"/>
                <a:gd name="connsiteY16" fmla="*/ 123 h 5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56" h="58481">
                  <a:moveTo>
                    <a:pt x="71290" y="264"/>
                  </a:moveTo>
                  <a:cubicBezTo>
                    <a:pt x="65796" y="-88"/>
                    <a:pt x="60302" y="-88"/>
                    <a:pt x="54808" y="264"/>
                  </a:cubicBezTo>
                  <a:cubicBezTo>
                    <a:pt x="48892" y="968"/>
                    <a:pt x="49033" y="3222"/>
                    <a:pt x="44666" y="6462"/>
                  </a:cubicBezTo>
                  <a:cubicBezTo>
                    <a:pt x="41271" y="9082"/>
                    <a:pt x="37229" y="10737"/>
                    <a:pt x="32975" y="11251"/>
                  </a:cubicBezTo>
                  <a:cubicBezTo>
                    <a:pt x="28185" y="11956"/>
                    <a:pt x="21283" y="8716"/>
                    <a:pt x="18888" y="13787"/>
                  </a:cubicBezTo>
                  <a:cubicBezTo>
                    <a:pt x="16494" y="18858"/>
                    <a:pt x="20720" y="25760"/>
                    <a:pt x="18888" y="30550"/>
                  </a:cubicBezTo>
                  <a:cubicBezTo>
                    <a:pt x="17001" y="34192"/>
                    <a:pt x="14127" y="37222"/>
                    <a:pt x="10577" y="39283"/>
                  </a:cubicBezTo>
                  <a:cubicBezTo>
                    <a:pt x="5365" y="42805"/>
                    <a:pt x="4098" y="43227"/>
                    <a:pt x="1562" y="48862"/>
                  </a:cubicBezTo>
                  <a:cubicBezTo>
                    <a:pt x="-973" y="54496"/>
                    <a:pt x="-1396" y="60413"/>
                    <a:pt x="7901" y="57877"/>
                  </a:cubicBezTo>
                  <a:cubicBezTo>
                    <a:pt x="12409" y="56180"/>
                    <a:pt x="17170" y="55228"/>
                    <a:pt x="21987" y="55060"/>
                  </a:cubicBezTo>
                  <a:cubicBezTo>
                    <a:pt x="27509" y="55622"/>
                    <a:pt x="33087" y="55622"/>
                    <a:pt x="38609" y="55060"/>
                  </a:cubicBezTo>
                  <a:cubicBezTo>
                    <a:pt x="42412" y="54215"/>
                    <a:pt x="45511" y="50130"/>
                    <a:pt x="49315" y="49285"/>
                  </a:cubicBezTo>
                  <a:cubicBezTo>
                    <a:pt x="53118" y="48439"/>
                    <a:pt x="59175" y="51538"/>
                    <a:pt x="62556" y="46186"/>
                  </a:cubicBezTo>
                  <a:cubicBezTo>
                    <a:pt x="65937" y="40833"/>
                    <a:pt x="61570" y="34917"/>
                    <a:pt x="62556" y="30127"/>
                  </a:cubicBezTo>
                  <a:cubicBezTo>
                    <a:pt x="63542" y="25338"/>
                    <a:pt x="68472" y="26042"/>
                    <a:pt x="71712" y="22943"/>
                  </a:cubicBezTo>
                  <a:cubicBezTo>
                    <a:pt x="74952" y="19844"/>
                    <a:pt x="85798" y="546"/>
                    <a:pt x="71712" y="2941"/>
                  </a:cubicBezTo>
                  <a:cubicBezTo>
                    <a:pt x="77769" y="2941"/>
                    <a:pt x="64810" y="123"/>
                    <a:pt x="70867" y="123"/>
                  </a:cubicBezTo>
                </a:path>
              </a:pathLst>
            </a:custGeom>
            <a:grpFill/>
            <a:ln w="14071" cap="flat">
              <a:noFill/>
              <a:prstDash val="solid"/>
              <a:miter/>
            </a:ln>
          </p:spPr>
          <p:txBody>
            <a:bodyPr rtlCol="0" anchor="ctr"/>
            <a:lstStyle/>
            <a:p>
              <a:endParaRPr lang="en-GB" dirty="0"/>
            </a:p>
          </p:txBody>
        </p:sp>
        <p:sp>
          <p:nvSpPr>
            <p:cNvPr id="451" name="Freeform: Shape 450">
              <a:extLst>
                <a:ext uri="{FF2B5EF4-FFF2-40B4-BE49-F238E27FC236}">
                  <a16:creationId xmlns:a16="http://schemas.microsoft.com/office/drawing/2014/main" id="{9280249A-E6C4-4A7F-A6E9-8AE570260D2D}"/>
                </a:ext>
              </a:extLst>
            </p:cNvPr>
            <p:cNvSpPr/>
            <p:nvPr/>
          </p:nvSpPr>
          <p:spPr>
            <a:xfrm>
              <a:off x="6117706" y="896147"/>
              <a:ext cx="78756" cy="58481"/>
            </a:xfrm>
            <a:custGeom>
              <a:avLst/>
              <a:gdLst>
                <a:gd name="connsiteX0" fmla="*/ 71290 w 78756"/>
                <a:gd name="connsiteY0" fmla="*/ 264 h 58481"/>
                <a:gd name="connsiteX1" fmla="*/ 54808 w 78756"/>
                <a:gd name="connsiteY1" fmla="*/ 264 h 58481"/>
                <a:gd name="connsiteX2" fmla="*/ 44666 w 78756"/>
                <a:gd name="connsiteY2" fmla="*/ 6462 h 58481"/>
                <a:gd name="connsiteX3" fmla="*/ 32975 w 78756"/>
                <a:gd name="connsiteY3" fmla="*/ 11251 h 58481"/>
                <a:gd name="connsiteX4" fmla="*/ 18888 w 78756"/>
                <a:gd name="connsiteY4" fmla="*/ 13787 h 58481"/>
                <a:gd name="connsiteX5" fmla="*/ 18888 w 78756"/>
                <a:gd name="connsiteY5" fmla="*/ 30550 h 58481"/>
                <a:gd name="connsiteX6" fmla="*/ 10577 w 78756"/>
                <a:gd name="connsiteY6" fmla="*/ 39283 h 58481"/>
                <a:gd name="connsiteX7" fmla="*/ 1562 w 78756"/>
                <a:gd name="connsiteY7" fmla="*/ 48862 h 58481"/>
                <a:gd name="connsiteX8" fmla="*/ 7901 w 78756"/>
                <a:gd name="connsiteY8" fmla="*/ 57877 h 58481"/>
                <a:gd name="connsiteX9" fmla="*/ 21987 w 78756"/>
                <a:gd name="connsiteY9" fmla="*/ 55060 h 58481"/>
                <a:gd name="connsiteX10" fmla="*/ 38609 w 78756"/>
                <a:gd name="connsiteY10" fmla="*/ 55060 h 58481"/>
                <a:gd name="connsiteX11" fmla="*/ 49315 w 78756"/>
                <a:gd name="connsiteY11" fmla="*/ 49285 h 58481"/>
                <a:gd name="connsiteX12" fmla="*/ 62556 w 78756"/>
                <a:gd name="connsiteY12" fmla="*/ 46186 h 58481"/>
                <a:gd name="connsiteX13" fmla="*/ 62556 w 78756"/>
                <a:gd name="connsiteY13" fmla="*/ 30127 h 58481"/>
                <a:gd name="connsiteX14" fmla="*/ 71712 w 78756"/>
                <a:gd name="connsiteY14" fmla="*/ 22943 h 58481"/>
                <a:gd name="connsiteX15" fmla="*/ 71712 w 78756"/>
                <a:gd name="connsiteY15" fmla="*/ 2941 h 58481"/>
                <a:gd name="connsiteX16" fmla="*/ 71290 w 78756"/>
                <a:gd name="connsiteY16" fmla="*/ 264 h 5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756" h="58481">
                  <a:moveTo>
                    <a:pt x="71290" y="264"/>
                  </a:moveTo>
                  <a:cubicBezTo>
                    <a:pt x="65796" y="-88"/>
                    <a:pt x="60302" y="-88"/>
                    <a:pt x="54808" y="264"/>
                  </a:cubicBezTo>
                  <a:cubicBezTo>
                    <a:pt x="48892" y="968"/>
                    <a:pt x="49033" y="3222"/>
                    <a:pt x="44666" y="6462"/>
                  </a:cubicBezTo>
                  <a:cubicBezTo>
                    <a:pt x="41271" y="9082"/>
                    <a:pt x="37229" y="10737"/>
                    <a:pt x="32975" y="11251"/>
                  </a:cubicBezTo>
                  <a:cubicBezTo>
                    <a:pt x="28185" y="11956"/>
                    <a:pt x="21283" y="8716"/>
                    <a:pt x="18888" y="13787"/>
                  </a:cubicBezTo>
                  <a:cubicBezTo>
                    <a:pt x="16494" y="18858"/>
                    <a:pt x="20720" y="25760"/>
                    <a:pt x="18888" y="30550"/>
                  </a:cubicBezTo>
                  <a:cubicBezTo>
                    <a:pt x="17001" y="34192"/>
                    <a:pt x="14127" y="37222"/>
                    <a:pt x="10577" y="39283"/>
                  </a:cubicBezTo>
                  <a:cubicBezTo>
                    <a:pt x="5365" y="42805"/>
                    <a:pt x="4098" y="43227"/>
                    <a:pt x="1562" y="48862"/>
                  </a:cubicBezTo>
                  <a:cubicBezTo>
                    <a:pt x="-973" y="54496"/>
                    <a:pt x="-1396" y="60413"/>
                    <a:pt x="7901" y="57877"/>
                  </a:cubicBezTo>
                  <a:cubicBezTo>
                    <a:pt x="12409" y="56180"/>
                    <a:pt x="17170" y="55228"/>
                    <a:pt x="21987" y="55060"/>
                  </a:cubicBezTo>
                  <a:cubicBezTo>
                    <a:pt x="27509" y="55622"/>
                    <a:pt x="33087" y="55622"/>
                    <a:pt x="38609" y="55060"/>
                  </a:cubicBezTo>
                  <a:cubicBezTo>
                    <a:pt x="42412" y="54215"/>
                    <a:pt x="45511" y="50130"/>
                    <a:pt x="49315" y="49285"/>
                  </a:cubicBezTo>
                  <a:cubicBezTo>
                    <a:pt x="53118" y="48439"/>
                    <a:pt x="59175" y="51538"/>
                    <a:pt x="62556" y="46186"/>
                  </a:cubicBezTo>
                  <a:cubicBezTo>
                    <a:pt x="65937" y="40833"/>
                    <a:pt x="61570" y="34917"/>
                    <a:pt x="62556" y="30127"/>
                  </a:cubicBezTo>
                  <a:cubicBezTo>
                    <a:pt x="63542" y="25338"/>
                    <a:pt x="68472" y="26042"/>
                    <a:pt x="71712" y="22943"/>
                  </a:cubicBezTo>
                  <a:cubicBezTo>
                    <a:pt x="74952" y="19844"/>
                    <a:pt x="85798" y="546"/>
                    <a:pt x="71712" y="2941"/>
                  </a:cubicBezTo>
                  <a:cubicBezTo>
                    <a:pt x="78192" y="2941"/>
                    <a:pt x="65232" y="264"/>
                    <a:pt x="71290" y="264"/>
                  </a:cubicBezTo>
                  <a:close/>
                </a:path>
              </a:pathLst>
            </a:custGeom>
            <a:grpFill/>
            <a:ln w="14071" cap="flat">
              <a:noFill/>
              <a:prstDash val="solid"/>
              <a:miter/>
            </a:ln>
          </p:spPr>
          <p:txBody>
            <a:bodyPr rtlCol="0" anchor="ctr"/>
            <a:lstStyle/>
            <a:p>
              <a:endParaRPr lang="en-GB" dirty="0"/>
            </a:p>
          </p:txBody>
        </p:sp>
        <p:sp>
          <p:nvSpPr>
            <p:cNvPr id="452" name="Freeform: Shape 451">
              <a:extLst>
                <a:ext uri="{FF2B5EF4-FFF2-40B4-BE49-F238E27FC236}">
                  <a16:creationId xmlns:a16="http://schemas.microsoft.com/office/drawing/2014/main" id="{E971ABFD-9AFE-4BC7-A552-DC568D369025}"/>
                </a:ext>
              </a:extLst>
            </p:cNvPr>
            <p:cNvSpPr/>
            <p:nvPr/>
          </p:nvSpPr>
          <p:spPr>
            <a:xfrm>
              <a:off x="6014748" y="980637"/>
              <a:ext cx="223691" cy="98843"/>
            </a:xfrm>
            <a:custGeom>
              <a:avLst/>
              <a:gdLst>
                <a:gd name="connsiteX0" fmla="*/ 166078 w 223691"/>
                <a:gd name="connsiteY0" fmla="*/ 714 h 98843"/>
                <a:gd name="connsiteX1" fmla="*/ 163824 w 223691"/>
                <a:gd name="connsiteY1" fmla="*/ 714 h 98843"/>
                <a:gd name="connsiteX2" fmla="*/ 160584 w 223691"/>
                <a:gd name="connsiteY2" fmla="*/ 13955 h 98843"/>
                <a:gd name="connsiteX3" fmla="*/ 155795 w 223691"/>
                <a:gd name="connsiteY3" fmla="*/ 25647 h 98843"/>
                <a:gd name="connsiteX4" fmla="*/ 152414 w 223691"/>
                <a:gd name="connsiteY4" fmla="*/ 38606 h 98843"/>
                <a:gd name="connsiteX5" fmla="*/ 146216 w 223691"/>
                <a:gd name="connsiteY5" fmla="*/ 51706 h 98843"/>
                <a:gd name="connsiteX6" fmla="*/ 113958 w 223691"/>
                <a:gd name="connsiteY6" fmla="*/ 51706 h 98843"/>
                <a:gd name="connsiteX7" fmla="*/ 108606 w 223691"/>
                <a:gd name="connsiteY7" fmla="*/ 38606 h 98843"/>
                <a:gd name="connsiteX8" fmla="*/ 105929 w 223691"/>
                <a:gd name="connsiteY8" fmla="*/ 32972 h 98843"/>
                <a:gd name="connsiteX9" fmla="*/ 100154 w 223691"/>
                <a:gd name="connsiteY9" fmla="*/ 32972 h 98843"/>
                <a:gd name="connsiteX10" fmla="*/ 96914 w 223691"/>
                <a:gd name="connsiteY10" fmla="*/ 30718 h 98843"/>
                <a:gd name="connsiteX11" fmla="*/ 86490 w 223691"/>
                <a:gd name="connsiteY11" fmla="*/ 24661 h 98843"/>
                <a:gd name="connsiteX12" fmla="*/ 78179 w 223691"/>
                <a:gd name="connsiteY12" fmla="*/ 16631 h 98843"/>
                <a:gd name="connsiteX13" fmla="*/ 73108 w 223691"/>
                <a:gd name="connsiteY13" fmla="*/ 13532 h 98843"/>
                <a:gd name="connsiteX14" fmla="*/ 64656 w 223691"/>
                <a:gd name="connsiteY14" fmla="*/ 13532 h 98843"/>
                <a:gd name="connsiteX15" fmla="*/ 47471 w 223691"/>
                <a:gd name="connsiteY15" fmla="*/ 15505 h 98843"/>
                <a:gd name="connsiteX16" fmla="*/ 42963 w 223691"/>
                <a:gd name="connsiteY16" fmla="*/ 19167 h 98843"/>
                <a:gd name="connsiteX17" fmla="*/ 35216 w 223691"/>
                <a:gd name="connsiteY17" fmla="*/ 19167 h 98843"/>
                <a:gd name="connsiteX18" fmla="*/ 26341 w 223691"/>
                <a:gd name="connsiteY18" fmla="*/ 26774 h 98843"/>
                <a:gd name="connsiteX19" fmla="*/ 21693 w 223691"/>
                <a:gd name="connsiteY19" fmla="*/ 38606 h 98843"/>
                <a:gd name="connsiteX20" fmla="*/ 7607 w 223691"/>
                <a:gd name="connsiteY20" fmla="*/ 43677 h 98843"/>
                <a:gd name="connsiteX21" fmla="*/ 0 w 223691"/>
                <a:gd name="connsiteY21" fmla="*/ 59876 h 98843"/>
                <a:gd name="connsiteX22" fmla="*/ 20989 w 223691"/>
                <a:gd name="connsiteY22" fmla="*/ 59876 h 98843"/>
                <a:gd name="connsiteX23" fmla="*/ 31694 w 223691"/>
                <a:gd name="connsiteY23" fmla="*/ 71709 h 98843"/>
                <a:gd name="connsiteX24" fmla="*/ 50993 w 223691"/>
                <a:gd name="connsiteY24" fmla="*/ 70864 h 98843"/>
                <a:gd name="connsiteX25" fmla="*/ 62121 w 223691"/>
                <a:gd name="connsiteY25" fmla="*/ 70864 h 98843"/>
                <a:gd name="connsiteX26" fmla="*/ 64515 w 223691"/>
                <a:gd name="connsiteY26" fmla="*/ 81569 h 98843"/>
                <a:gd name="connsiteX27" fmla="*/ 67474 w 223691"/>
                <a:gd name="connsiteY27" fmla="*/ 89599 h 98843"/>
                <a:gd name="connsiteX28" fmla="*/ 70009 w 223691"/>
                <a:gd name="connsiteY28" fmla="*/ 98050 h 98843"/>
                <a:gd name="connsiteX29" fmla="*/ 92125 w 223691"/>
                <a:gd name="connsiteY29" fmla="*/ 98050 h 98843"/>
                <a:gd name="connsiteX30" fmla="*/ 114663 w 223691"/>
                <a:gd name="connsiteY30" fmla="*/ 98050 h 98843"/>
                <a:gd name="connsiteX31" fmla="*/ 125650 w 223691"/>
                <a:gd name="connsiteY31" fmla="*/ 90866 h 98843"/>
                <a:gd name="connsiteX32" fmla="*/ 129876 w 223691"/>
                <a:gd name="connsiteY32" fmla="*/ 89740 h 98843"/>
                <a:gd name="connsiteX33" fmla="*/ 132552 w 223691"/>
                <a:gd name="connsiteY33" fmla="*/ 84105 h 98843"/>
                <a:gd name="connsiteX34" fmla="*/ 138469 w 223691"/>
                <a:gd name="connsiteY34" fmla="*/ 79175 h 98843"/>
                <a:gd name="connsiteX35" fmla="*/ 150301 w 223691"/>
                <a:gd name="connsiteY35" fmla="*/ 81429 h 98843"/>
                <a:gd name="connsiteX36" fmla="*/ 171572 w 223691"/>
                <a:gd name="connsiteY36" fmla="*/ 82133 h 98843"/>
                <a:gd name="connsiteX37" fmla="*/ 182418 w 223691"/>
                <a:gd name="connsiteY37" fmla="*/ 79175 h 98843"/>
                <a:gd name="connsiteX38" fmla="*/ 193405 w 223691"/>
                <a:gd name="connsiteY38" fmla="*/ 79175 h 98843"/>
                <a:gd name="connsiteX39" fmla="*/ 210027 w 223691"/>
                <a:gd name="connsiteY39" fmla="*/ 71146 h 98843"/>
                <a:gd name="connsiteX40" fmla="*/ 214535 w 223691"/>
                <a:gd name="connsiteY40" fmla="*/ 53679 h 98843"/>
                <a:gd name="connsiteX41" fmla="*/ 220874 w 223691"/>
                <a:gd name="connsiteY41" fmla="*/ 49030 h 98843"/>
                <a:gd name="connsiteX42" fmla="*/ 223691 w 223691"/>
                <a:gd name="connsiteY42" fmla="*/ 40860 h 98843"/>
                <a:gd name="connsiteX43" fmla="*/ 207773 w 223691"/>
                <a:gd name="connsiteY43" fmla="*/ 34662 h 98843"/>
                <a:gd name="connsiteX44" fmla="*/ 198899 w 223691"/>
                <a:gd name="connsiteY44" fmla="*/ 32549 h 98843"/>
                <a:gd name="connsiteX45" fmla="*/ 185658 w 223691"/>
                <a:gd name="connsiteY45" fmla="*/ 32549 h 98843"/>
                <a:gd name="connsiteX46" fmla="*/ 176643 w 223691"/>
                <a:gd name="connsiteY46" fmla="*/ 8743 h 98843"/>
                <a:gd name="connsiteX47" fmla="*/ 167064 w 223691"/>
                <a:gd name="connsiteY47" fmla="*/ 5222 h 98843"/>
                <a:gd name="connsiteX48" fmla="*/ 166078 w 223691"/>
                <a:gd name="connsiteY48" fmla="*/ 150 h 9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691" h="98843">
                  <a:moveTo>
                    <a:pt x="166078" y="714"/>
                  </a:moveTo>
                  <a:lnTo>
                    <a:pt x="163824" y="714"/>
                  </a:lnTo>
                  <a:cubicBezTo>
                    <a:pt x="163204" y="5229"/>
                    <a:pt x="162120" y="9667"/>
                    <a:pt x="160584" y="13955"/>
                  </a:cubicBezTo>
                  <a:cubicBezTo>
                    <a:pt x="159500" y="18043"/>
                    <a:pt x="157894" y="21974"/>
                    <a:pt x="155795" y="25647"/>
                  </a:cubicBezTo>
                  <a:cubicBezTo>
                    <a:pt x="153006" y="29353"/>
                    <a:pt x="151794" y="34010"/>
                    <a:pt x="152414" y="38606"/>
                  </a:cubicBezTo>
                  <a:cubicBezTo>
                    <a:pt x="152414" y="45227"/>
                    <a:pt x="153400" y="49734"/>
                    <a:pt x="146216" y="51706"/>
                  </a:cubicBezTo>
                  <a:cubicBezTo>
                    <a:pt x="135595" y="54031"/>
                    <a:pt x="124580" y="54031"/>
                    <a:pt x="113958" y="51706"/>
                  </a:cubicBezTo>
                  <a:cubicBezTo>
                    <a:pt x="106211" y="49312"/>
                    <a:pt x="109451" y="44804"/>
                    <a:pt x="108606" y="38606"/>
                  </a:cubicBezTo>
                  <a:cubicBezTo>
                    <a:pt x="108606" y="34803"/>
                    <a:pt x="109592" y="34521"/>
                    <a:pt x="105929" y="32972"/>
                  </a:cubicBezTo>
                  <a:lnTo>
                    <a:pt x="100154" y="32972"/>
                  </a:lnTo>
                  <a:cubicBezTo>
                    <a:pt x="98731" y="32883"/>
                    <a:pt x="97491" y="32015"/>
                    <a:pt x="96914" y="30718"/>
                  </a:cubicBezTo>
                  <a:cubicBezTo>
                    <a:pt x="90293" y="29450"/>
                    <a:pt x="87476" y="32267"/>
                    <a:pt x="86490" y="24661"/>
                  </a:cubicBezTo>
                  <a:cubicBezTo>
                    <a:pt x="85504" y="17054"/>
                    <a:pt x="86490" y="18604"/>
                    <a:pt x="78179" y="16631"/>
                  </a:cubicBezTo>
                  <a:cubicBezTo>
                    <a:pt x="75784" y="16631"/>
                    <a:pt x="75503" y="14096"/>
                    <a:pt x="73108" y="13532"/>
                  </a:cubicBezTo>
                  <a:cubicBezTo>
                    <a:pt x="70305" y="13249"/>
                    <a:pt x="67459" y="13249"/>
                    <a:pt x="64656" y="13532"/>
                  </a:cubicBezTo>
                  <a:cubicBezTo>
                    <a:pt x="58853" y="12732"/>
                    <a:pt x="52936" y="13411"/>
                    <a:pt x="47471" y="15505"/>
                  </a:cubicBezTo>
                  <a:cubicBezTo>
                    <a:pt x="45358" y="16772"/>
                    <a:pt x="45640" y="18322"/>
                    <a:pt x="42963" y="19167"/>
                  </a:cubicBezTo>
                  <a:cubicBezTo>
                    <a:pt x="40287" y="20012"/>
                    <a:pt x="37751" y="19167"/>
                    <a:pt x="35216" y="19167"/>
                  </a:cubicBezTo>
                  <a:cubicBezTo>
                    <a:pt x="31342" y="20377"/>
                    <a:pt x="28130" y="23127"/>
                    <a:pt x="26341" y="26774"/>
                  </a:cubicBezTo>
                  <a:cubicBezTo>
                    <a:pt x="24510" y="30154"/>
                    <a:pt x="25215" y="35366"/>
                    <a:pt x="21693" y="38606"/>
                  </a:cubicBezTo>
                  <a:cubicBezTo>
                    <a:pt x="17411" y="41267"/>
                    <a:pt x="12607" y="42995"/>
                    <a:pt x="7607" y="43677"/>
                  </a:cubicBezTo>
                  <a:cubicBezTo>
                    <a:pt x="6818" y="49736"/>
                    <a:pt x="4155" y="55397"/>
                    <a:pt x="0" y="59876"/>
                  </a:cubicBezTo>
                  <a:cubicBezTo>
                    <a:pt x="6987" y="59243"/>
                    <a:pt x="14002" y="59243"/>
                    <a:pt x="20989" y="59876"/>
                  </a:cubicBezTo>
                  <a:cubicBezTo>
                    <a:pt x="30849" y="61003"/>
                    <a:pt x="25778" y="66920"/>
                    <a:pt x="31694" y="71709"/>
                  </a:cubicBezTo>
                  <a:cubicBezTo>
                    <a:pt x="37610" y="76498"/>
                    <a:pt x="44935" y="71709"/>
                    <a:pt x="50993" y="70864"/>
                  </a:cubicBezTo>
                  <a:cubicBezTo>
                    <a:pt x="54655" y="70083"/>
                    <a:pt x="58458" y="70083"/>
                    <a:pt x="62121" y="70864"/>
                  </a:cubicBezTo>
                  <a:cubicBezTo>
                    <a:pt x="66628" y="73681"/>
                    <a:pt x="63670" y="77625"/>
                    <a:pt x="64515" y="81569"/>
                  </a:cubicBezTo>
                  <a:cubicBezTo>
                    <a:pt x="65361" y="85514"/>
                    <a:pt x="67051" y="85795"/>
                    <a:pt x="67474" y="89599"/>
                  </a:cubicBezTo>
                  <a:cubicBezTo>
                    <a:pt x="67896" y="93402"/>
                    <a:pt x="65642" y="96219"/>
                    <a:pt x="70009" y="98050"/>
                  </a:cubicBezTo>
                  <a:cubicBezTo>
                    <a:pt x="77348" y="99106"/>
                    <a:pt x="84786" y="99106"/>
                    <a:pt x="92125" y="98050"/>
                  </a:cubicBezTo>
                  <a:cubicBezTo>
                    <a:pt x="99604" y="99108"/>
                    <a:pt x="107183" y="99108"/>
                    <a:pt x="114663" y="98050"/>
                  </a:cubicBezTo>
                  <a:cubicBezTo>
                    <a:pt x="118565" y="96056"/>
                    <a:pt x="122255" y="93647"/>
                    <a:pt x="125650" y="90866"/>
                  </a:cubicBezTo>
                  <a:lnTo>
                    <a:pt x="129876" y="89740"/>
                  </a:lnTo>
                  <a:cubicBezTo>
                    <a:pt x="129876" y="89740"/>
                    <a:pt x="131989" y="84950"/>
                    <a:pt x="132552" y="84105"/>
                  </a:cubicBezTo>
                  <a:cubicBezTo>
                    <a:pt x="135088" y="79316"/>
                    <a:pt x="132552" y="80302"/>
                    <a:pt x="138469" y="79175"/>
                  </a:cubicBezTo>
                  <a:cubicBezTo>
                    <a:pt x="142540" y="78954"/>
                    <a:pt x="146596" y="79727"/>
                    <a:pt x="150301" y="81429"/>
                  </a:cubicBezTo>
                  <a:cubicBezTo>
                    <a:pt x="157330" y="82582"/>
                    <a:pt x="164486" y="82819"/>
                    <a:pt x="171572" y="82133"/>
                  </a:cubicBezTo>
                  <a:cubicBezTo>
                    <a:pt x="175248" y="81381"/>
                    <a:pt x="178868" y="80392"/>
                    <a:pt x="182418" y="79175"/>
                  </a:cubicBezTo>
                  <a:cubicBezTo>
                    <a:pt x="186080" y="78893"/>
                    <a:pt x="189743" y="78893"/>
                    <a:pt x="193405" y="79175"/>
                  </a:cubicBezTo>
                  <a:cubicBezTo>
                    <a:pt x="201716" y="79175"/>
                    <a:pt x="207492" y="80443"/>
                    <a:pt x="210027" y="71146"/>
                  </a:cubicBezTo>
                  <a:cubicBezTo>
                    <a:pt x="211154" y="65652"/>
                    <a:pt x="210027" y="58045"/>
                    <a:pt x="214535" y="53679"/>
                  </a:cubicBezTo>
                  <a:cubicBezTo>
                    <a:pt x="219043" y="49312"/>
                    <a:pt x="218902" y="51425"/>
                    <a:pt x="220874" y="49030"/>
                  </a:cubicBezTo>
                  <a:cubicBezTo>
                    <a:pt x="222705" y="46704"/>
                    <a:pt x="223705" y="43824"/>
                    <a:pt x="223691" y="40860"/>
                  </a:cubicBezTo>
                  <a:cubicBezTo>
                    <a:pt x="223691" y="31845"/>
                    <a:pt x="214535" y="36211"/>
                    <a:pt x="207773" y="34662"/>
                  </a:cubicBezTo>
                  <a:cubicBezTo>
                    <a:pt x="204928" y="33565"/>
                    <a:pt x="201942" y="32855"/>
                    <a:pt x="198899" y="32549"/>
                  </a:cubicBezTo>
                  <a:cubicBezTo>
                    <a:pt x="194504" y="33187"/>
                    <a:pt x="190053" y="33187"/>
                    <a:pt x="185658" y="32549"/>
                  </a:cubicBezTo>
                  <a:cubicBezTo>
                    <a:pt x="184672" y="23252"/>
                    <a:pt x="177347" y="18463"/>
                    <a:pt x="176643" y="8743"/>
                  </a:cubicBezTo>
                  <a:cubicBezTo>
                    <a:pt x="172980" y="8743"/>
                    <a:pt x="169177" y="8743"/>
                    <a:pt x="167064" y="5222"/>
                  </a:cubicBezTo>
                  <a:cubicBezTo>
                    <a:pt x="168613" y="6067"/>
                    <a:pt x="164669" y="-1117"/>
                    <a:pt x="166078" y="150"/>
                  </a:cubicBezTo>
                </a:path>
              </a:pathLst>
            </a:custGeom>
            <a:grpFill/>
            <a:ln w="14071" cap="flat">
              <a:noFill/>
              <a:prstDash val="solid"/>
              <a:miter/>
            </a:ln>
          </p:spPr>
          <p:txBody>
            <a:bodyPr rtlCol="0" anchor="ctr"/>
            <a:lstStyle/>
            <a:p>
              <a:endParaRPr lang="en-GB" dirty="0"/>
            </a:p>
          </p:txBody>
        </p:sp>
        <p:sp>
          <p:nvSpPr>
            <p:cNvPr id="453" name="Freeform: Shape 452">
              <a:extLst>
                <a:ext uri="{FF2B5EF4-FFF2-40B4-BE49-F238E27FC236}">
                  <a16:creationId xmlns:a16="http://schemas.microsoft.com/office/drawing/2014/main" id="{C8DBED84-A9FB-48D5-8EEE-9F5C1ABB0360}"/>
                </a:ext>
              </a:extLst>
            </p:cNvPr>
            <p:cNvSpPr/>
            <p:nvPr/>
          </p:nvSpPr>
          <p:spPr>
            <a:xfrm>
              <a:off x="6014748" y="981201"/>
              <a:ext cx="223691" cy="98280"/>
            </a:xfrm>
            <a:custGeom>
              <a:avLst/>
              <a:gdLst>
                <a:gd name="connsiteX0" fmla="*/ 166078 w 223691"/>
                <a:gd name="connsiteY0" fmla="*/ 151 h 98280"/>
                <a:gd name="connsiteX1" fmla="*/ 163824 w 223691"/>
                <a:gd name="connsiteY1" fmla="*/ 151 h 98280"/>
                <a:gd name="connsiteX2" fmla="*/ 160584 w 223691"/>
                <a:gd name="connsiteY2" fmla="*/ 13392 h 98280"/>
                <a:gd name="connsiteX3" fmla="*/ 155795 w 223691"/>
                <a:gd name="connsiteY3" fmla="*/ 25084 h 98280"/>
                <a:gd name="connsiteX4" fmla="*/ 152414 w 223691"/>
                <a:gd name="connsiteY4" fmla="*/ 38043 h 98280"/>
                <a:gd name="connsiteX5" fmla="*/ 146216 w 223691"/>
                <a:gd name="connsiteY5" fmla="*/ 51143 h 98280"/>
                <a:gd name="connsiteX6" fmla="*/ 113958 w 223691"/>
                <a:gd name="connsiteY6" fmla="*/ 51143 h 98280"/>
                <a:gd name="connsiteX7" fmla="*/ 108606 w 223691"/>
                <a:gd name="connsiteY7" fmla="*/ 38043 h 98280"/>
                <a:gd name="connsiteX8" fmla="*/ 105929 w 223691"/>
                <a:gd name="connsiteY8" fmla="*/ 32408 h 98280"/>
                <a:gd name="connsiteX9" fmla="*/ 100154 w 223691"/>
                <a:gd name="connsiteY9" fmla="*/ 32408 h 98280"/>
                <a:gd name="connsiteX10" fmla="*/ 96914 w 223691"/>
                <a:gd name="connsiteY10" fmla="*/ 30155 h 98280"/>
                <a:gd name="connsiteX11" fmla="*/ 86490 w 223691"/>
                <a:gd name="connsiteY11" fmla="*/ 24098 h 98280"/>
                <a:gd name="connsiteX12" fmla="*/ 78179 w 223691"/>
                <a:gd name="connsiteY12" fmla="*/ 16068 h 98280"/>
                <a:gd name="connsiteX13" fmla="*/ 73108 w 223691"/>
                <a:gd name="connsiteY13" fmla="*/ 12969 h 98280"/>
                <a:gd name="connsiteX14" fmla="*/ 64656 w 223691"/>
                <a:gd name="connsiteY14" fmla="*/ 12969 h 98280"/>
                <a:gd name="connsiteX15" fmla="*/ 47471 w 223691"/>
                <a:gd name="connsiteY15" fmla="*/ 14941 h 98280"/>
                <a:gd name="connsiteX16" fmla="*/ 42963 w 223691"/>
                <a:gd name="connsiteY16" fmla="*/ 18604 h 98280"/>
                <a:gd name="connsiteX17" fmla="*/ 35216 w 223691"/>
                <a:gd name="connsiteY17" fmla="*/ 18604 h 98280"/>
                <a:gd name="connsiteX18" fmla="*/ 26341 w 223691"/>
                <a:gd name="connsiteY18" fmla="*/ 26211 h 98280"/>
                <a:gd name="connsiteX19" fmla="*/ 21693 w 223691"/>
                <a:gd name="connsiteY19" fmla="*/ 38043 h 98280"/>
                <a:gd name="connsiteX20" fmla="*/ 7607 w 223691"/>
                <a:gd name="connsiteY20" fmla="*/ 43114 h 98280"/>
                <a:gd name="connsiteX21" fmla="*/ 0 w 223691"/>
                <a:gd name="connsiteY21" fmla="*/ 59313 h 98280"/>
                <a:gd name="connsiteX22" fmla="*/ 20989 w 223691"/>
                <a:gd name="connsiteY22" fmla="*/ 59313 h 98280"/>
                <a:gd name="connsiteX23" fmla="*/ 31694 w 223691"/>
                <a:gd name="connsiteY23" fmla="*/ 71146 h 98280"/>
                <a:gd name="connsiteX24" fmla="*/ 50993 w 223691"/>
                <a:gd name="connsiteY24" fmla="*/ 70301 h 98280"/>
                <a:gd name="connsiteX25" fmla="*/ 62121 w 223691"/>
                <a:gd name="connsiteY25" fmla="*/ 70301 h 98280"/>
                <a:gd name="connsiteX26" fmla="*/ 64515 w 223691"/>
                <a:gd name="connsiteY26" fmla="*/ 81006 h 98280"/>
                <a:gd name="connsiteX27" fmla="*/ 67474 w 223691"/>
                <a:gd name="connsiteY27" fmla="*/ 89036 h 98280"/>
                <a:gd name="connsiteX28" fmla="*/ 70009 w 223691"/>
                <a:gd name="connsiteY28" fmla="*/ 97487 h 98280"/>
                <a:gd name="connsiteX29" fmla="*/ 92125 w 223691"/>
                <a:gd name="connsiteY29" fmla="*/ 97487 h 98280"/>
                <a:gd name="connsiteX30" fmla="*/ 114663 w 223691"/>
                <a:gd name="connsiteY30" fmla="*/ 97487 h 98280"/>
                <a:gd name="connsiteX31" fmla="*/ 125650 w 223691"/>
                <a:gd name="connsiteY31" fmla="*/ 90303 h 98280"/>
                <a:gd name="connsiteX32" fmla="*/ 129876 w 223691"/>
                <a:gd name="connsiteY32" fmla="*/ 89176 h 98280"/>
                <a:gd name="connsiteX33" fmla="*/ 132552 w 223691"/>
                <a:gd name="connsiteY33" fmla="*/ 83542 h 98280"/>
                <a:gd name="connsiteX34" fmla="*/ 138469 w 223691"/>
                <a:gd name="connsiteY34" fmla="*/ 78612 h 98280"/>
                <a:gd name="connsiteX35" fmla="*/ 150301 w 223691"/>
                <a:gd name="connsiteY35" fmla="*/ 80865 h 98280"/>
                <a:gd name="connsiteX36" fmla="*/ 171572 w 223691"/>
                <a:gd name="connsiteY36" fmla="*/ 81570 h 98280"/>
                <a:gd name="connsiteX37" fmla="*/ 182418 w 223691"/>
                <a:gd name="connsiteY37" fmla="*/ 78612 h 98280"/>
                <a:gd name="connsiteX38" fmla="*/ 193405 w 223691"/>
                <a:gd name="connsiteY38" fmla="*/ 78612 h 98280"/>
                <a:gd name="connsiteX39" fmla="*/ 210027 w 223691"/>
                <a:gd name="connsiteY39" fmla="*/ 70582 h 98280"/>
                <a:gd name="connsiteX40" fmla="*/ 214535 w 223691"/>
                <a:gd name="connsiteY40" fmla="*/ 53115 h 98280"/>
                <a:gd name="connsiteX41" fmla="*/ 220874 w 223691"/>
                <a:gd name="connsiteY41" fmla="*/ 48467 h 98280"/>
                <a:gd name="connsiteX42" fmla="*/ 223691 w 223691"/>
                <a:gd name="connsiteY42" fmla="*/ 40297 h 98280"/>
                <a:gd name="connsiteX43" fmla="*/ 207773 w 223691"/>
                <a:gd name="connsiteY43" fmla="*/ 34099 h 98280"/>
                <a:gd name="connsiteX44" fmla="*/ 198899 w 223691"/>
                <a:gd name="connsiteY44" fmla="*/ 31986 h 98280"/>
                <a:gd name="connsiteX45" fmla="*/ 185658 w 223691"/>
                <a:gd name="connsiteY45" fmla="*/ 31986 h 98280"/>
                <a:gd name="connsiteX46" fmla="*/ 176643 w 223691"/>
                <a:gd name="connsiteY46" fmla="*/ 8180 h 98280"/>
                <a:gd name="connsiteX47" fmla="*/ 167064 w 223691"/>
                <a:gd name="connsiteY47" fmla="*/ 4658 h 98280"/>
                <a:gd name="connsiteX48" fmla="*/ 166078 w 223691"/>
                <a:gd name="connsiteY48" fmla="*/ 151 h 98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691" h="98280">
                  <a:moveTo>
                    <a:pt x="166078" y="151"/>
                  </a:moveTo>
                  <a:lnTo>
                    <a:pt x="163824" y="151"/>
                  </a:lnTo>
                  <a:cubicBezTo>
                    <a:pt x="163204" y="4665"/>
                    <a:pt x="162120" y="9104"/>
                    <a:pt x="160584" y="13392"/>
                  </a:cubicBezTo>
                  <a:cubicBezTo>
                    <a:pt x="159500" y="17480"/>
                    <a:pt x="157894" y="21411"/>
                    <a:pt x="155795" y="25084"/>
                  </a:cubicBezTo>
                  <a:cubicBezTo>
                    <a:pt x="153006" y="28790"/>
                    <a:pt x="151794" y="33447"/>
                    <a:pt x="152414" y="38043"/>
                  </a:cubicBezTo>
                  <a:cubicBezTo>
                    <a:pt x="152414" y="44664"/>
                    <a:pt x="153400" y="49171"/>
                    <a:pt x="146216" y="51143"/>
                  </a:cubicBezTo>
                  <a:cubicBezTo>
                    <a:pt x="135595" y="53468"/>
                    <a:pt x="124580" y="53468"/>
                    <a:pt x="113958" y="51143"/>
                  </a:cubicBezTo>
                  <a:cubicBezTo>
                    <a:pt x="106211" y="48749"/>
                    <a:pt x="109451" y="44241"/>
                    <a:pt x="108606" y="38043"/>
                  </a:cubicBezTo>
                  <a:cubicBezTo>
                    <a:pt x="108606" y="34240"/>
                    <a:pt x="109592" y="33958"/>
                    <a:pt x="105929" y="32408"/>
                  </a:cubicBezTo>
                  <a:lnTo>
                    <a:pt x="100154" y="32408"/>
                  </a:lnTo>
                  <a:cubicBezTo>
                    <a:pt x="98731" y="32320"/>
                    <a:pt x="97491" y="31452"/>
                    <a:pt x="96914" y="30155"/>
                  </a:cubicBezTo>
                  <a:cubicBezTo>
                    <a:pt x="90293" y="28887"/>
                    <a:pt x="87476" y="31704"/>
                    <a:pt x="86490" y="24098"/>
                  </a:cubicBezTo>
                  <a:cubicBezTo>
                    <a:pt x="85504" y="16491"/>
                    <a:pt x="86490" y="18040"/>
                    <a:pt x="78179" y="16068"/>
                  </a:cubicBezTo>
                  <a:cubicBezTo>
                    <a:pt x="75784" y="16068"/>
                    <a:pt x="75503" y="13533"/>
                    <a:pt x="73108" y="12969"/>
                  </a:cubicBezTo>
                  <a:cubicBezTo>
                    <a:pt x="70305" y="12686"/>
                    <a:pt x="67459" y="12686"/>
                    <a:pt x="64656" y="12969"/>
                  </a:cubicBezTo>
                  <a:cubicBezTo>
                    <a:pt x="58853" y="12169"/>
                    <a:pt x="52936" y="12848"/>
                    <a:pt x="47471" y="14941"/>
                  </a:cubicBezTo>
                  <a:cubicBezTo>
                    <a:pt x="45358" y="16209"/>
                    <a:pt x="45640" y="17759"/>
                    <a:pt x="42963" y="18604"/>
                  </a:cubicBezTo>
                  <a:cubicBezTo>
                    <a:pt x="40287" y="19449"/>
                    <a:pt x="37751" y="18604"/>
                    <a:pt x="35216" y="18604"/>
                  </a:cubicBezTo>
                  <a:cubicBezTo>
                    <a:pt x="31342" y="19814"/>
                    <a:pt x="28130" y="22564"/>
                    <a:pt x="26341" y="26211"/>
                  </a:cubicBezTo>
                  <a:cubicBezTo>
                    <a:pt x="24510" y="29591"/>
                    <a:pt x="25215" y="34803"/>
                    <a:pt x="21693" y="38043"/>
                  </a:cubicBezTo>
                  <a:cubicBezTo>
                    <a:pt x="17411" y="40704"/>
                    <a:pt x="12607" y="42432"/>
                    <a:pt x="7607" y="43114"/>
                  </a:cubicBezTo>
                  <a:cubicBezTo>
                    <a:pt x="6818" y="49173"/>
                    <a:pt x="4155" y="54834"/>
                    <a:pt x="0" y="59313"/>
                  </a:cubicBezTo>
                  <a:cubicBezTo>
                    <a:pt x="6987" y="58680"/>
                    <a:pt x="14002" y="58680"/>
                    <a:pt x="20989" y="59313"/>
                  </a:cubicBezTo>
                  <a:cubicBezTo>
                    <a:pt x="30849" y="60440"/>
                    <a:pt x="25778" y="66357"/>
                    <a:pt x="31694" y="71146"/>
                  </a:cubicBezTo>
                  <a:cubicBezTo>
                    <a:pt x="37610" y="75935"/>
                    <a:pt x="44935" y="71146"/>
                    <a:pt x="50993" y="70301"/>
                  </a:cubicBezTo>
                  <a:cubicBezTo>
                    <a:pt x="54655" y="69520"/>
                    <a:pt x="58458" y="69520"/>
                    <a:pt x="62121" y="70301"/>
                  </a:cubicBezTo>
                  <a:cubicBezTo>
                    <a:pt x="66628" y="73118"/>
                    <a:pt x="63670" y="77062"/>
                    <a:pt x="64515" y="81006"/>
                  </a:cubicBezTo>
                  <a:cubicBezTo>
                    <a:pt x="65361" y="84950"/>
                    <a:pt x="67051" y="85232"/>
                    <a:pt x="67474" y="89036"/>
                  </a:cubicBezTo>
                  <a:cubicBezTo>
                    <a:pt x="67896" y="92839"/>
                    <a:pt x="65642" y="95656"/>
                    <a:pt x="70009" y="97487"/>
                  </a:cubicBezTo>
                  <a:cubicBezTo>
                    <a:pt x="77348" y="98542"/>
                    <a:pt x="84786" y="98542"/>
                    <a:pt x="92125" y="97487"/>
                  </a:cubicBezTo>
                  <a:cubicBezTo>
                    <a:pt x="99604" y="98545"/>
                    <a:pt x="107183" y="98545"/>
                    <a:pt x="114663" y="97487"/>
                  </a:cubicBezTo>
                  <a:cubicBezTo>
                    <a:pt x="118565" y="95493"/>
                    <a:pt x="122255" y="93084"/>
                    <a:pt x="125650" y="90303"/>
                  </a:cubicBezTo>
                  <a:lnTo>
                    <a:pt x="129876" y="89176"/>
                  </a:lnTo>
                  <a:cubicBezTo>
                    <a:pt x="129876" y="89176"/>
                    <a:pt x="131989" y="84387"/>
                    <a:pt x="132552" y="83542"/>
                  </a:cubicBezTo>
                  <a:cubicBezTo>
                    <a:pt x="135088" y="78753"/>
                    <a:pt x="132552" y="79739"/>
                    <a:pt x="138469" y="78612"/>
                  </a:cubicBezTo>
                  <a:cubicBezTo>
                    <a:pt x="142540" y="78391"/>
                    <a:pt x="146596" y="79164"/>
                    <a:pt x="150301" y="80865"/>
                  </a:cubicBezTo>
                  <a:cubicBezTo>
                    <a:pt x="157330" y="82019"/>
                    <a:pt x="164486" y="82256"/>
                    <a:pt x="171572" y="81570"/>
                  </a:cubicBezTo>
                  <a:cubicBezTo>
                    <a:pt x="175248" y="80818"/>
                    <a:pt x="178868" y="79829"/>
                    <a:pt x="182418" y="78612"/>
                  </a:cubicBezTo>
                  <a:cubicBezTo>
                    <a:pt x="186080" y="78330"/>
                    <a:pt x="189743" y="78330"/>
                    <a:pt x="193405" y="78612"/>
                  </a:cubicBezTo>
                  <a:cubicBezTo>
                    <a:pt x="201716" y="78612"/>
                    <a:pt x="207492" y="79879"/>
                    <a:pt x="210027" y="70582"/>
                  </a:cubicBezTo>
                  <a:cubicBezTo>
                    <a:pt x="211154" y="65089"/>
                    <a:pt x="210027" y="57482"/>
                    <a:pt x="214535" y="53115"/>
                  </a:cubicBezTo>
                  <a:cubicBezTo>
                    <a:pt x="219043" y="48749"/>
                    <a:pt x="218902" y="50862"/>
                    <a:pt x="220874" y="48467"/>
                  </a:cubicBezTo>
                  <a:cubicBezTo>
                    <a:pt x="222705" y="46141"/>
                    <a:pt x="223705" y="43261"/>
                    <a:pt x="223691" y="40297"/>
                  </a:cubicBezTo>
                  <a:cubicBezTo>
                    <a:pt x="223691" y="31282"/>
                    <a:pt x="214535" y="35648"/>
                    <a:pt x="207773" y="34099"/>
                  </a:cubicBezTo>
                  <a:cubicBezTo>
                    <a:pt x="204928" y="33002"/>
                    <a:pt x="201942" y="32292"/>
                    <a:pt x="198899" y="31986"/>
                  </a:cubicBezTo>
                  <a:cubicBezTo>
                    <a:pt x="194504" y="32624"/>
                    <a:pt x="190053" y="32624"/>
                    <a:pt x="185658" y="31986"/>
                  </a:cubicBezTo>
                  <a:cubicBezTo>
                    <a:pt x="184672" y="22689"/>
                    <a:pt x="177347" y="17900"/>
                    <a:pt x="176643" y="8180"/>
                  </a:cubicBezTo>
                  <a:cubicBezTo>
                    <a:pt x="172980" y="8180"/>
                    <a:pt x="169177" y="8180"/>
                    <a:pt x="167064" y="4658"/>
                  </a:cubicBezTo>
                  <a:cubicBezTo>
                    <a:pt x="168613" y="6067"/>
                    <a:pt x="164669" y="-1117"/>
                    <a:pt x="166078" y="151"/>
                  </a:cubicBezTo>
                  <a:close/>
                </a:path>
              </a:pathLst>
            </a:custGeom>
            <a:grpFill/>
            <a:ln w="14071" cap="flat">
              <a:noFill/>
              <a:prstDash val="solid"/>
              <a:miter/>
            </a:ln>
          </p:spPr>
          <p:txBody>
            <a:bodyPr rtlCol="0" anchor="ctr"/>
            <a:lstStyle/>
            <a:p>
              <a:endParaRPr lang="en-GB" dirty="0"/>
            </a:p>
          </p:txBody>
        </p:sp>
        <p:sp>
          <p:nvSpPr>
            <p:cNvPr id="454" name="Freeform: Shape 453">
              <a:extLst>
                <a:ext uri="{FF2B5EF4-FFF2-40B4-BE49-F238E27FC236}">
                  <a16:creationId xmlns:a16="http://schemas.microsoft.com/office/drawing/2014/main" id="{E5C045BB-F7D5-4ED4-A1C8-A8344235CC38}"/>
                </a:ext>
              </a:extLst>
            </p:cNvPr>
            <p:cNvSpPr/>
            <p:nvPr/>
          </p:nvSpPr>
          <p:spPr>
            <a:xfrm>
              <a:off x="6270503" y="1117284"/>
              <a:ext cx="104714" cy="107203"/>
            </a:xfrm>
            <a:custGeom>
              <a:avLst/>
              <a:gdLst>
                <a:gd name="connsiteX0" fmla="*/ 104714 w 104714"/>
                <a:gd name="connsiteY0" fmla="*/ 986 h 107203"/>
                <a:gd name="connsiteX1" fmla="*/ 85557 w 104714"/>
                <a:gd name="connsiteY1" fmla="*/ 986 h 107203"/>
                <a:gd name="connsiteX2" fmla="*/ 71471 w 104714"/>
                <a:gd name="connsiteY2" fmla="*/ 5916 h 107203"/>
                <a:gd name="connsiteX3" fmla="*/ 52876 w 104714"/>
                <a:gd name="connsiteY3" fmla="*/ 5916 h 107203"/>
                <a:gd name="connsiteX4" fmla="*/ 38790 w 104714"/>
                <a:gd name="connsiteY4" fmla="*/ 13382 h 107203"/>
                <a:gd name="connsiteX5" fmla="*/ 28507 w 104714"/>
                <a:gd name="connsiteY5" fmla="*/ 24510 h 107203"/>
                <a:gd name="connsiteX6" fmla="*/ 23718 w 104714"/>
                <a:gd name="connsiteY6" fmla="*/ 28595 h 107203"/>
                <a:gd name="connsiteX7" fmla="*/ 14703 w 104714"/>
                <a:gd name="connsiteY7" fmla="*/ 30426 h 107203"/>
                <a:gd name="connsiteX8" fmla="*/ 9491 w 104714"/>
                <a:gd name="connsiteY8" fmla="*/ 33525 h 107203"/>
                <a:gd name="connsiteX9" fmla="*/ 898 w 104714"/>
                <a:gd name="connsiteY9" fmla="*/ 35779 h 107203"/>
                <a:gd name="connsiteX10" fmla="*/ 898 w 104714"/>
                <a:gd name="connsiteY10" fmla="*/ 54796 h 107203"/>
                <a:gd name="connsiteX11" fmla="*/ 16956 w 104714"/>
                <a:gd name="connsiteY11" fmla="*/ 60712 h 107203"/>
                <a:gd name="connsiteX12" fmla="*/ 27521 w 104714"/>
                <a:gd name="connsiteY12" fmla="*/ 60712 h 107203"/>
                <a:gd name="connsiteX13" fmla="*/ 31184 w 104714"/>
                <a:gd name="connsiteY13" fmla="*/ 70713 h 107203"/>
                <a:gd name="connsiteX14" fmla="*/ 35691 w 104714"/>
                <a:gd name="connsiteY14" fmla="*/ 71699 h 107203"/>
                <a:gd name="connsiteX15" fmla="*/ 38227 w 104714"/>
                <a:gd name="connsiteY15" fmla="*/ 80010 h 107203"/>
                <a:gd name="connsiteX16" fmla="*/ 38227 w 104714"/>
                <a:gd name="connsiteY16" fmla="*/ 90575 h 107203"/>
                <a:gd name="connsiteX17" fmla="*/ 43157 w 104714"/>
                <a:gd name="connsiteY17" fmla="*/ 96632 h 107203"/>
                <a:gd name="connsiteX18" fmla="*/ 46960 w 104714"/>
                <a:gd name="connsiteY18" fmla="*/ 106493 h 107203"/>
                <a:gd name="connsiteX19" fmla="*/ 57525 w 104714"/>
                <a:gd name="connsiteY19" fmla="*/ 98604 h 107203"/>
                <a:gd name="connsiteX20" fmla="*/ 57525 w 104714"/>
                <a:gd name="connsiteY20" fmla="*/ 88321 h 107203"/>
                <a:gd name="connsiteX21" fmla="*/ 60061 w 104714"/>
                <a:gd name="connsiteY21" fmla="*/ 80010 h 107203"/>
                <a:gd name="connsiteX22" fmla="*/ 76260 w 104714"/>
                <a:gd name="connsiteY22" fmla="*/ 74094 h 107203"/>
                <a:gd name="connsiteX23" fmla="*/ 92177 w 104714"/>
                <a:gd name="connsiteY23" fmla="*/ 68037 h 107203"/>
                <a:gd name="connsiteX24" fmla="*/ 82317 w 104714"/>
                <a:gd name="connsiteY24" fmla="*/ 43104 h 107203"/>
                <a:gd name="connsiteX25" fmla="*/ 94854 w 104714"/>
                <a:gd name="connsiteY25" fmla="*/ 26905 h 107203"/>
                <a:gd name="connsiteX26" fmla="*/ 99925 w 104714"/>
                <a:gd name="connsiteY26" fmla="*/ 15636 h 107203"/>
                <a:gd name="connsiteX27" fmla="*/ 101052 w 104714"/>
                <a:gd name="connsiteY27" fmla="*/ 3381 h 107203"/>
                <a:gd name="connsiteX28" fmla="*/ 103447 w 104714"/>
                <a:gd name="connsiteY28" fmla="*/ 0 h 10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714" h="107203">
                  <a:moveTo>
                    <a:pt x="104714" y="986"/>
                  </a:moveTo>
                  <a:cubicBezTo>
                    <a:pt x="98333" y="563"/>
                    <a:pt x="91938" y="563"/>
                    <a:pt x="85557" y="986"/>
                  </a:cubicBezTo>
                  <a:cubicBezTo>
                    <a:pt x="80768" y="2357"/>
                    <a:pt x="76063" y="4003"/>
                    <a:pt x="71471" y="5916"/>
                  </a:cubicBezTo>
                  <a:cubicBezTo>
                    <a:pt x="65286" y="6552"/>
                    <a:pt x="59061" y="6552"/>
                    <a:pt x="52876" y="5916"/>
                  </a:cubicBezTo>
                  <a:cubicBezTo>
                    <a:pt x="44847" y="5916"/>
                    <a:pt x="43580" y="7888"/>
                    <a:pt x="38790" y="13382"/>
                  </a:cubicBezTo>
                  <a:cubicBezTo>
                    <a:pt x="34001" y="18876"/>
                    <a:pt x="31888" y="20848"/>
                    <a:pt x="28507" y="24510"/>
                  </a:cubicBezTo>
                  <a:cubicBezTo>
                    <a:pt x="27000" y="25981"/>
                    <a:pt x="25408" y="27346"/>
                    <a:pt x="23718" y="28595"/>
                  </a:cubicBezTo>
                  <a:cubicBezTo>
                    <a:pt x="20196" y="30708"/>
                    <a:pt x="18647" y="29440"/>
                    <a:pt x="14703" y="30426"/>
                  </a:cubicBezTo>
                  <a:cubicBezTo>
                    <a:pt x="10758" y="31413"/>
                    <a:pt x="12026" y="32821"/>
                    <a:pt x="9491" y="33525"/>
                  </a:cubicBezTo>
                  <a:cubicBezTo>
                    <a:pt x="6955" y="34230"/>
                    <a:pt x="2870" y="31272"/>
                    <a:pt x="898" y="35779"/>
                  </a:cubicBezTo>
                  <a:cubicBezTo>
                    <a:pt x="-299" y="42062"/>
                    <a:pt x="-299" y="48513"/>
                    <a:pt x="898" y="54796"/>
                  </a:cubicBezTo>
                  <a:cubicBezTo>
                    <a:pt x="8082" y="55500"/>
                    <a:pt x="10336" y="60008"/>
                    <a:pt x="16956" y="60712"/>
                  </a:cubicBezTo>
                  <a:cubicBezTo>
                    <a:pt x="19915" y="60712"/>
                    <a:pt x="24845" y="59303"/>
                    <a:pt x="27521" y="60712"/>
                  </a:cubicBezTo>
                  <a:cubicBezTo>
                    <a:pt x="29226" y="63849"/>
                    <a:pt x="30451" y="67219"/>
                    <a:pt x="31184" y="70713"/>
                  </a:cubicBezTo>
                  <a:lnTo>
                    <a:pt x="35691" y="71699"/>
                  </a:lnTo>
                  <a:cubicBezTo>
                    <a:pt x="35691" y="74798"/>
                    <a:pt x="37804" y="77757"/>
                    <a:pt x="38227" y="80010"/>
                  </a:cubicBezTo>
                  <a:cubicBezTo>
                    <a:pt x="38649" y="82264"/>
                    <a:pt x="38227" y="87476"/>
                    <a:pt x="38227" y="90575"/>
                  </a:cubicBezTo>
                  <a:cubicBezTo>
                    <a:pt x="38227" y="93674"/>
                    <a:pt x="41185" y="94378"/>
                    <a:pt x="43157" y="96632"/>
                  </a:cubicBezTo>
                  <a:cubicBezTo>
                    <a:pt x="45763" y="99230"/>
                    <a:pt x="47158" y="102815"/>
                    <a:pt x="46960" y="106493"/>
                  </a:cubicBezTo>
                  <a:cubicBezTo>
                    <a:pt x="55553" y="108465"/>
                    <a:pt x="57666" y="106493"/>
                    <a:pt x="57525" y="98604"/>
                  </a:cubicBezTo>
                  <a:cubicBezTo>
                    <a:pt x="57102" y="95190"/>
                    <a:pt x="57102" y="91736"/>
                    <a:pt x="57525" y="88321"/>
                  </a:cubicBezTo>
                  <a:cubicBezTo>
                    <a:pt x="58215" y="85508"/>
                    <a:pt x="59075" y="82733"/>
                    <a:pt x="60061" y="80010"/>
                  </a:cubicBezTo>
                  <a:cubicBezTo>
                    <a:pt x="64146" y="74798"/>
                    <a:pt x="70907" y="75221"/>
                    <a:pt x="76260" y="74094"/>
                  </a:cubicBezTo>
                  <a:cubicBezTo>
                    <a:pt x="81613" y="72967"/>
                    <a:pt x="85557" y="68600"/>
                    <a:pt x="92177" y="68037"/>
                  </a:cubicBezTo>
                  <a:cubicBezTo>
                    <a:pt x="94854" y="56627"/>
                    <a:pt x="89219" y="50993"/>
                    <a:pt x="82317" y="43104"/>
                  </a:cubicBezTo>
                  <a:cubicBezTo>
                    <a:pt x="73302" y="32962"/>
                    <a:pt x="85698" y="28032"/>
                    <a:pt x="94854" y="26905"/>
                  </a:cubicBezTo>
                  <a:cubicBezTo>
                    <a:pt x="95685" y="22820"/>
                    <a:pt x="97418" y="18970"/>
                    <a:pt x="99925" y="15636"/>
                  </a:cubicBezTo>
                  <a:cubicBezTo>
                    <a:pt x="103587" y="9860"/>
                    <a:pt x="103869" y="9720"/>
                    <a:pt x="101052" y="3381"/>
                  </a:cubicBezTo>
                  <a:cubicBezTo>
                    <a:pt x="101897" y="3381"/>
                    <a:pt x="102742" y="282"/>
                    <a:pt x="103447" y="0"/>
                  </a:cubicBezTo>
                </a:path>
              </a:pathLst>
            </a:custGeom>
            <a:grpFill/>
            <a:ln w="14071" cap="flat">
              <a:noFill/>
              <a:prstDash val="solid"/>
              <a:miter/>
            </a:ln>
          </p:spPr>
          <p:txBody>
            <a:bodyPr rtlCol="0" anchor="ctr"/>
            <a:lstStyle/>
            <a:p>
              <a:endParaRPr lang="en-GB" dirty="0"/>
            </a:p>
          </p:txBody>
        </p:sp>
        <p:sp>
          <p:nvSpPr>
            <p:cNvPr id="455" name="Freeform: Shape 454">
              <a:extLst>
                <a:ext uri="{FF2B5EF4-FFF2-40B4-BE49-F238E27FC236}">
                  <a16:creationId xmlns:a16="http://schemas.microsoft.com/office/drawing/2014/main" id="{0C8F0850-6D7A-4584-A1C0-F82E210BBFC8}"/>
                </a:ext>
              </a:extLst>
            </p:cNvPr>
            <p:cNvSpPr/>
            <p:nvPr/>
          </p:nvSpPr>
          <p:spPr>
            <a:xfrm>
              <a:off x="6270503" y="1117953"/>
              <a:ext cx="104714" cy="106534"/>
            </a:xfrm>
            <a:custGeom>
              <a:avLst/>
              <a:gdLst>
                <a:gd name="connsiteX0" fmla="*/ 104714 w 104714"/>
                <a:gd name="connsiteY0" fmla="*/ 317 h 106534"/>
                <a:gd name="connsiteX1" fmla="*/ 85557 w 104714"/>
                <a:gd name="connsiteY1" fmla="*/ 317 h 106534"/>
                <a:gd name="connsiteX2" fmla="*/ 71471 w 104714"/>
                <a:gd name="connsiteY2" fmla="*/ 5247 h 106534"/>
                <a:gd name="connsiteX3" fmla="*/ 52876 w 104714"/>
                <a:gd name="connsiteY3" fmla="*/ 5247 h 106534"/>
                <a:gd name="connsiteX4" fmla="*/ 38790 w 104714"/>
                <a:gd name="connsiteY4" fmla="*/ 12713 h 106534"/>
                <a:gd name="connsiteX5" fmla="*/ 28507 w 104714"/>
                <a:gd name="connsiteY5" fmla="*/ 23841 h 106534"/>
                <a:gd name="connsiteX6" fmla="*/ 23718 w 104714"/>
                <a:gd name="connsiteY6" fmla="*/ 27926 h 106534"/>
                <a:gd name="connsiteX7" fmla="*/ 14703 w 104714"/>
                <a:gd name="connsiteY7" fmla="*/ 29757 h 106534"/>
                <a:gd name="connsiteX8" fmla="*/ 9491 w 104714"/>
                <a:gd name="connsiteY8" fmla="*/ 32856 h 106534"/>
                <a:gd name="connsiteX9" fmla="*/ 898 w 104714"/>
                <a:gd name="connsiteY9" fmla="*/ 35110 h 106534"/>
                <a:gd name="connsiteX10" fmla="*/ 898 w 104714"/>
                <a:gd name="connsiteY10" fmla="*/ 54127 h 106534"/>
                <a:gd name="connsiteX11" fmla="*/ 16956 w 104714"/>
                <a:gd name="connsiteY11" fmla="*/ 60043 h 106534"/>
                <a:gd name="connsiteX12" fmla="*/ 27521 w 104714"/>
                <a:gd name="connsiteY12" fmla="*/ 60043 h 106534"/>
                <a:gd name="connsiteX13" fmla="*/ 31184 w 104714"/>
                <a:gd name="connsiteY13" fmla="*/ 70044 h 106534"/>
                <a:gd name="connsiteX14" fmla="*/ 35691 w 104714"/>
                <a:gd name="connsiteY14" fmla="*/ 71030 h 106534"/>
                <a:gd name="connsiteX15" fmla="*/ 38227 w 104714"/>
                <a:gd name="connsiteY15" fmla="*/ 79341 h 106534"/>
                <a:gd name="connsiteX16" fmla="*/ 38227 w 104714"/>
                <a:gd name="connsiteY16" fmla="*/ 89906 h 106534"/>
                <a:gd name="connsiteX17" fmla="*/ 43157 w 104714"/>
                <a:gd name="connsiteY17" fmla="*/ 95963 h 106534"/>
                <a:gd name="connsiteX18" fmla="*/ 46960 w 104714"/>
                <a:gd name="connsiteY18" fmla="*/ 105824 h 106534"/>
                <a:gd name="connsiteX19" fmla="*/ 57525 w 104714"/>
                <a:gd name="connsiteY19" fmla="*/ 97935 h 106534"/>
                <a:gd name="connsiteX20" fmla="*/ 57525 w 104714"/>
                <a:gd name="connsiteY20" fmla="*/ 87652 h 106534"/>
                <a:gd name="connsiteX21" fmla="*/ 60061 w 104714"/>
                <a:gd name="connsiteY21" fmla="*/ 79341 h 106534"/>
                <a:gd name="connsiteX22" fmla="*/ 76260 w 104714"/>
                <a:gd name="connsiteY22" fmla="*/ 73425 h 106534"/>
                <a:gd name="connsiteX23" fmla="*/ 92177 w 104714"/>
                <a:gd name="connsiteY23" fmla="*/ 67368 h 106534"/>
                <a:gd name="connsiteX24" fmla="*/ 82317 w 104714"/>
                <a:gd name="connsiteY24" fmla="*/ 42435 h 106534"/>
                <a:gd name="connsiteX25" fmla="*/ 94854 w 104714"/>
                <a:gd name="connsiteY25" fmla="*/ 26236 h 106534"/>
                <a:gd name="connsiteX26" fmla="*/ 99925 w 104714"/>
                <a:gd name="connsiteY26" fmla="*/ 14967 h 106534"/>
                <a:gd name="connsiteX27" fmla="*/ 101052 w 104714"/>
                <a:gd name="connsiteY27" fmla="*/ 2712 h 106534"/>
                <a:gd name="connsiteX28" fmla="*/ 104714 w 104714"/>
                <a:gd name="connsiteY28" fmla="*/ 317 h 10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4714" h="106534">
                  <a:moveTo>
                    <a:pt x="104714" y="317"/>
                  </a:moveTo>
                  <a:cubicBezTo>
                    <a:pt x="98333" y="-106"/>
                    <a:pt x="91938" y="-106"/>
                    <a:pt x="85557" y="317"/>
                  </a:cubicBezTo>
                  <a:cubicBezTo>
                    <a:pt x="80768" y="1688"/>
                    <a:pt x="76063" y="3334"/>
                    <a:pt x="71471" y="5247"/>
                  </a:cubicBezTo>
                  <a:cubicBezTo>
                    <a:pt x="65286" y="5882"/>
                    <a:pt x="59061" y="5882"/>
                    <a:pt x="52876" y="5247"/>
                  </a:cubicBezTo>
                  <a:cubicBezTo>
                    <a:pt x="44847" y="5247"/>
                    <a:pt x="43580" y="7219"/>
                    <a:pt x="38790" y="12713"/>
                  </a:cubicBezTo>
                  <a:cubicBezTo>
                    <a:pt x="34001" y="18207"/>
                    <a:pt x="31888" y="20179"/>
                    <a:pt x="28507" y="23841"/>
                  </a:cubicBezTo>
                  <a:cubicBezTo>
                    <a:pt x="27000" y="25312"/>
                    <a:pt x="25408" y="26677"/>
                    <a:pt x="23718" y="27926"/>
                  </a:cubicBezTo>
                  <a:cubicBezTo>
                    <a:pt x="20196" y="30039"/>
                    <a:pt x="18647" y="28771"/>
                    <a:pt x="14703" y="29757"/>
                  </a:cubicBezTo>
                  <a:cubicBezTo>
                    <a:pt x="10758" y="30743"/>
                    <a:pt x="12026" y="32152"/>
                    <a:pt x="9491" y="32856"/>
                  </a:cubicBezTo>
                  <a:cubicBezTo>
                    <a:pt x="6955" y="33561"/>
                    <a:pt x="2870" y="30603"/>
                    <a:pt x="898" y="35110"/>
                  </a:cubicBezTo>
                  <a:cubicBezTo>
                    <a:pt x="-299" y="41393"/>
                    <a:pt x="-299" y="47844"/>
                    <a:pt x="898" y="54127"/>
                  </a:cubicBezTo>
                  <a:cubicBezTo>
                    <a:pt x="8082" y="54831"/>
                    <a:pt x="10336" y="59339"/>
                    <a:pt x="16956" y="60043"/>
                  </a:cubicBezTo>
                  <a:cubicBezTo>
                    <a:pt x="19915" y="60043"/>
                    <a:pt x="24845" y="58634"/>
                    <a:pt x="27521" y="60043"/>
                  </a:cubicBezTo>
                  <a:cubicBezTo>
                    <a:pt x="29226" y="63180"/>
                    <a:pt x="30451" y="66549"/>
                    <a:pt x="31184" y="70044"/>
                  </a:cubicBezTo>
                  <a:lnTo>
                    <a:pt x="35691" y="71030"/>
                  </a:lnTo>
                  <a:cubicBezTo>
                    <a:pt x="35691" y="74129"/>
                    <a:pt x="37804" y="77087"/>
                    <a:pt x="38227" y="79341"/>
                  </a:cubicBezTo>
                  <a:cubicBezTo>
                    <a:pt x="38649" y="81595"/>
                    <a:pt x="38227" y="86807"/>
                    <a:pt x="38227" y="89906"/>
                  </a:cubicBezTo>
                  <a:cubicBezTo>
                    <a:pt x="38227" y="93005"/>
                    <a:pt x="41185" y="93709"/>
                    <a:pt x="43157" y="95963"/>
                  </a:cubicBezTo>
                  <a:cubicBezTo>
                    <a:pt x="45763" y="98561"/>
                    <a:pt x="47158" y="102146"/>
                    <a:pt x="46960" y="105824"/>
                  </a:cubicBezTo>
                  <a:cubicBezTo>
                    <a:pt x="55553" y="107796"/>
                    <a:pt x="57666" y="105824"/>
                    <a:pt x="57525" y="97935"/>
                  </a:cubicBezTo>
                  <a:cubicBezTo>
                    <a:pt x="57102" y="94521"/>
                    <a:pt x="57102" y="91067"/>
                    <a:pt x="57525" y="87652"/>
                  </a:cubicBezTo>
                  <a:cubicBezTo>
                    <a:pt x="58215" y="84839"/>
                    <a:pt x="59075" y="82064"/>
                    <a:pt x="60061" y="79341"/>
                  </a:cubicBezTo>
                  <a:cubicBezTo>
                    <a:pt x="64146" y="74129"/>
                    <a:pt x="70907" y="74552"/>
                    <a:pt x="76260" y="73425"/>
                  </a:cubicBezTo>
                  <a:cubicBezTo>
                    <a:pt x="81613" y="72298"/>
                    <a:pt x="85557" y="67931"/>
                    <a:pt x="92177" y="67368"/>
                  </a:cubicBezTo>
                  <a:cubicBezTo>
                    <a:pt x="94854" y="55958"/>
                    <a:pt x="89219" y="50323"/>
                    <a:pt x="82317" y="42435"/>
                  </a:cubicBezTo>
                  <a:cubicBezTo>
                    <a:pt x="73302" y="32293"/>
                    <a:pt x="85698" y="27363"/>
                    <a:pt x="94854" y="26236"/>
                  </a:cubicBezTo>
                  <a:cubicBezTo>
                    <a:pt x="95685" y="22151"/>
                    <a:pt x="97418" y="18301"/>
                    <a:pt x="99925" y="14967"/>
                  </a:cubicBezTo>
                  <a:cubicBezTo>
                    <a:pt x="103587" y="9191"/>
                    <a:pt x="103869" y="9050"/>
                    <a:pt x="101052" y="2712"/>
                  </a:cubicBezTo>
                  <a:cubicBezTo>
                    <a:pt x="103165" y="3416"/>
                    <a:pt x="104010" y="599"/>
                    <a:pt x="104714" y="317"/>
                  </a:cubicBezTo>
                  <a:close/>
                </a:path>
              </a:pathLst>
            </a:custGeom>
            <a:grpFill/>
            <a:ln w="14071" cap="flat">
              <a:noFill/>
              <a:prstDash val="solid"/>
              <a:miter/>
            </a:ln>
          </p:spPr>
          <p:txBody>
            <a:bodyPr rtlCol="0" anchor="ctr"/>
            <a:lstStyle/>
            <a:p>
              <a:endParaRPr lang="en-GB" dirty="0"/>
            </a:p>
          </p:txBody>
        </p:sp>
        <p:sp>
          <p:nvSpPr>
            <p:cNvPr id="456" name="Freeform: Shape 455">
              <a:extLst>
                <a:ext uri="{FF2B5EF4-FFF2-40B4-BE49-F238E27FC236}">
                  <a16:creationId xmlns:a16="http://schemas.microsoft.com/office/drawing/2014/main" id="{84CE9DF2-189C-4595-BADA-93BD9F379458}"/>
                </a:ext>
              </a:extLst>
            </p:cNvPr>
            <p:cNvSpPr/>
            <p:nvPr/>
          </p:nvSpPr>
          <p:spPr>
            <a:xfrm>
              <a:off x="6276894" y="1278135"/>
              <a:ext cx="83532" cy="49907"/>
            </a:xfrm>
            <a:custGeom>
              <a:avLst/>
              <a:gdLst>
                <a:gd name="connsiteX0" fmla="*/ 57331 w 83532"/>
                <a:gd name="connsiteY0" fmla="*/ 1706 h 49907"/>
                <a:gd name="connsiteX1" fmla="*/ 49021 w 83532"/>
                <a:gd name="connsiteY1" fmla="*/ 1706 h 49907"/>
                <a:gd name="connsiteX2" fmla="*/ 40850 w 83532"/>
                <a:gd name="connsiteY2" fmla="*/ 4382 h 49907"/>
                <a:gd name="connsiteX3" fmla="*/ 37611 w 83532"/>
                <a:gd name="connsiteY3" fmla="*/ 9453 h 49907"/>
                <a:gd name="connsiteX4" fmla="*/ 27046 w 83532"/>
                <a:gd name="connsiteY4" fmla="*/ 9453 h 49907"/>
                <a:gd name="connsiteX5" fmla="*/ 13946 w 83532"/>
                <a:gd name="connsiteY5" fmla="*/ 15511 h 49907"/>
                <a:gd name="connsiteX6" fmla="*/ 11551 w 83532"/>
                <a:gd name="connsiteY6" fmla="*/ 24103 h 49907"/>
                <a:gd name="connsiteX7" fmla="*/ 2958 w 83532"/>
                <a:gd name="connsiteY7" fmla="*/ 26498 h 49907"/>
                <a:gd name="connsiteX8" fmla="*/ 0 w 83532"/>
                <a:gd name="connsiteY8" fmla="*/ 33682 h 49907"/>
                <a:gd name="connsiteX9" fmla="*/ 10001 w 83532"/>
                <a:gd name="connsiteY9" fmla="*/ 37626 h 49907"/>
                <a:gd name="connsiteX10" fmla="*/ 21693 w 83532"/>
                <a:gd name="connsiteY10" fmla="*/ 39739 h 49907"/>
                <a:gd name="connsiteX11" fmla="*/ 34793 w 83532"/>
                <a:gd name="connsiteY11" fmla="*/ 39739 h 49907"/>
                <a:gd name="connsiteX12" fmla="*/ 46908 w 83532"/>
                <a:gd name="connsiteY12" fmla="*/ 43965 h 49907"/>
                <a:gd name="connsiteX13" fmla="*/ 56486 w 83532"/>
                <a:gd name="connsiteY13" fmla="*/ 48050 h 49907"/>
                <a:gd name="connsiteX14" fmla="*/ 68882 w 83532"/>
                <a:gd name="connsiteY14" fmla="*/ 48050 h 49907"/>
                <a:gd name="connsiteX15" fmla="*/ 78602 w 83532"/>
                <a:gd name="connsiteY15" fmla="*/ 41852 h 49907"/>
                <a:gd name="connsiteX16" fmla="*/ 83532 w 83532"/>
                <a:gd name="connsiteY16" fmla="*/ 30724 h 49907"/>
                <a:gd name="connsiteX17" fmla="*/ 71418 w 83532"/>
                <a:gd name="connsiteY17" fmla="*/ 27625 h 49907"/>
                <a:gd name="connsiteX18" fmla="*/ 62121 w 83532"/>
                <a:gd name="connsiteY18" fmla="*/ 15088 h 49907"/>
                <a:gd name="connsiteX19" fmla="*/ 52401 w 83532"/>
                <a:gd name="connsiteY19" fmla="*/ 1002 h 49907"/>
                <a:gd name="connsiteX20" fmla="*/ 57331 w 83532"/>
                <a:gd name="connsiteY20" fmla="*/ 1002 h 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532" h="49907">
                  <a:moveTo>
                    <a:pt x="57331" y="1706"/>
                  </a:moveTo>
                  <a:lnTo>
                    <a:pt x="49021" y="1706"/>
                  </a:lnTo>
                  <a:cubicBezTo>
                    <a:pt x="43809" y="1706"/>
                    <a:pt x="43809" y="1706"/>
                    <a:pt x="40850" y="4382"/>
                  </a:cubicBezTo>
                  <a:cubicBezTo>
                    <a:pt x="37892" y="7059"/>
                    <a:pt x="39583" y="8045"/>
                    <a:pt x="37611" y="9453"/>
                  </a:cubicBezTo>
                  <a:cubicBezTo>
                    <a:pt x="35639" y="10862"/>
                    <a:pt x="30286" y="9453"/>
                    <a:pt x="27046" y="9453"/>
                  </a:cubicBezTo>
                  <a:cubicBezTo>
                    <a:pt x="22116" y="9896"/>
                    <a:pt x="17481" y="12037"/>
                    <a:pt x="13946" y="15511"/>
                  </a:cubicBezTo>
                  <a:cubicBezTo>
                    <a:pt x="12114" y="18469"/>
                    <a:pt x="13946" y="21286"/>
                    <a:pt x="11551" y="24103"/>
                  </a:cubicBezTo>
                  <a:cubicBezTo>
                    <a:pt x="9156" y="26921"/>
                    <a:pt x="6198" y="25935"/>
                    <a:pt x="2958" y="26498"/>
                  </a:cubicBezTo>
                  <a:cubicBezTo>
                    <a:pt x="2564" y="29097"/>
                    <a:pt x="1550" y="31562"/>
                    <a:pt x="0" y="33682"/>
                  </a:cubicBezTo>
                  <a:cubicBezTo>
                    <a:pt x="3606" y="34176"/>
                    <a:pt x="7029" y="35529"/>
                    <a:pt x="10001" y="37626"/>
                  </a:cubicBezTo>
                  <a:cubicBezTo>
                    <a:pt x="13593" y="39490"/>
                    <a:pt x="17678" y="40226"/>
                    <a:pt x="21693" y="39739"/>
                  </a:cubicBezTo>
                  <a:cubicBezTo>
                    <a:pt x="26046" y="39245"/>
                    <a:pt x="30441" y="39245"/>
                    <a:pt x="34793" y="39739"/>
                  </a:cubicBezTo>
                  <a:cubicBezTo>
                    <a:pt x="38174" y="39739"/>
                    <a:pt x="43527" y="43120"/>
                    <a:pt x="46908" y="43965"/>
                  </a:cubicBezTo>
                  <a:cubicBezTo>
                    <a:pt x="50331" y="44720"/>
                    <a:pt x="53570" y="46105"/>
                    <a:pt x="56486" y="48050"/>
                  </a:cubicBezTo>
                  <a:cubicBezTo>
                    <a:pt x="60247" y="50526"/>
                    <a:pt x="65121" y="50526"/>
                    <a:pt x="68882" y="48050"/>
                  </a:cubicBezTo>
                  <a:cubicBezTo>
                    <a:pt x="72643" y="46932"/>
                    <a:pt x="76010" y="44785"/>
                    <a:pt x="78602" y="41852"/>
                  </a:cubicBezTo>
                  <a:cubicBezTo>
                    <a:pt x="80996" y="38894"/>
                    <a:pt x="80856" y="33823"/>
                    <a:pt x="83532" y="30724"/>
                  </a:cubicBezTo>
                  <a:cubicBezTo>
                    <a:pt x="80715" y="31569"/>
                    <a:pt x="74799" y="28047"/>
                    <a:pt x="71418" y="27625"/>
                  </a:cubicBezTo>
                  <a:cubicBezTo>
                    <a:pt x="70897" y="22042"/>
                    <a:pt x="67304" y="17212"/>
                    <a:pt x="62121" y="15088"/>
                  </a:cubicBezTo>
                  <a:cubicBezTo>
                    <a:pt x="54655" y="11566"/>
                    <a:pt x="49302" y="11144"/>
                    <a:pt x="52401" y="1002"/>
                  </a:cubicBezTo>
                  <a:cubicBezTo>
                    <a:pt x="54092" y="1002"/>
                    <a:pt x="57613" y="-1252"/>
                    <a:pt x="57331" y="1002"/>
                  </a:cubicBezTo>
                </a:path>
              </a:pathLst>
            </a:custGeom>
            <a:grpFill/>
            <a:ln w="14071" cap="flat">
              <a:noFill/>
              <a:prstDash val="solid"/>
              <a:miter/>
            </a:ln>
          </p:spPr>
          <p:txBody>
            <a:bodyPr rtlCol="0" anchor="ctr"/>
            <a:lstStyle/>
            <a:p>
              <a:endParaRPr lang="en-GB" dirty="0"/>
            </a:p>
          </p:txBody>
        </p:sp>
        <p:sp>
          <p:nvSpPr>
            <p:cNvPr id="457" name="Freeform: Shape 456">
              <a:extLst>
                <a:ext uri="{FF2B5EF4-FFF2-40B4-BE49-F238E27FC236}">
                  <a16:creationId xmlns:a16="http://schemas.microsoft.com/office/drawing/2014/main" id="{5CA806E4-708A-43E3-A1D4-FE67968E3416}"/>
                </a:ext>
              </a:extLst>
            </p:cNvPr>
            <p:cNvSpPr/>
            <p:nvPr/>
          </p:nvSpPr>
          <p:spPr>
            <a:xfrm>
              <a:off x="6276894" y="1278900"/>
              <a:ext cx="83532" cy="49142"/>
            </a:xfrm>
            <a:custGeom>
              <a:avLst/>
              <a:gdLst>
                <a:gd name="connsiteX0" fmla="*/ 57331 w 83532"/>
                <a:gd name="connsiteY0" fmla="*/ 941 h 49142"/>
                <a:gd name="connsiteX1" fmla="*/ 49021 w 83532"/>
                <a:gd name="connsiteY1" fmla="*/ 941 h 49142"/>
                <a:gd name="connsiteX2" fmla="*/ 40850 w 83532"/>
                <a:gd name="connsiteY2" fmla="*/ 3617 h 49142"/>
                <a:gd name="connsiteX3" fmla="*/ 37611 w 83532"/>
                <a:gd name="connsiteY3" fmla="*/ 8688 h 49142"/>
                <a:gd name="connsiteX4" fmla="*/ 27046 w 83532"/>
                <a:gd name="connsiteY4" fmla="*/ 8688 h 49142"/>
                <a:gd name="connsiteX5" fmla="*/ 13946 w 83532"/>
                <a:gd name="connsiteY5" fmla="*/ 14746 h 49142"/>
                <a:gd name="connsiteX6" fmla="*/ 11551 w 83532"/>
                <a:gd name="connsiteY6" fmla="*/ 23338 h 49142"/>
                <a:gd name="connsiteX7" fmla="*/ 2958 w 83532"/>
                <a:gd name="connsiteY7" fmla="*/ 25733 h 49142"/>
                <a:gd name="connsiteX8" fmla="*/ 0 w 83532"/>
                <a:gd name="connsiteY8" fmla="*/ 32917 h 49142"/>
                <a:gd name="connsiteX9" fmla="*/ 10001 w 83532"/>
                <a:gd name="connsiteY9" fmla="*/ 36861 h 49142"/>
                <a:gd name="connsiteX10" fmla="*/ 21693 w 83532"/>
                <a:gd name="connsiteY10" fmla="*/ 38974 h 49142"/>
                <a:gd name="connsiteX11" fmla="*/ 34793 w 83532"/>
                <a:gd name="connsiteY11" fmla="*/ 38974 h 49142"/>
                <a:gd name="connsiteX12" fmla="*/ 46908 w 83532"/>
                <a:gd name="connsiteY12" fmla="*/ 43200 h 49142"/>
                <a:gd name="connsiteX13" fmla="*/ 56486 w 83532"/>
                <a:gd name="connsiteY13" fmla="*/ 47285 h 49142"/>
                <a:gd name="connsiteX14" fmla="*/ 68882 w 83532"/>
                <a:gd name="connsiteY14" fmla="*/ 47285 h 49142"/>
                <a:gd name="connsiteX15" fmla="*/ 78602 w 83532"/>
                <a:gd name="connsiteY15" fmla="*/ 41087 h 49142"/>
                <a:gd name="connsiteX16" fmla="*/ 83532 w 83532"/>
                <a:gd name="connsiteY16" fmla="*/ 29959 h 49142"/>
                <a:gd name="connsiteX17" fmla="*/ 71418 w 83532"/>
                <a:gd name="connsiteY17" fmla="*/ 26860 h 49142"/>
                <a:gd name="connsiteX18" fmla="*/ 62121 w 83532"/>
                <a:gd name="connsiteY18" fmla="*/ 14323 h 49142"/>
                <a:gd name="connsiteX19" fmla="*/ 52401 w 83532"/>
                <a:gd name="connsiteY19" fmla="*/ 237 h 49142"/>
                <a:gd name="connsiteX20" fmla="*/ 57331 w 83532"/>
                <a:gd name="connsiteY20" fmla="*/ 941 h 4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532" h="49142">
                  <a:moveTo>
                    <a:pt x="57331" y="941"/>
                  </a:moveTo>
                  <a:lnTo>
                    <a:pt x="49021" y="941"/>
                  </a:lnTo>
                  <a:cubicBezTo>
                    <a:pt x="43809" y="941"/>
                    <a:pt x="43809" y="941"/>
                    <a:pt x="40850" y="3617"/>
                  </a:cubicBezTo>
                  <a:cubicBezTo>
                    <a:pt x="37892" y="6294"/>
                    <a:pt x="39583" y="7280"/>
                    <a:pt x="37611" y="8688"/>
                  </a:cubicBezTo>
                  <a:cubicBezTo>
                    <a:pt x="35639" y="10097"/>
                    <a:pt x="30286" y="8688"/>
                    <a:pt x="27046" y="8688"/>
                  </a:cubicBezTo>
                  <a:cubicBezTo>
                    <a:pt x="22116" y="9131"/>
                    <a:pt x="17481" y="11272"/>
                    <a:pt x="13946" y="14746"/>
                  </a:cubicBezTo>
                  <a:cubicBezTo>
                    <a:pt x="12114" y="17704"/>
                    <a:pt x="13946" y="20521"/>
                    <a:pt x="11551" y="23338"/>
                  </a:cubicBezTo>
                  <a:cubicBezTo>
                    <a:pt x="9156" y="26155"/>
                    <a:pt x="6198" y="25169"/>
                    <a:pt x="2958" y="25733"/>
                  </a:cubicBezTo>
                  <a:cubicBezTo>
                    <a:pt x="2564" y="28332"/>
                    <a:pt x="1550" y="30797"/>
                    <a:pt x="0" y="32917"/>
                  </a:cubicBezTo>
                  <a:cubicBezTo>
                    <a:pt x="3606" y="33411"/>
                    <a:pt x="7029" y="34764"/>
                    <a:pt x="10001" y="36861"/>
                  </a:cubicBezTo>
                  <a:cubicBezTo>
                    <a:pt x="13593" y="38725"/>
                    <a:pt x="17678" y="39461"/>
                    <a:pt x="21693" y="38974"/>
                  </a:cubicBezTo>
                  <a:cubicBezTo>
                    <a:pt x="26046" y="38480"/>
                    <a:pt x="30441" y="38480"/>
                    <a:pt x="34793" y="38974"/>
                  </a:cubicBezTo>
                  <a:cubicBezTo>
                    <a:pt x="38174" y="38974"/>
                    <a:pt x="43527" y="42355"/>
                    <a:pt x="46908" y="43200"/>
                  </a:cubicBezTo>
                  <a:cubicBezTo>
                    <a:pt x="50331" y="43955"/>
                    <a:pt x="53570" y="45340"/>
                    <a:pt x="56486" y="47285"/>
                  </a:cubicBezTo>
                  <a:cubicBezTo>
                    <a:pt x="60247" y="49761"/>
                    <a:pt x="65121" y="49761"/>
                    <a:pt x="68882" y="47285"/>
                  </a:cubicBezTo>
                  <a:cubicBezTo>
                    <a:pt x="72643" y="46167"/>
                    <a:pt x="76010" y="44020"/>
                    <a:pt x="78602" y="41087"/>
                  </a:cubicBezTo>
                  <a:cubicBezTo>
                    <a:pt x="80996" y="38129"/>
                    <a:pt x="80856" y="33058"/>
                    <a:pt x="83532" y="29959"/>
                  </a:cubicBezTo>
                  <a:cubicBezTo>
                    <a:pt x="80715" y="30804"/>
                    <a:pt x="74799" y="27282"/>
                    <a:pt x="71418" y="26860"/>
                  </a:cubicBezTo>
                  <a:cubicBezTo>
                    <a:pt x="70897" y="21277"/>
                    <a:pt x="67304" y="16447"/>
                    <a:pt x="62121" y="14323"/>
                  </a:cubicBezTo>
                  <a:cubicBezTo>
                    <a:pt x="54655" y="10801"/>
                    <a:pt x="49302" y="10379"/>
                    <a:pt x="52401" y="237"/>
                  </a:cubicBezTo>
                  <a:cubicBezTo>
                    <a:pt x="53810" y="800"/>
                    <a:pt x="57613" y="-1031"/>
                    <a:pt x="57331" y="941"/>
                  </a:cubicBezTo>
                  <a:close/>
                </a:path>
              </a:pathLst>
            </a:custGeom>
            <a:grpFill/>
            <a:ln w="14071" cap="flat">
              <a:noFill/>
              <a:prstDash val="solid"/>
              <a:miter/>
            </a:ln>
          </p:spPr>
          <p:txBody>
            <a:bodyPr rtlCol="0" anchor="ctr"/>
            <a:lstStyle/>
            <a:p>
              <a:endParaRPr lang="en-GB" dirty="0"/>
            </a:p>
          </p:txBody>
        </p:sp>
        <p:sp>
          <p:nvSpPr>
            <p:cNvPr id="458" name="Freeform: Shape 457">
              <a:extLst>
                <a:ext uri="{FF2B5EF4-FFF2-40B4-BE49-F238E27FC236}">
                  <a16:creationId xmlns:a16="http://schemas.microsoft.com/office/drawing/2014/main" id="{28E25A30-FCFD-41A9-9B5E-A39C1CC73A9C}"/>
                </a:ext>
              </a:extLst>
            </p:cNvPr>
            <p:cNvSpPr/>
            <p:nvPr/>
          </p:nvSpPr>
          <p:spPr>
            <a:xfrm>
              <a:off x="6180567" y="1103782"/>
              <a:ext cx="63506" cy="34272"/>
            </a:xfrm>
            <a:custGeom>
              <a:avLst/>
              <a:gdLst>
                <a:gd name="connsiteX0" fmla="*/ 63225 w 63506"/>
                <a:gd name="connsiteY0" fmla="*/ 17305 h 34272"/>
                <a:gd name="connsiteX1" fmla="*/ 44772 w 63506"/>
                <a:gd name="connsiteY1" fmla="*/ 11107 h 34272"/>
                <a:gd name="connsiteX2" fmla="*/ 30685 w 63506"/>
                <a:gd name="connsiteY2" fmla="*/ 684 h 34272"/>
                <a:gd name="connsiteX3" fmla="*/ 5893 w 63506"/>
                <a:gd name="connsiteY3" fmla="*/ 684 h 34272"/>
                <a:gd name="connsiteX4" fmla="*/ 259 w 63506"/>
                <a:gd name="connsiteY4" fmla="*/ 6318 h 34272"/>
                <a:gd name="connsiteX5" fmla="*/ 8147 w 63506"/>
                <a:gd name="connsiteY5" fmla="*/ 12234 h 34272"/>
                <a:gd name="connsiteX6" fmla="*/ 9274 w 63506"/>
                <a:gd name="connsiteY6" fmla="*/ 16742 h 34272"/>
                <a:gd name="connsiteX7" fmla="*/ 19134 w 63506"/>
                <a:gd name="connsiteY7" fmla="*/ 20545 h 34272"/>
                <a:gd name="connsiteX8" fmla="*/ 20120 w 63506"/>
                <a:gd name="connsiteY8" fmla="*/ 25053 h 34272"/>
                <a:gd name="connsiteX9" fmla="*/ 40968 w 63506"/>
                <a:gd name="connsiteY9" fmla="*/ 31673 h 34272"/>
                <a:gd name="connsiteX10" fmla="*/ 52801 w 63506"/>
                <a:gd name="connsiteY10" fmla="*/ 33223 h 34272"/>
                <a:gd name="connsiteX11" fmla="*/ 63506 w 63506"/>
                <a:gd name="connsiteY11" fmla="*/ 17305 h 3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506" h="34272">
                  <a:moveTo>
                    <a:pt x="63225" y="17305"/>
                  </a:moveTo>
                  <a:cubicBezTo>
                    <a:pt x="56477" y="17910"/>
                    <a:pt x="49786" y="15663"/>
                    <a:pt x="44772" y="11107"/>
                  </a:cubicBezTo>
                  <a:cubicBezTo>
                    <a:pt x="39560" y="6600"/>
                    <a:pt x="37306" y="1529"/>
                    <a:pt x="30685" y="684"/>
                  </a:cubicBezTo>
                  <a:cubicBezTo>
                    <a:pt x="22445" y="-228"/>
                    <a:pt x="14134" y="-228"/>
                    <a:pt x="5893" y="684"/>
                  </a:cubicBezTo>
                  <a:cubicBezTo>
                    <a:pt x="1808" y="684"/>
                    <a:pt x="-868" y="684"/>
                    <a:pt x="259" y="6318"/>
                  </a:cubicBezTo>
                  <a:cubicBezTo>
                    <a:pt x="1343" y="9779"/>
                    <a:pt x="4527" y="12160"/>
                    <a:pt x="8147" y="12234"/>
                  </a:cubicBezTo>
                  <a:cubicBezTo>
                    <a:pt x="8147" y="13784"/>
                    <a:pt x="8147" y="15192"/>
                    <a:pt x="9274" y="16742"/>
                  </a:cubicBezTo>
                  <a:cubicBezTo>
                    <a:pt x="13077" y="16742"/>
                    <a:pt x="15331" y="20264"/>
                    <a:pt x="19134" y="20545"/>
                  </a:cubicBezTo>
                  <a:cubicBezTo>
                    <a:pt x="19543" y="22029"/>
                    <a:pt x="19881" y="23533"/>
                    <a:pt x="20120" y="25053"/>
                  </a:cubicBezTo>
                  <a:cubicBezTo>
                    <a:pt x="27375" y="26140"/>
                    <a:pt x="34418" y="28374"/>
                    <a:pt x="40968" y="31673"/>
                  </a:cubicBezTo>
                  <a:cubicBezTo>
                    <a:pt x="44067" y="33082"/>
                    <a:pt x="48716" y="35759"/>
                    <a:pt x="52801" y="33223"/>
                  </a:cubicBezTo>
                  <a:cubicBezTo>
                    <a:pt x="58196" y="29403"/>
                    <a:pt x="61999" y="23741"/>
                    <a:pt x="63506" y="17305"/>
                  </a:cubicBezTo>
                </a:path>
              </a:pathLst>
            </a:custGeom>
            <a:grpFill/>
            <a:ln w="14071" cap="flat">
              <a:noFill/>
              <a:prstDash val="solid"/>
              <a:miter/>
            </a:ln>
          </p:spPr>
          <p:txBody>
            <a:bodyPr rtlCol="0" anchor="ctr"/>
            <a:lstStyle/>
            <a:p>
              <a:endParaRPr lang="en-GB" dirty="0"/>
            </a:p>
          </p:txBody>
        </p:sp>
        <p:sp>
          <p:nvSpPr>
            <p:cNvPr id="459" name="Freeform: Shape 458">
              <a:extLst>
                <a:ext uri="{FF2B5EF4-FFF2-40B4-BE49-F238E27FC236}">
                  <a16:creationId xmlns:a16="http://schemas.microsoft.com/office/drawing/2014/main" id="{D25270BF-4762-474F-AC45-526A91B959B9}"/>
                </a:ext>
              </a:extLst>
            </p:cNvPr>
            <p:cNvSpPr/>
            <p:nvPr/>
          </p:nvSpPr>
          <p:spPr>
            <a:xfrm>
              <a:off x="6180567" y="1103782"/>
              <a:ext cx="63224" cy="34272"/>
            </a:xfrm>
            <a:custGeom>
              <a:avLst/>
              <a:gdLst>
                <a:gd name="connsiteX0" fmla="*/ 63225 w 63224"/>
                <a:gd name="connsiteY0" fmla="*/ 17305 h 34272"/>
                <a:gd name="connsiteX1" fmla="*/ 44772 w 63224"/>
                <a:gd name="connsiteY1" fmla="*/ 11107 h 34272"/>
                <a:gd name="connsiteX2" fmla="*/ 30685 w 63224"/>
                <a:gd name="connsiteY2" fmla="*/ 684 h 34272"/>
                <a:gd name="connsiteX3" fmla="*/ 5893 w 63224"/>
                <a:gd name="connsiteY3" fmla="*/ 684 h 34272"/>
                <a:gd name="connsiteX4" fmla="*/ 259 w 63224"/>
                <a:gd name="connsiteY4" fmla="*/ 6318 h 34272"/>
                <a:gd name="connsiteX5" fmla="*/ 8147 w 63224"/>
                <a:gd name="connsiteY5" fmla="*/ 12234 h 34272"/>
                <a:gd name="connsiteX6" fmla="*/ 9274 w 63224"/>
                <a:gd name="connsiteY6" fmla="*/ 16742 h 34272"/>
                <a:gd name="connsiteX7" fmla="*/ 19134 w 63224"/>
                <a:gd name="connsiteY7" fmla="*/ 20545 h 34272"/>
                <a:gd name="connsiteX8" fmla="*/ 20120 w 63224"/>
                <a:gd name="connsiteY8" fmla="*/ 25053 h 34272"/>
                <a:gd name="connsiteX9" fmla="*/ 40968 w 63224"/>
                <a:gd name="connsiteY9" fmla="*/ 31673 h 34272"/>
                <a:gd name="connsiteX10" fmla="*/ 52801 w 63224"/>
                <a:gd name="connsiteY10" fmla="*/ 33223 h 34272"/>
                <a:gd name="connsiteX11" fmla="*/ 63225 w 63224"/>
                <a:gd name="connsiteY11" fmla="*/ 17305 h 3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224" h="34272">
                  <a:moveTo>
                    <a:pt x="63225" y="17305"/>
                  </a:moveTo>
                  <a:cubicBezTo>
                    <a:pt x="56477" y="17910"/>
                    <a:pt x="49786" y="15663"/>
                    <a:pt x="44772" y="11107"/>
                  </a:cubicBezTo>
                  <a:cubicBezTo>
                    <a:pt x="39560" y="6600"/>
                    <a:pt x="37306" y="1529"/>
                    <a:pt x="30685" y="684"/>
                  </a:cubicBezTo>
                  <a:cubicBezTo>
                    <a:pt x="22445" y="-228"/>
                    <a:pt x="14134" y="-228"/>
                    <a:pt x="5893" y="684"/>
                  </a:cubicBezTo>
                  <a:cubicBezTo>
                    <a:pt x="1808" y="684"/>
                    <a:pt x="-868" y="684"/>
                    <a:pt x="259" y="6318"/>
                  </a:cubicBezTo>
                  <a:cubicBezTo>
                    <a:pt x="1343" y="9779"/>
                    <a:pt x="4527" y="12160"/>
                    <a:pt x="8147" y="12234"/>
                  </a:cubicBezTo>
                  <a:cubicBezTo>
                    <a:pt x="8147" y="13784"/>
                    <a:pt x="8147" y="15192"/>
                    <a:pt x="9274" y="16742"/>
                  </a:cubicBezTo>
                  <a:cubicBezTo>
                    <a:pt x="13077" y="16742"/>
                    <a:pt x="15331" y="20264"/>
                    <a:pt x="19134" y="20545"/>
                  </a:cubicBezTo>
                  <a:cubicBezTo>
                    <a:pt x="19543" y="22029"/>
                    <a:pt x="19881" y="23533"/>
                    <a:pt x="20120" y="25053"/>
                  </a:cubicBezTo>
                  <a:cubicBezTo>
                    <a:pt x="27375" y="26140"/>
                    <a:pt x="34418" y="28374"/>
                    <a:pt x="40968" y="31673"/>
                  </a:cubicBezTo>
                  <a:cubicBezTo>
                    <a:pt x="44067" y="33082"/>
                    <a:pt x="48716" y="35759"/>
                    <a:pt x="52801" y="33223"/>
                  </a:cubicBezTo>
                  <a:cubicBezTo>
                    <a:pt x="58083" y="29355"/>
                    <a:pt x="61788" y="23699"/>
                    <a:pt x="63225" y="17305"/>
                  </a:cubicBezTo>
                  <a:close/>
                </a:path>
              </a:pathLst>
            </a:custGeom>
            <a:grpFill/>
            <a:ln w="14071" cap="flat">
              <a:noFill/>
              <a:prstDash val="solid"/>
              <a:miter/>
            </a:ln>
          </p:spPr>
          <p:txBody>
            <a:bodyPr rtlCol="0" anchor="ctr"/>
            <a:lstStyle/>
            <a:p>
              <a:endParaRPr lang="en-GB" dirty="0"/>
            </a:p>
          </p:txBody>
        </p:sp>
        <p:sp>
          <p:nvSpPr>
            <p:cNvPr id="460" name="Freeform: Shape 459">
              <a:extLst>
                <a:ext uri="{FF2B5EF4-FFF2-40B4-BE49-F238E27FC236}">
                  <a16:creationId xmlns:a16="http://schemas.microsoft.com/office/drawing/2014/main" id="{4FBE00C7-8663-4265-8C26-05006E7327D8}"/>
                </a:ext>
              </a:extLst>
            </p:cNvPr>
            <p:cNvSpPr/>
            <p:nvPr/>
          </p:nvSpPr>
          <p:spPr>
            <a:xfrm>
              <a:off x="6231048" y="1177819"/>
              <a:ext cx="30914" cy="30906"/>
            </a:xfrm>
            <a:custGeom>
              <a:avLst/>
              <a:gdLst>
                <a:gd name="connsiteX0" fmla="*/ 30633 w 30914"/>
                <a:gd name="connsiteY0" fmla="*/ 24829 h 30906"/>
                <a:gd name="connsiteX1" fmla="*/ 22463 w 30914"/>
                <a:gd name="connsiteY1" fmla="*/ 16659 h 30906"/>
                <a:gd name="connsiteX2" fmla="*/ 17674 w 30914"/>
                <a:gd name="connsiteY2" fmla="*/ 7362 h 30906"/>
                <a:gd name="connsiteX3" fmla="*/ 4573 w 30914"/>
                <a:gd name="connsiteY3" fmla="*/ 882 h 30906"/>
                <a:gd name="connsiteX4" fmla="*/ 66 w 30914"/>
                <a:gd name="connsiteY4" fmla="*/ 2291 h 30906"/>
                <a:gd name="connsiteX5" fmla="*/ 2742 w 30914"/>
                <a:gd name="connsiteY5" fmla="*/ 7503 h 30906"/>
                <a:gd name="connsiteX6" fmla="*/ 2038 w 30914"/>
                <a:gd name="connsiteY6" fmla="*/ 10179 h 30906"/>
                <a:gd name="connsiteX7" fmla="*/ 6264 w 30914"/>
                <a:gd name="connsiteY7" fmla="*/ 14828 h 30906"/>
                <a:gd name="connsiteX8" fmla="*/ 6264 w 30914"/>
                <a:gd name="connsiteY8" fmla="*/ 17363 h 30906"/>
                <a:gd name="connsiteX9" fmla="*/ 15138 w 30914"/>
                <a:gd name="connsiteY9" fmla="*/ 26801 h 30906"/>
                <a:gd name="connsiteX10" fmla="*/ 21054 w 30914"/>
                <a:gd name="connsiteY10" fmla="*/ 30886 h 30906"/>
                <a:gd name="connsiteX11" fmla="*/ 30915 w 30914"/>
                <a:gd name="connsiteY11" fmla="*/ 25252 h 3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14" h="30906">
                  <a:moveTo>
                    <a:pt x="30633" y="24829"/>
                  </a:moveTo>
                  <a:cubicBezTo>
                    <a:pt x="26872" y="23399"/>
                    <a:pt x="23886" y="20426"/>
                    <a:pt x="22463" y="16659"/>
                  </a:cubicBezTo>
                  <a:cubicBezTo>
                    <a:pt x="20914" y="12996"/>
                    <a:pt x="21054" y="9616"/>
                    <a:pt x="17674" y="7362"/>
                  </a:cubicBezTo>
                  <a:cubicBezTo>
                    <a:pt x="13589" y="4674"/>
                    <a:pt x="9194" y="2498"/>
                    <a:pt x="4573" y="882"/>
                  </a:cubicBezTo>
                  <a:cubicBezTo>
                    <a:pt x="2179" y="37"/>
                    <a:pt x="1052" y="-1090"/>
                    <a:pt x="66" y="2291"/>
                  </a:cubicBezTo>
                  <a:cubicBezTo>
                    <a:pt x="-286" y="4428"/>
                    <a:pt x="798" y="6542"/>
                    <a:pt x="2742" y="7503"/>
                  </a:cubicBezTo>
                  <a:cubicBezTo>
                    <a:pt x="2742" y="8348"/>
                    <a:pt x="2742" y="9334"/>
                    <a:pt x="2038" y="10179"/>
                  </a:cubicBezTo>
                  <a:cubicBezTo>
                    <a:pt x="4010" y="11306"/>
                    <a:pt x="4292" y="13560"/>
                    <a:pt x="6264" y="14828"/>
                  </a:cubicBezTo>
                  <a:cubicBezTo>
                    <a:pt x="6264" y="15673"/>
                    <a:pt x="6264" y="16518"/>
                    <a:pt x="6264" y="17363"/>
                  </a:cubicBezTo>
                  <a:cubicBezTo>
                    <a:pt x="9645" y="20076"/>
                    <a:pt x="12645" y="23254"/>
                    <a:pt x="15138" y="26801"/>
                  </a:cubicBezTo>
                  <a:cubicBezTo>
                    <a:pt x="16547" y="28491"/>
                    <a:pt x="18237" y="31168"/>
                    <a:pt x="21054" y="30886"/>
                  </a:cubicBezTo>
                  <a:cubicBezTo>
                    <a:pt x="24928" y="30297"/>
                    <a:pt x="28436" y="28289"/>
                    <a:pt x="30915" y="25252"/>
                  </a:cubicBezTo>
                </a:path>
              </a:pathLst>
            </a:custGeom>
            <a:grpFill/>
            <a:ln w="14071" cap="flat">
              <a:noFill/>
              <a:prstDash val="solid"/>
              <a:miter/>
            </a:ln>
          </p:spPr>
          <p:txBody>
            <a:bodyPr rtlCol="0" anchor="ctr"/>
            <a:lstStyle/>
            <a:p>
              <a:endParaRPr lang="en-GB" dirty="0"/>
            </a:p>
          </p:txBody>
        </p:sp>
        <p:sp>
          <p:nvSpPr>
            <p:cNvPr id="461" name="Freeform: Shape 460">
              <a:extLst>
                <a:ext uri="{FF2B5EF4-FFF2-40B4-BE49-F238E27FC236}">
                  <a16:creationId xmlns:a16="http://schemas.microsoft.com/office/drawing/2014/main" id="{71712986-962A-4B94-BE31-DC46C0B6C96A}"/>
                </a:ext>
              </a:extLst>
            </p:cNvPr>
            <p:cNvSpPr/>
            <p:nvPr/>
          </p:nvSpPr>
          <p:spPr>
            <a:xfrm>
              <a:off x="6231048" y="1177819"/>
              <a:ext cx="30633" cy="30906"/>
            </a:xfrm>
            <a:custGeom>
              <a:avLst/>
              <a:gdLst>
                <a:gd name="connsiteX0" fmla="*/ 30633 w 30633"/>
                <a:gd name="connsiteY0" fmla="*/ 24829 h 30906"/>
                <a:gd name="connsiteX1" fmla="*/ 22463 w 30633"/>
                <a:gd name="connsiteY1" fmla="*/ 16659 h 30906"/>
                <a:gd name="connsiteX2" fmla="*/ 17674 w 30633"/>
                <a:gd name="connsiteY2" fmla="*/ 7362 h 30906"/>
                <a:gd name="connsiteX3" fmla="*/ 4573 w 30633"/>
                <a:gd name="connsiteY3" fmla="*/ 882 h 30906"/>
                <a:gd name="connsiteX4" fmla="*/ 66 w 30633"/>
                <a:gd name="connsiteY4" fmla="*/ 2291 h 30906"/>
                <a:gd name="connsiteX5" fmla="*/ 2742 w 30633"/>
                <a:gd name="connsiteY5" fmla="*/ 7503 h 30906"/>
                <a:gd name="connsiteX6" fmla="*/ 2038 w 30633"/>
                <a:gd name="connsiteY6" fmla="*/ 10179 h 30906"/>
                <a:gd name="connsiteX7" fmla="*/ 6264 w 30633"/>
                <a:gd name="connsiteY7" fmla="*/ 14828 h 30906"/>
                <a:gd name="connsiteX8" fmla="*/ 6264 w 30633"/>
                <a:gd name="connsiteY8" fmla="*/ 17363 h 30906"/>
                <a:gd name="connsiteX9" fmla="*/ 15138 w 30633"/>
                <a:gd name="connsiteY9" fmla="*/ 26801 h 30906"/>
                <a:gd name="connsiteX10" fmla="*/ 21054 w 30633"/>
                <a:gd name="connsiteY10" fmla="*/ 30886 h 30906"/>
                <a:gd name="connsiteX11" fmla="*/ 30633 w 30633"/>
                <a:gd name="connsiteY11" fmla="*/ 24829 h 30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633" h="30906">
                  <a:moveTo>
                    <a:pt x="30633" y="24829"/>
                  </a:moveTo>
                  <a:cubicBezTo>
                    <a:pt x="26872" y="23399"/>
                    <a:pt x="23886" y="20426"/>
                    <a:pt x="22463" y="16659"/>
                  </a:cubicBezTo>
                  <a:cubicBezTo>
                    <a:pt x="20914" y="12996"/>
                    <a:pt x="21054" y="9616"/>
                    <a:pt x="17674" y="7362"/>
                  </a:cubicBezTo>
                  <a:cubicBezTo>
                    <a:pt x="13589" y="4674"/>
                    <a:pt x="9194" y="2498"/>
                    <a:pt x="4573" y="882"/>
                  </a:cubicBezTo>
                  <a:cubicBezTo>
                    <a:pt x="2179" y="37"/>
                    <a:pt x="1052" y="-1090"/>
                    <a:pt x="66" y="2291"/>
                  </a:cubicBezTo>
                  <a:cubicBezTo>
                    <a:pt x="-286" y="4428"/>
                    <a:pt x="798" y="6542"/>
                    <a:pt x="2742" y="7503"/>
                  </a:cubicBezTo>
                  <a:cubicBezTo>
                    <a:pt x="2742" y="8348"/>
                    <a:pt x="2742" y="9334"/>
                    <a:pt x="2038" y="10179"/>
                  </a:cubicBezTo>
                  <a:cubicBezTo>
                    <a:pt x="4010" y="11306"/>
                    <a:pt x="4292" y="13560"/>
                    <a:pt x="6264" y="14828"/>
                  </a:cubicBezTo>
                  <a:cubicBezTo>
                    <a:pt x="6264" y="15673"/>
                    <a:pt x="6264" y="16518"/>
                    <a:pt x="6264" y="17363"/>
                  </a:cubicBezTo>
                  <a:cubicBezTo>
                    <a:pt x="9645" y="20076"/>
                    <a:pt x="12645" y="23254"/>
                    <a:pt x="15138" y="26801"/>
                  </a:cubicBezTo>
                  <a:cubicBezTo>
                    <a:pt x="16547" y="28491"/>
                    <a:pt x="18237" y="31168"/>
                    <a:pt x="21054" y="30886"/>
                  </a:cubicBezTo>
                  <a:cubicBezTo>
                    <a:pt x="24886" y="30123"/>
                    <a:pt x="28295" y="27965"/>
                    <a:pt x="30633" y="24829"/>
                  </a:cubicBezTo>
                  <a:close/>
                </a:path>
              </a:pathLst>
            </a:custGeom>
            <a:grpFill/>
            <a:ln w="14071" cap="flat">
              <a:noFill/>
              <a:prstDash val="solid"/>
              <a:miter/>
            </a:ln>
          </p:spPr>
          <p:txBody>
            <a:bodyPr rtlCol="0" anchor="ctr"/>
            <a:lstStyle/>
            <a:p>
              <a:endParaRPr lang="en-GB" dirty="0"/>
            </a:p>
          </p:txBody>
        </p:sp>
        <p:sp>
          <p:nvSpPr>
            <p:cNvPr id="462" name="Freeform: Shape 461">
              <a:extLst>
                <a:ext uri="{FF2B5EF4-FFF2-40B4-BE49-F238E27FC236}">
                  <a16:creationId xmlns:a16="http://schemas.microsoft.com/office/drawing/2014/main" id="{2B271CC9-1FF7-4F55-B54C-95F4B3B0ADDD}"/>
                </a:ext>
              </a:extLst>
            </p:cNvPr>
            <p:cNvSpPr/>
            <p:nvPr/>
          </p:nvSpPr>
          <p:spPr>
            <a:xfrm>
              <a:off x="6241538" y="1038683"/>
              <a:ext cx="66664" cy="40943"/>
            </a:xfrm>
            <a:custGeom>
              <a:avLst/>
              <a:gdLst>
                <a:gd name="connsiteX0" fmla="*/ 59726 w 66664"/>
                <a:gd name="connsiteY0" fmla="*/ 10987 h 40943"/>
                <a:gd name="connsiteX1" fmla="*/ 45640 w 66664"/>
                <a:gd name="connsiteY1" fmla="*/ 0 h 40943"/>
                <a:gd name="connsiteX2" fmla="*/ 36765 w 66664"/>
                <a:gd name="connsiteY2" fmla="*/ 2113 h 40943"/>
                <a:gd name="connsiteX3" fmla="*/ 31835 w 66664"/>
                <a:gd name="connsiteY3" fmla="*/ 2113 h 40943"/>
                <a:gd name="connsiteX4" fmla="*/ 28609 w 66664"/>
                <a:gd name="connsiteY4" fmla="*/ 4772 h 40943"/>
                <a:gd name="connsiteX5" fmla="*/ 28595 w 66664"/>
                <a:gd name="connsiteY5" fmla="*/ 4930 h 40943"/>
                <a:gd name="connsiteX6" fmla="*/ 18171 w 66664"/>
                <a:gd name="connsiteY6" fmla="*/ 7607 h 40943"/>
                <a:gd name="connsiteX7" fmla="*/ 10847 w 66664"/>
                <a:gd name="connsiteY7" fmla="*/ 11128 h 40943"/>
                <a:gd name="connsiteX8" fmla="*/ 4508 w 66664"/>
                <a:gd name="connsiteY8" fmla="*/ 15777 h 40943"/>
                <a:gd name="connsiteX9" fmla="*/ 0 w 66664"/>
                <a:gd name="connsiteY9" fmla="*/ 21552 h 40943"/>
                <a:gd name="connsiteX10" fmla="*/ 21693 w 66664"/>
                <a:gd name="connsiteY10" fmla="*/ 28877 h 40943"/>
                <a:gd name="connsiteX11" fmla="*/ 24088 w 66664"/>
                <a:gd name="connsiteY11" fmla="*/ 40146 h 40943"/>
                <a:gd name="connsiteX12" fmla="*/ 40428 w 66664"/>
                <a:gd name="connsiteY12" fmla="*/ 40146 h 40943"/>
                <a:gd name="connsiteX13" fmla="*/ 45781 w 66664"/>
                <a:gd name="connsiteY13" fmla="*/ 31835 h 40943"/>
                <a:gd name="connsiteX14" fmla="*/ 47612 w 66664"/>
                <a:gd name="connsiteY14" fmla="*/ 25496 h 40943"/>
                <a:gd name="connsiteX15" fmla="*/ 53951 w 66664"/>
                <a:gd name="connsiteY15" fmla="*/ 23665 h 40943"/>
                <a:gd name="connsiteX16" fmla="*/ 57190 w 66664"/>
                <a:gd name="connsiteY16" fmla="*/ 21411 h 40943"/>
                <a:gd name="connsiteX17" fmla="*/ 64375 w 66664"/>
                <a:gd name="connsiteY17" fmla="*/ 20425 h 40943"/>
                <a:gd name="connsiteX18" fmla="*/ 59304 w 66664"/>
                <a:gd name="connsiteY18" fmla="*/ 9860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664" h="40943">
                  <a:moveTo>
                    <a:pt x="59726" y="10987"/>
                  </a:moveTo>
                  <a:cubicBezTo>
                    <a:pt x="59726" y="1690"/>
                    <a:pt x="54514" y="0"/>
                    <a:pt x="45640" y="0"/>
                  </a:cubicBezTo>
                  <a:cubicBezTo>
                    <a:pt x="42597" y="270"/>
                    <a:pt x="39611" y="982"/>
                    <a:pt x="36765" y="2113"/>
                  </a:cubicBezTo>
                  <a:cubicBezTo>
                    <a:pt x="35188" y="2748"/>
                    <a:pt x="33413" y="2748"/>
                    <a:pt x="31835" y="2113"/>
                  </a:cubicBezTo>
                  <a:cubicBezTo>
                    <a:pt x="30215" y="1955"/>
                    <a:pt x="28764" y="3147"/>
                    <a:pt x="28609" y="4772"/>
                  </a:cubicBezTo>
                  <a:cubicBezTo>
                    <a:pt x="28595" y="4825"/>
                    <a:pt x="28595" y="4878"/>
                    <a:pt x="28595" y="4930"/>
                  </a:cubicBezTo>
                  <a:cubicBezTo>
                    <a:pt x="25454" y="6830"/>
                    <a:pt x="21834" y="7762"/>
                    <a:pt x="18171" y="7607"/>
                  </a:cubicBezTo>
                  <a:cubicBezTo>
                    <a:pt x="13523" y="7607"/>
                    <a:pt x="14368" y="9015"/>
                    <a:pt x="10847" y="11128"/>
                  </a:cubicBezTo>
                  <a:cubicBezTo>
                    <a:pt x="8565" y="12424"/>
                    <a:pt x="6437" y="13983"/>
                    <a:pt x="4508" y="15777"/>
                  </a:cubicBezTo>
                  <a:cubicBezTo>
                    <a:pt x="2817" y="17467"/>
                    <a:pt x="2676" y="20003"/>
                    <a:pt x="0" y="21552"/>
                  </a:cubicBezTo>
                  <a:cubicBezTo>
                    <a:pt x="9156" y="21552"/>
                    <a:pt x="16199" y="20566"/>
                    <a:pt x="21693" y="28877"/>
                  </a:cubicBezTo>
                  <a:cubicBezTo>
                    <a:pt x="23806" y="31976"/>
                    <a:pt x="21693" y="38033"/>
                    <a:pt x="24088" y="40146"/>
                  </a:cubicBezTo>
                  <a:cubicBezTo>
                    <a:pt x="29483" y="41210"/>
                    <a:pt x="35033" y="41210"/>
                    <a:pt x="40428" y="40146"/>
                  </a:cubicBezTo>
                  <a:cubicBezTo>
                    <a:pt x="42963" y="39019"/>
                    <a:pt x="44654" y="34652"/>
                    <a:pt x="45781" y="31835"/>
                  </a:cubicBezTo>
                  <a:cubicBezTo>
                    <a:pt x="46908" y="29018"/>
                    <a:pt x="45781" y="28032"/>
                    <a:pt x="47612" y="25496"/>
                  </a:cubicBezTo>
                  <a:cubicBezTo>
                    <a:pt x="49443" y="22961"/>
                    <a:pt x="50992" y="25496"/>
                    <a:pt x="53951" y="23665"/>
                  </a:cubicBezTo>
                  <a:cubicBezTo>
                    <a:pt x="55388" y="23647"/>
                    <a:pt x="56669" y="22754"/>
                    <a:pt x="57190" y="21411"/>
                  </a:cubicBezTo>
                  <a:cubicBezTo>
                    <a:pt x="58740" y="21411"/>
                    <a:pt x="63388" y="21411"/>
                    <a:pt x="64375" y="20425"/>
                  </a:cubicBezTo>
                  <a:cubicBezTo>
                    <a:pt x="70432" y="13664"/>
                    <a:pt x="62966" y="9860"/>
                    <a:pt x="59304" y="9860"/>
                  </a:cubicBezTo>
                </a:path>
              </a:pathLst>
            </a:custGeom>
            <a:grpFill/>
            <a:ln w="14071" cap="flat">
              <a:noFill/>
              <a:prstDash val="solid"/>
              <a:miter/>
            </a:ln>
          </p:spPr>
          <p:txBody>
            <a:bodyPr rtlCol="0" anchor="ctr"/>
            <a:lstStyle/>
            <a:p>
              <a:endParaRPr lang="en-GB" dirty="0"/>
            </a:p>
          </p:txBody>
        </p:sp>
        <p:sp>
          <p:nvSpPr>
            <p:cNvPr id="463" name="Freeform: Shape 462">
              <a:extLst>
                <a:ext uri="{FF2B5EF4-FFF2-40B4-BE49-F238E27FC236}">
                  <a16:creationId xmlns:a16="http://schemas.microsoft.com/office/drawing/2014/main" id="{758F3A46-9C63-4DBF-9E1C-CA95FFA0AEFA}"/>
                </a:ext>
              </a:extLst>
            </p:cNvPr>
            <p:cNvSpPr/>
            <p:nvPr/>
          </p:nvSpPr>
          <p:spPr>
            <a:xfrm>
              <a:off x="6241538" y="1038683"/>
              <a:ext cx="66927" cy="40943"/>
            </a:xfrm>
            <a:custGeom>
              <a:avLst/>
              <a:gdLst>
                <a:gd name="connsiteX0" fmla="*/ 59726 w 66927"/>
                <a:gd name="connsiteY0" fmla="*/ 10987 h 40943"/>
                <a:gd name="connsiteX1" fmla="*/ 45640 w 66927"/>
                <a:gd name="connsiteY1" fmla="*/ 0 h 40943"/>
                <a:gd name="connsiteX2" fmla="*/ 36765 w 66927"/>
                <a:gd name="connsiteY2" fmla="*/ 2113 h 40943"/>
                <a:gd name="connsiteX3" fmla="*/ 31835 w 66927"/>
                <a:gd name="connsiteY3" fmla="*/ 2113 h 40943"/>
                <a:gd name="connsiteX4" fmla="*/ 28609 w 66927"/>
                <a:gd name="connsiteY4" fmla="*/ 4772 h 40943"/>
                <a:gd name="connsiteX5" fmla="*/ 28595 w 66927"/>
                <a:gd name="connsiteY5" fmla="*/ 4930 h 40943"/>
                <a:gd name="connsiteX6" fmla="*/ 18171 w 66927"/>
                <a:gd name="connsiteY6" fmla="*/ 7607 h 40943"/>
                <a:gd name="connsiteX7" fmla="*/ 10847 w 66927"/>
                <a:gd name="connsiteY7" fmla="*/ 11128 h 40943"/>
                <a:gd name="connsiteX8" fmla="*/ 4508 w 66927"/>
                <a:gd name="connsiteY8" fmla="*/ 15777 h 40943"/>
                <a:gd name="connsiteX9" fmla="*/ 0 w 66927"/>
                <a:gd name="connsiteY9" fmla="*/ 21552 h 40943"/>
                <a:gd name="connsiteX10" fmla="*/ 21693 w 66927"/>
                <a:gd name="connsiteY10" fmla="*/ 28877 h 40943"/>
                <a:gd name="connsiteX11" fmla="*/ 24088 w 66927"/>
                <a:gd name="connsiteY11" fmla="*/ 40146 h 40943"/>
                <a:gd name="connsiteX12" fmla="*/ 40428 w 66927"/>
                <a:gd name="connsiteY12" fmla="*/ 40146 h 40943"/>
                <a:gd name="connsiteX13" fmla="*/ 45781 w 66927"/>
                <a:gd name="connsiteY13" fmla="*/ 31835 h 40943"/>
                <a:gd name="connsiteX14" fmla="*/ 47612 w 66927"/>
                <a:gd name="connsiteY14" fmla="*/ 25496 h 40943"/>
                <a:gd name="connsiteX15" fmla="*/ 53951 w 66927"/>
                <a:gd name="connsiteY15" fmla="*/ 23665 h 40943"/>
                <a:gd name="connsiteX16" fmla="*/ 57190 w 66927"/>
                <a:gd name="connsiteY16" fmla="*/ 21411 h 40943"/>
                <a:gd name="connsiteX17" fmla="*/ 64375 w 66927"/>
                <a:gd name="connsiteY17" fmla="*/ 20425 h 40943"/>
                <a:gd name="connsiteX18" fmla="*/ 59726 w 66927"/>
                <a:gd name="connsiteY18" fmla="*/ 10987 h 4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927" h="40943">
                  <a:moveTo>
                    <a:pt x="59726" y="10987"/>
                  </a:moveTo>
                  <a:cubicBezTo>
                    <a:pt x="59726" y="1690"/>
                    <a:pt x="54514" y="0"/>
                    <a:pt x="45640" y="0"/>
                  </a:cubicBezTo>
                  <a:cubicBezTo>
                    <a:pt x="42597" y="270"/>
                    <a:pt x="39611" y="982"/>
                    <a:pt x="36765" y="2113"/>
                  </a:cubicBezTo>
                  <a:cubicBezTo>
                    <a:pt x="35188" y="2748"/>
                    <a:pt x="33413" y="2748"/>
                    <a:pt x="31835" y="2113"/>
                  </a:cubicBezTo>
                  <a:cubicBezTo>
                    <a:pt x="30215" y="1955"/>
                    <a:pt x="28764" y="3147"/>
                    <a:pt x="28609" y="4772"/>
                  </a:cubicBezTo>
                  <a:cubicBezTo>
                    <a:pt x="28595" y="4825"/>
                    <a:pt x="28595" y="4878"/>
                    <a:pt x="28595" y="4930"/>
                  </a:cubicBezTo>
                  <a:cubicBezTo>
                    <a:pt x="25454" y="6830"/>
                    <a:pt x="21834" y="7762"/>
                    <a:pt x="18171" y="7607"/>
                  </a:cubicBezTo>
                  <a:cubicBezTo>
                    <a:pt x="13523" y="7607"/>
                    <a:pt x="14368" y="9015"/>
                    <a:pt x="10847" y="11128"/>
                  </a:cubicBezTo>
                  <a:cubicBezTo>
                    <a:pt x="8565" y="12424"/>
                    <a:pt x="6437" y="13983"/>
                    <a:pt x="4508" y="15777"/>
                  </a:cubicBezTo>
                  <a:cubicBezTo>
                    <a:pt x="2817" y="17467"/>
                    <a:pt x="2676" y="20003"/>
                    <a:pt x="0" y="21552"/>
                  </a:cubicBezTo>
                  <a:cubicBezTo>
                    <a:pt x="9156" y="21552"/>
                    <a:pt x="16199" y="20566"/>
                    <a:pt x="21693" y="28877"/>
                  </a:cubicBezTo>
                  <a:cubicBezTo>
                    <a:pt x="23806" y="31976"/>
                    <a:pt x="21693" y="38033"/>
                    <a:pt x="24088" y="40146"/>
                  </a:cubicBezTo>
                  <a:cubicBezTo>
                    <a:pt x="29483" y="41210"/>
                    <a:pt x="35033" y="41210"/>
                    <a:pt x="40428" y="40146"/>
                  </a:cubicBezTo>
                  <a:cubicBezTo>
                    <a:pt x="42963" y="39019"/>
                    <a:pt x="44654" y="34652"/>
                    <a:pt x="45781" y="31835"/>
                  </a:cubicBezTo>
                  <a:cubicBezTo>
                    <a:pt x="46908" y="29018"/>
                    <a:pt x="45781" y="28032"/>
                    <a:pt x="47612" y="25496"/>
                  </a:cubicBezTo>
                  <a:cubicBezTo>
                    <a:pt x="49443" y="22961"/>
                    <a:pt x="50992" y="25496"/>
                    <a:pt x="53951" y="23665"/>
                  </a:cubicBezTo>
                  <a:cubicBezTo>
                    <a:pt x="55388" y="23647"/>
                    <a:pt x="56669" y="22754"/>
                    <a:pt x="57190" y="21411"/>
                  </a:cubicBezTo>
                  <a:cubicBezTo>
                    <a:pt x="58740" y="21411"/>
                    <a:pt x="63388" y="21411"/>
                    <a:pt x="64375" y="20425"/>
                  </a:cubicBezTo>
                  <a:cubicBezTo>
                    <a:pt x="70854" y="14931"/>
                    <a:pt x="63388" y="10987"/>
                    <a:pt x="59726" y="10987"/>
                  </a:cubicBezTo>
                  <a:close/>
                </a:path>
              </a:pathLst>
            </a:custGeom>
            <a:grpFill/>
            <a:ln w="14071" cap="flat">
              <a:noFill/>
              <a:prstDash val="solid"/>
              <a:miter/>
            </a:ln>
          </p:spPr>
          <p:txBody>
            <a:bodyPr rtlCol="0" anchor="ctr"/>
            <a:lstStyle/>
            <a:p>
              <a:endParaRPr lang="en-GB" dirty="0"/>
            </a:p>
          </p:txBody>
        </p:sp>
        <p:sp>
          <p:nvSpPr>
            <p:cNvPr id="464" name="Freeform: Shape 463">
              <a:extLst>
                <a:ext uri="{FF2B5EF4-FFF2-40B4-BE49-F238E27FC236}">
                  <a16:creationId xmlns:a16="http://schemas.microsoft.com/office/drawing/2014/main" id="{5E7F49C3-3D98-484B-9131-3FA0D5BA1EAF}"/>
                </a:ext>
              </a:extLst>
            </p:cNvPr>
            <p:cNvSpPr/>
            <p:nvPr/>
          </p:nvSpPr>
          <p:spPr>
            <a:xfrm>
              <a:off x="6239201" y="947663"/>
              <a:ext cx="56755" cy="33924"/>
            </a:xfrm>
            <a:custGeom>
              <a:avLst/>
              <a:gdLst>
                <a:gd name="connsiteX0" fmla="*/ 56569 w 56755"/>
                <a:gd name="connsiteY0" fmla="*/ 17489 h 33924"/>
                <a:gd name="connsiteX1" fmla="*/ 32059 w 56755"/>
                <a:gd name="connsiteY1" fmla="*/ 1008 h 33924"/>
                <a:gd name="connsiteX2" fmla="*/ 13465 w 56755"/>
                <a:gd name="connsiteY2" fmla="*/ 1008 h 33924"/>
                <a:gd name="connsiteX3" fmla="*/ 12197 w 56755"/>
                <a:gd name="connsiteY3" fmla="*/ 3262 h 33924"/>
                <a:gd name="connsiteX4" fmla="*/ 7267 w 56755"/>
                <a:gd name="connsiteY4" fmla="*/ 5938 h 33924"/>
                <a:gd name="connsiteX5" fmla="*/ 1914 w 56755"/>
                <a:gd name="connsiteY5" fmla="*/ 14390 h 33924"/>
                <a:gd name="connsiteX6" fmla="*/ 18254 w 56755"/>
                <a:gd name="connsiteY6" fmla="*/ 28476 h 33924"/>
                <a:gd name="connsiteX7" fmla="*/ 26002 w 56755"/>
                <a:gd name="connsiteY7" fmla="*/ 28476 h 33924"/>
                <a:gd name="connsiteX8" fmla="*/ 31777 w 56755"/>
                <a:gd name="connsiteY8" fmla="*/ 33547 h 33924"/>
                <a:gd name="connsiteX9" fmla="*/ 47976 w 56755"/>
                <a:gd name="connsiteY9" fmla="*/ 30167 h 33924"/>
                <a:gd name="connsiteX10" fmla="*/ 56569 w 56755"/>
                <a:gd name="connsiteY10" fmla="*/ 16925 h 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55" h="33924">
                  <a:moveTo>
                    <a:pt x="56569" y="17489"/>
                  </a:moveTo>
                  <a:cubicBezTo>
                    <a:pt x="58964" y="10164"/>
                    <a:pt x="37553" y="2135"/>
                    <a:pt x="32059" y="1008"/>
                  </a:cubicBezTo>
                  <a:cubicBezTo>
                    <a:pt x="25931" y="-336"/>
                    <a:pt x="19592" y="-336"/>
                    <a:pt x="13465" y="1008"/>
                  </a:cubicBezTo>
                  <a:lnTo>
                    <a:pt x="12197" y="3262"/>
                  </a:lnTo>
                  <a:cubicBezTo>
                    <a:pt x="11380" y="5193"/>
                    <a:pt x="9338" y="6302"/>
                    <a:pt x="7267" y="5938"/>
                  </a:cubicBezTo>
                  <a:cubicBezTo>
                    <a:pt x="3605" y="8755"/>
                    <a:pt x="3745" y="9882"/>
                    <a:pt x="1914" y="14390"/>
                  </a:cubicBezTo>
                  <a:cubicBezTo>
                    <a:pt x="-4425" y="28476"/>
                    <a:pt x="5999" y="28476"/>
                    <a:pt x="18254" y="28476"/>
                  </a:cubicBezTo>
                  <a:cubicBezTo>
                    <a:pt x="20804" y="27838"/>
                    <a:pt x="23452" y="27838"/>
                    <a:pt x="26002" y="28476"/>
                  </a:cubicBezTo>
                  <a:cubicBezTo>
                    <a:pt x="28537" y="29885"/>
                    <a:pt x="28819" y="32420"/>
                    <a:pt x="31777" y="33547"/>
                  </a:cubicBezTo>
                  <a:cubicBezTo>
                    <a:pt x="36989" y="35238"/>
                    <a:pt x="42905" y="30730"/>
                    <a:pt x="47976" y="30167"/>
                  </a:cubicBezTo>
                  <a:cubicBezTo>
                    <a:pt x="47976" y="25941"/>
                    <a:pt x="52061" y="17771"/>
                    <a:pt x="56569" y="16925"/>
                  </a:cubicBezTo>
                </a:path>
              </a:pathLst>
            </a:custGeom>
            <a:grpFill/>
            <a:ln w="14071" cap="flat">
              <a:noFill/>
              <a:prstDash val="solid"/>
              <a:miter/>
            </a:ln>
          </p:spPr>
          <p:txBody>
            <a:bodyPr rtlCol="0" anchor="ctr"/>
            <a:lstStyle/>
            <a:p>
              <a:endParaRPr lang="en-GB" dirty="0"/>
            </a:p>
          </p:txBody>
        </p:sp>
        <p:sp>
          <p:nvSpPr>
            <p:cNvPr id="465" name="Freeform: Shape 464">
              <a:extLst>
                <a:ext uri="{FF2B5EF4-FFF2-40B4-BE49-F238E27FC236}">
                  <a16:creationId xmlns:a16="http://schemas.microsoft.com/office/drawing/2014/main" id="{EF081B72-5FBC-496C-A64F-CC4912BBECAC}"/>
                </a:ext>
              </a:extLst>
            </p:cNvPr>
            <p:cNvSpPr/>
            <p:nvPr/>
          </p:nvSpPr>
          <p:spPr>
            <a:xfrm>
              <a:off x="6239201" y="947663"/>
              <a:ext cx="56755" cy="33924"/>
            </a:xfrm>
            <a:custGeom>
              <a:avLst/>
              <a:gdLst>
                <a:gd name="connsiteX0" fmla="*/ 56569 w 56755"/>
                <a:gd name="connsiteY0" fmla="*/ 17489 h 33924"/>
                <a:gd name="connsiteX1" fmla="*/ 32059 w 56755"/>
                <a:gd name="connsiteY1" fmla="*/ 1008 h 33924"/>
                <a:gd name="connsiteX2" fmla="*/ 13465 w 56755"/>
                <a:gd name="connsiteY2" fmla="*/ 1008 h 33924"/>
                <a:gd name="connsiteX3" fmla="*/ 12197 w 56755"/>
                <a:gd name="connsiteY3" fmla="*/ 3262 h 33924"/>
                <a:gd name="connsiteX4" fmla="*/ 7267 w 56755"/>
                <a:gd name="connsiteY4" fmla="*/ 5938 h 33924"/>
                <a:gd name="connsiteX5" fmla="*/ 1914 w 56755"/>
                <a:gd name="connsiteY5" fmla="*/ 14390 h 33924"/>
                <a:gd name="connsiteX6" fmla="*/ 18254 w 56755"/>
                <a:gd name="connsiteY6" fmla="*/ 28476 h 33924"/>
                <a:gd name="connsiteX7" fmla="*/ 26002 w 56755"/>
                <a:gd name="connsiteY7" fmla="*/ 28476 h 33924"/>
                <a:gd name="connsiteX8" fmla="*/ 31777 w 56755"/>
                <a:gd name="connsiteY8" fmla="*/ 33547 h 33924"/>
                <a:gd name="connsiteX9" fmla="*/ 47976 w 56755"/>
                <a:gd name="connsiteY9" fmla="*/ 30167 h 33924"/>
                <a:gd name="connsiteX10" fmla="*/ 56569 w 56755"/>
                <a:gd name="connsiteY10" fmla="*/ 17489 h 33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55" h="33924">
                  <a:moveTo>
                    <a:pt x="56569" y="17489"/>
                  </a:moveTo>
                  <a:cubicBezTo>
                    <a:pt x="58964" y="10164"/>
                    <a:pt x="37553" y="2135"/>
                    <a:pt x="32059" y="1008"/>
                  </a:cubicBezTo>
                  <a:cubicBezTo>
                    <a:pt x="25931" y="-336"/>
                    <a:pt x="19592" y="-336"/>
                    <a:pt x="13465" y="1008"/>
                  </a:cubicBezTo>
                  <a:lnTo>
                    <a:pt x="12197" y="3262"/>
                  </a:lnTo>
                  <a:cubicBezTo>
                    <a:pt x="11380" y="5193"/>
                    <a:pt x="9338" y="6302"/>
                    <a:pt x="7267" y="5938"/>
                  </a:cubicBezTo>
                  <a:cubicBezTo>
                    <a:pt x="3605" y="8755"/>
                    <a:pt x="3745" y="9882"/>
                    <a:pt x="1914" y="14390"/>
                  </a:cubicBezTo>
                  <a:cubicBezTo>
                    <a:pt x="-4425" y="28476"/>
                    <a:pt x="5999" y="28476"/>
                    <a:pt x="18254" y="28476"/>
                  </a:cubicBezTo>
                  <a:cubicBezTo>
                    <a:pt x="20804" y="27838"/>
                    <a:pt x="23452" y="27838"/>
                    <a:pt x="26002" y="28476"/>
                  </a:cubicBezTo>
                  <a:cubicBezTo>
                    <a:pt x="28537" y="29885"/>
                    <a:pt x="28819" y="32420"/>
                    <a:pt x="31777" y="33547"/>
                  </a:cubicBezTo>
                  <a:cubicBezTo>
                    <a:pt x="36989" y="35238"/>
                    <a:pt x="42905" y="30730"/>
                    <a:pt x="47976" y="30167"/>
                  </a:cubicBezTo>
                  <a:cubicBezTo>
                    <a:pt x="48117" y="26222"/>
                    <a:pt x="52061" y="17489"/>
                    <a:pt x="56569" y="17489"/>
                  </a:cubicBezTo>
                  <a:close/>
                </a:path>
              </a:pathLst>
            </a:custGeom>
            <a:grpFill/>
            <a:ln w="14071" cap="flat">
              <a:noFill/>
              <a:prstDash val="solid"/>
              <a:miter/>
            </a:ln>
          </p:spPr>
          <p:txBody>
            <a:bodyPr rtlCol="0" anchor="ctr"/>
            <a:lstStyle/>
            <a:p>
              <a:endParaRPr lang="en-GB" dirty="0"/>
            </a:p>
          </p:txBody>
        </p:sp>
        <p:sp>
          <p:nvSpPr>
            <p:cNvPr id="466" name="Freeform: Shape 465">
              <a:extLst>
                <a:ext uri="{FF2B5EF4-FFF2-40B4-BE49-F238E27FC236}">
                  <a16:creationId xmlns:a16="http://schemas.microsoft.com/office/drawing/2014/main" id="{D19771D5-FACE-4CAA-8FA8-6EBD4B757C71}"/>
                </a:ext>
              </a:extLst>
            </p:cNvPr>
            <p:cNvSpPr/>
            <p:nvPr/>
          </p:nvSpPr>
          <p:spPr>
            <a:xfrm>
              <a:off x="6267147" y="885405"/>
              <a:ext cx="138215" cy="80713"/>
            </a:xfrm>
            <a:custGeom>
              <a:avLst/>
              <a:gdLst>
                <a:gd name="connsiteX0" fmla="*/ 138215 w 138215"/>
                <a:gd name="connsiteY0" fmla="*/ 54814 h 80713"/>
                <a:gd name="connsiteX1" fmla="*/ 126805 w 138215"/>
                <a:gd name="connsiteY1" fmla="*/ 50025 h 80713"/>
                <a:gd name="connsiteX2" fmla="*/ 118917 w 138215"/>
                <a:gd name="connsiteY2" fmla="*/ 47489 h 80713"/>
                <a:gd name="connsiteX3" fmla="*/ 116382 w 138215"/>
                <a:gd name="connsiteY3" fmla="*/ 41009 h 80713"/>
                <a:gd name="connsiteX4" fmla="*/ 104831 w 138215"/>
                <a:gd name="connsiteY4" fmla="*/ 19739 h 80713"/>
                <a:gd name="connsiteX5" fmla="*/ 100323 w 138215"/>
                <a:gd name="connsiteY5" fmla="*/ 18753 h 80713"/>
                <a:gd name="connsiteX6" fmla="*/ 99478 w 138215"/>
                <a:gd name="connsiteY6" fmla="*/ 11428 h 80713"/>
                <a:gd name="connsiteX7" fmla="*/ 86237 w 138215"/>
                <a:gd name="connsiteY7" fmla="*/ 8188 h 80713"/>
                <a:gd name="connsiteX8" fmla="*/ 69756 w 138215"/>
                <a:gd name="connsiteY8" fmla="*/ 8188 h 80713"/>
                <a:gd name="connsiteX9" fmla="*/ 62008 w 138215"/>
                <a:gd name="connsiteY9" fmla="*/ 8188 h 80713"/>
                <a:gd name="connsiteX10" fmla="*/ 59614 w 138215"/>
                <a:gd name="connsiteY10" fmla="*/ 2413 h 80713"/>
                <a:gd name="connsiteX11" fmla="*/ 42428 w 138215"/>
                <a:gd name="connsiteY11" fmla="*/ 441 h 80713"/>
                <a:gd name="connsiteX12" fmla="*/ 12284 w 138215"/>
                <a:gd name="connsiteY12" fmla="*/ 6639 h 80713"/>
                <a:gd name="connsiteX13" fmla="*/ 1155 w 138215"/>
                <a:gd name="connsiteY13" fmla="*/ 13964 h 80713"/>
                <a:gd name="connsiteX14" fmla="*/ 11861 w 138215"/>
                <a:gd name="connsiteY14" fmla="*/ 22838 h 80713"/>
                <a:gd name="connsiteX15" fmla="*/ 12706 w 138215"/>
                <a:gd name="connsiteY15" fmla="*/ 30163 h 80713"/>
                <a:gd name="connsiteX16" fmla="*/ 25243 w 138215"/>
                <a:gd name="connsiteY16" fmla="*/ 34107 h 80713"/>
                <a:gd name="connsiteX17" fmla="*/ 36230 w 138215"/>
                <a:gd name="connsiteY17" fmla="*/ 42277 h 80713"/>
                <a:gd name="connsiteX18" fmla="*/ 69333 w 138215"/>
                <a:gd name="connsiteY18" fmla="*/ 42277 h 80713"/>
                <a:gd name="connsiteX19" fmla="*/ 70178 w 138215"/>
                <a:gd name="connsiteY19" fmla="*/ 49602 h 80713"/>
                <a:gd name="connsiteX20" fmla="*/ 83560 w 138215"/>
                <a:gd name="connsiteY20" fmla="*/ 66365 h 80713"/>
                <a:gd name="connsiteX21" fmla="*/ 83560 w 138215"/>
                <a:gd name="connsiteY21" fmla="*/ 71436 h 80713"/>
                <a:gd name="connsiteX22" fmla="*/ 87927 w 138215"/>
                <a:gd name="connsiteY22" fmla="*/ 75380 h 80713"/>
                <a:gd name="connsiteX23" fmla="*/ 91026 w 138215"/>
                <a:gd name="connsiteY23" fmla="*/ 80451 h 80713"/>
                <a:gd name="connsiteX24" fmla="*/ 99478 w 138215"/>
                <a:gd name="connsiteY24" fmla="*/ 80451 h 80713"/>
                <a:gd name="connsiteX25" fmla="*/ 124270 w 138215"/>
                <a:gd name="connsiteY25" fmla="*/ 75098 h 80713"/>
                <a:gd name="connsiteX26" fmla="*/ 127791 w 138215"/>
                <a:gd name="connsiteY26" fmla="*/ 58336 h 80713"/>
                <a:gd name="connsiteX27" fmla="*/ 137793 w 138215"/>
                <a:gd name="connsiteY27" fmla="*/ 55800 h 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215" h="80713">
                  <a:moveTo>
                    <a:pt x="138215" y="54814"/>
                  </a:moveTo>
                  <a:cubicBezTo>
                    <a:pt x="131172" y="54814"/>
                    <a:pt x="131736" y="53405"/>
                    <a:pt x="126805" y="50025"/>
                  </a:cubicBezTo>
                  <a:cubicBezTo>
                    <a:pt x="124411" y="48334"/>
                    <a:pt x="121171" y="49320"/>
                    <a:pt x="118917" y="47489"/>
                  </a:cubicBezTo>
                  <a:cubicBezTo>
                    <a:pt x="116663" y="45658"/>
                    <a:pt x="118917" y="44531"/>
                    <a:pt x="116382" y="41009"/>
                  </a:cubicBezTo>
                  <a:cubicBezTo>
                    <a:pt x="112860" y="34811"/>
                    <a:pt x="105535" y="27627"/>
                    <a:pt x="104831" y="19739"/>
                  </a:cubicBezTo>
                  <a:lnTo>
                    <a:pt x="100323" y="18753"/>
                  </a:lnTo>
                  <a:lnTo>
                    <a:pt x="99478" y="11428"/>
                  </a:lnTo>
                  <a:cubicBezTo>
                    <a:pt x="94266" y="11428"/>
                    <a:pt x="91308" y="8892"/>
                    <a:pt x="86237" y="8188"/>
                  </a:cubicBezTo>
                  <a:cubicBezTo>
                    <a:pt x="80757" y="7766"/>
                    <a:pt x="75235" y="7766"/>
                    <a:pt x="69756" y="8188"/>
                  </a:cubicBezTo>
                  <a:cubicBezTo>
                    <a:pt x="67643" y="8188"/>
                    <a:pt x="63980" y="9174"/>
                    <a:pt x="62008" y="8188"/>
                  </a:cubicBezTo>
                  <a:cubicBezTo>
                    <a:pt x="60036" y="7202"/>
                    <a:pt x="61163" y="3821"/>
                    <a:pt x="59614" y="2413"/>
                  </a:cubicBezTo>
                  <a:cubicBezTo>
                    <a:pt x="55669" y="-1391"/>
                    <a:pt x="47499" y="441"/>
                    <a:pt x="42428" y="441"/>
                  </a:cubicBezTo>
                  <a:cubicBezTo>
                    <a:pt x="31990" y="-423"/>
                    <a:pt x="21524" y="1728"/>
                    <a:pt x="12284" y="6639"/>
                  </a:cubicBezTo>
                  <a:cubicBezTo>
                    <a:pt x="8903" y="8752"/>
                    <a:pt x="2564" y="10865"/>
                    <a:pt x="1155" y="13964"/>
                  </a:cubicBezTo>
                  <a:cubicBezTo>
                    <a:pt x="-3493" y="23683"/>
                    <a:pt x="7072" y="21570"/>
                    <a:pt x="11861" y="22838"/>
                  </a:cubicBezTo>
                  <a:lnTo>
                    <a:pt x="12706" y="30163"/>
                  </a:lnTo>
                  <a:cubicBezTo>
                    <a:pt x="18482" y="31712"/>
                    <a:pt x="20594" y="30163"/>
                    <a:pt x="25243" y="34107"/>
                  </a:cubicBezTo>
                  <a:cubicBezTo>
                    <a:pt x="28384" y="37464"/>
                    <a:pt x="32117" y="40230"/>
                    <a:pt x="36230" y="42277"/>
                  </a:cubicBezTo>
                  <a:cubicBezTo>
                    <a:pt x="47922" y="47207"/>
                    <a:pt x="57078" y="38756"/>
                    <a:pt x="69333" y="42277"/>
                  </a:cubicBezTo>
                  <a:lnTo>
                    <a:pt x="70178" y="49602"/>
                  </a:lnTo>
                  <a:cubicBezTo>
                    <a:pt x="79194" y="49602"/>
                    <a:pt x="81025" y="60448"/>
                    <a:pt x="83560" y="66365"/>
                  </a:cubicBezTo>
                  <a:cubicBezTo>
                    <a:pt x="82997" y="68007"/>
                    <a:pt x="82997" y="69793"/>
                    <a:pt x="83560" y="71436"/>
                  </a:cubicBezTo>
                  <a:cubicBezTo>
                    <a:pt x="84405" y="72985"/>
                    <a:pt x="86800" y="73971"/>
                    <a:pt x="87927" y="75380"/>
                  </a:cubicBezTo>
                  <a:cubicBezTo>
                    <a:pt x="89054" y="76789"/>
                    <a:pt x="87927" y="78761"/>
                    <a:pt x="91026" y="80451"/>
                  </a:cubicBezTo>
                  <a:cubicBezTo>
                    <a:pt x="93829" y="80800"/>
                    <a:pt x="96675" y="80800"/>
                    <a:pt x="99478" y="80451"/>
                  </a:cubicBezTo>
                  <a:cubicBezTo>
                    <a:pt x="108916" y="80451"/>
                    <a:pt x="117368" y="81860"/>
                    <a:pt x="124270" y="75098"/>
                  </a:cubicBezTo>
                  <a:cubicBezTo>
                    <a:pt x="126101" y="73267"/>
                    <a:pt x="138356" y="56223"/>
                    <a:pt x="127791" y="58336"/>
                  </a:cubicBezTo>
                  <a:cubicBezTo>
                    <a:pt x="130468" y="59040"/>
                    <a:pt x="138074" y="52842"/>
                    <a:pt x="137793" y="55800"/>
                  </a:cubicBezTo>
                </a:path>
              </a:pathLst>
            </a:custGeom>
            <a:grpFill/>
            <a:ln w="14071" cap="flat">
              <a:noFill/>
              <a:prstDash val="solid"/>
              <a:miter/>
            </a:ln>
          </p:spPr>
          <p:txBody>
            <a:bodyPr rtlCol="0" anchor="ctr"/>
            <a:lstStyle/>
            <a:p>
              <a:endParaRPr lang="en-GB" dirty="0"/>
            </a:p>
          </p:txBody>
        </p:sp>
        <p:sp>
          <p:nvSpPr>
            <p:cNvPr id="467" name="Freeform: Shape 466">
              <a:extLst>
                <a:ext uri="{FF2B5EF4-FFF2-40B4-BE49-F238E27FC236}">
                  <a16:creationId xmlns:a16="http://schemas.microsoft.com/office/drawing/2014/main" id="{A8919EE7-F67E-4166-8DD8-65507CB188D1}"/>
                </a:ext>
              </a:extLst>
            </p:cNvPr>
            <p:cNvSpPr/>
            <p:nvPr/>
          </p:nvSpPr>
          <p:spPr>
            <a:xfrm>
              <a:off x="6267147" y="885405"/>
              <a:ext cx="138222" cy="80713"/>
            </a:xfrm>
            <a:custGeom>
              <a:avLst/>
              <a:gdLst>
                <a:gd name="connsiteX0" fmla="*/ 138215 w 138222"/>
                <a:gd name="connsiteY0" fmla="*/ 54814 h 80713"/>
                <a:gd name="connsiteX1" fmla="*/ 126805 w 138222"/>
                <a:gd name="connsiteY1" fmla="*/ 50025 h 80713"/>
                <a:gd name="connsiteX2" fmla="*/ 118917 w 138222"/>
                <a:gd name="connsiteY2" fmla="*/ 47489 h 80713"/>
                <a:gd name="connsiteX3" fmla="*/ 116382 w 138222"/>
                <a:gd name="connsiteY3" fmla="*/ 41009 h 80713"/>
                <a:gd name="connsiteX4" fmla="*/ 104831 w 138222"/>
                <a:gd name="connsiteY4" fmla="*/ 19739 h 80713"/>
                <a:gd name="connsiteX5" fmla="*/ 100323 w 138222"/>
                <a:gd name="connsiteY5" fmla="*/ 18753 h 80713"/>
                <a:gd name="connsiteX6" fmla="*/ 99478 w 138222"/>
                <a:gd name="connsiteY6" fmla="*/ 11428 h 80713"/>
                <a:gd name="connsiteX7" fmla="*/ 86237 w 138222"/>
                <a:gd name="connsiteY7" fmla="*/ 8188 h 80713"/>
                <a:gd name="connsiteX8" fmla="*/ 69756 w 138222"/>
                <a:gd name="connsiteY8" fmla="*/ 8188 h 80713"/>
                <a:gd name="connsiteX9" fmla="*/ 62008 w 138222"/>
                <a:gd name="connsiteY9" fmla="*/ 8188 h 80713"/>
                <a:gd name="connsiteX10" fmla="*/ 59614 w 138222"/>
                <a:gd name="connsiteY10" fmla="*/ 2413 h 80713"/>
                <a:gd name="connsiteX11" fmla="*/ 42428 w 138222"/>
                <a:gd name="connsiteY11" fmla="*/ 441 h 80713"/>
                <a:gd name="connsiteX12" fmla="*/ 12284 w 138222"/>
                <a:gd name="connsiteY12" fmla="*/ 6639 h 80713"/>
                <a:gd name="connsiteX13" fmla="*/ 1155 w 138222"/>
                <a:gd name="connsiteY13" fmla="*/ 13964 h 80713"/>
                <a:gd name="connsiteX14" fmla="*/ 11861 w 138222"/>
                <a:gd name="connsiteY14" fmla="*/ 22838 h 80713"/>
                <a:gd name="connsiteX15" fmla="*/ 12706 w 138222"/>
                <a:gd name="connsiteY15" fmla="*/ 30163 h 80713"/>
                <a:gd name="connsiteX16" fmla="*/ 25243 w 138222"/>
                <a:gd name="connsiteY16" fmla="*/ 34107 h 80713"/>
                <a:gd name="connsiteX17" fmla="*/ 36230 w 138222"/>
                <a:gd name="connsiteY17" fmla="*/ 42277 h 80713"/>
                <a:gd name="connsiteX18" fmla="*/ 69333 w 138222"/>
                <a:gd name="connsiteY18" fmla="*/ 42277 h 80713"/>
                <a:gd name="connsiteX19" fmla="*/ 70178 w 138222"/>
                <a:gd name="connsiteY19" fmla="*/ 49602 h 80713"/>
                <a:gd name="connsiteX20" fmla="*/ 83560 w 138222"/>
                <a:gd name="connsiteY20" fmla="*/ 66365 h 80713"/>
                <a:gd name="connsiteX21" fmla="*/ 83560 w 138222"/>
                <a:gd name="connsiteY21" fmla="*/ 71436 h 80713"/>
                <a:gd name="connsiteX22" fmla="*/ 87927 w 138222"/>
                <a:gd name="connsiteY22" fmla="*/ 75380 h 80713"/>
                <a:gd name="connsiteX23" fmla="*/ 91026 w 138222"/>
                <a:gd name="connsiteY23" fmla="*/ 80451 h 80713"/>
                <a:gd name="connsiteX24" fmla="*/ 99478 w 138222"/>
                <a:gd name="connsiteY24" fmla="*/ 80451 h 80713"/>
                <a:gd name="connsiteX25" fmla="*/ 124270 w 138222"/>
                <a:gd name="connsiteY25" fmla="*/ 75098 h 80713"/>
                <a:gd name="connsiteX26" fmla="*/ 127791 w 138222"/>
                <a:gd name="connsiteY26" fmla="*/ 58336 h 80713"/>
                <a:gd name="connsiteX27" fmla="*/ 138215 w 138222"/>
                <a:gd name="connsiteY27" fmla="*/ 54814 h 8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8222" h="80713">
                  <a:moveTo>
                    <a:pt x="138215" y="54814"/>
                  </a:moveTo>
                  <a:cubicBezTo>
                    <a:pt x="131172" y="54814"/>
                    <a:pt x="131736" y="53405"/>
                    <a:pt x="126805" y="50025"/>
                  </a:cubicBezTo>
                  <a:cubicBezTo>
                    <a:pt x="124411" y="48334"/>
                    <a:pt x="121171" y="49320"/>
                    <a:pt x="118917" y="47489"/>
                  </a:cubicBezTo>
                  <a:cubicBezTo>
                    <a:pt x="116663" y="45658"/>
                    <a:pt x="118917" y="44531"/>
                    <a:pt x="116382" y="41009"/>
                  </a:cubicBezTo>
                  <a:cubicBezTo>
                    <a:pt x="112860" y="34811"/>
                    <a:pt x="105535" y="27627"/>
                    <a:pt x="104831" y="19739"/>
                  </a:cubicBezTo>
                  <a:lnTo>
                    <a:pt x="100323" y="18753"/>
                  </a:lnTo>
                  <a:lnTo>
                    <a:pt x="99478" y="11428"/>
                  </a:lnTo>
                  <a:cubicBezTo>
                    <a:pt x="94266" y="11428"/>
                    <a:pt x="91308" y="8892"/>
                    <a:pt x="86237" y="8188"/>
                  </a:cubicBezTo>
                  <a:cubicBezTo>
                    <a:pt x="80757" y="7766"/>
                    <a:pt x="75235" y="7766"/>
                    <a:pt x="69756" y="8188"/>
                  </a:cubicBezTo>
                  <a:cubicBezTo>
                    <a:pt x="67643" y="8188"/>
                    <a:pt x="63980" y="9174"/>
                    <a:pt x="62008" y="8188"/>
                  </a:cubicBezTo>
                  <a:cubicBezTo>
                    <a:pt x="60036" y="7202"/>
                    <a:pt x="61163" y="3821"/>
                    <a:pt x="59614" y="2413"/>
                  </a:cubicBezTo>
                  <a:cubicBezTo>
                    <a:pt x="55669" y="-1391"/>
                    <a:pt x="47499" y="441"/>
                    <a:pt x="42428" y="441"/>
                  </a:cubicBezTo>
                  <a:cubicBezTo>
                    <a:pt x="31990" y="-423"/>
                    <a:pt x="21524" y="1728"/>
                    <a:pt x="12284" y="6639"/>
                  </a:cubicBezTo>
                  <a:cubicBezTo>
                    <a:pt x="8903" y="8752"/>
                    <a:pt x="2564" y="10865"/>
                    <a:pt x="1155" y="13964"/>
                  </a:cubicBezTo>
                  <a:cubicBezTo>
                    <a:pt x="-3493" y="23683"/>
                    <a:pt x="7072" y="21570"/>
                    <a:pt x="11861" y="22838"/>
                  </a:cubicBezTo>
                  <a:lnTo>
                    <a:pt x="12706" y="30163"/>
                  </a:lnTo>
                  <a:cubicBezTo>
                    <a:pt x="18482" y="31712"/>
                    <a:pt x="20594" y="30163"/>
                    <a:pt x="25243" y="34107"/>
                  </a:cubicBezTo>
                  <a:cubicBezTo>
                    <a:pt x="28384" y="37464"/>
                    <a:pt x="32117" y="40230"/>
                    <a:pt x="36230" y="42277"/>
                  </a:cubicBezTo>
                  <a:cubicBezTo>
                    <a:pt x="47922" y="47207"/>
                    <a:pt x="57078" y="38756"/>
                    <a:pt x="69333" y="42277"/>
                  </a:cubicBezTo>
                  <a:lnTo>
                    <a:pt x="70178" y="49602"/>
                  </a:lnTo>
                  <a:cubicBezTo>
                    <a:pt x="79194" y="49602"/>
                    <a:pt x="81025" y="60448"/>
                    <a:pt x="83560" y="66365"/>
                  </a:cubicBezTo>
                  <a:cubicBezTo>
                    <a:pt x="82997" y="68007"/>
                    <a:pt x="82997" y="69793"/>
                    <a:pt x="83560" y="71436"/>
                  </a:cubicBezTo>
                  <a:cubicBezTo>
                    <a:pt x="84405" y="72985"/>
                    <a:pt x="86800" y="73971"/>
                    <a:pt x="87927" y="75380"/>
                  </a:cubicBezTo>
                  <a:cubicBezTo>
                    <a:pt x="89054" y="76789"/>
                    <a:pt x="87927" y="78761"/>
                    <a:pt x="91026" y="80451"/>
                  </a:cubicBezTo>
                  <a:cubicBezTo>
                    <a:pt x="93829" y="80800"/>
                    <a:pt x="96675" y="80800"/>
                    <a:pt x="99478" y="80451"/>
                  </a:cubicBezTo>
                  <a:cubicBezTo>
                    <a:pt x="108916" y="80451"/>
                    <a:pt x="117368" y="81860"/>
                    <a:pt x="124270" y="75098"/>
                  </a:cubicBezTo>
                  <a:cubicBezTo>
                    <a:pt x="126101" y="73267"/>
                    <a:pt x="138356" y="56223"/>
                    <a:pt x="127791" y="58336"/>
                  </a:cubicBezTo>
                  <a:cubicBezTo>
                    <a:pt x="130890" y="58054"/>
                    <a:pt x="138497" y="51574"/>
                    <a:pt x="138215" y="54814"/>
                  </a:cubicBezTo>
                  <a:close/>
                </a:path>
              </a:pathLst>
            </a:custGeom>
            <a:grpFill/>
            <a:ln w="14071" cap="flat">
              <a:noFill/>
              <a:prstDash val="solid"/>
              <a:miter/>
            </a:ln>
          </p:spPr>
          <p:txBody>
            <a:bodyPr rtlCol="0" anchor="ctr"/>
            <a:lstStyle/>
            <a:p>
              <a:endParaRPr lang="en-GB" dirty="0"/>
            </a:p>
          </p:txBody>
        </p:sp>
        <p:sp>
          <p:nvSpPr>
            <p:cNvPr id="468" name="Freeform: Shape 467">
              <a:extLst>
                <a:ext uri="{FF2B5EF4-FFF2-40B4-BE49-F238E27FC236}">
                  <a16:creationId xmlns:a16="http://schemas.microsoft.com/office/drawing/2014/main" id="{29F75D7E-8E6E-4D08-A9B9-FC94BEFB3F92}"/>
                </a:ext>
              </a:extLst>
            </p:cNvPr>
            <p:cNvSpPr/>
            <p:nvPr/>
          </p:nvSpPr>
          <p:spPr>
            <a:xfrm>
              <a:off x="6406923" y="900716"/>
              <a:ext cx="73941" cy="56193"/>
            </a:xfrm>
            <a:custGeom>
              <a:avLst/>
              <a:gdLst>
                <a:gd name="connsiteX0" fmla="*/ 72392 w 73941"/>
                <a:gd name="connsiteY0" fmla="*/ 31333 h 56193"/>
                <a:gd name="connsiteX1" fmla="*/ 53234 w 73941"/>
                <a:gd name="connsiteY1" fmla="*/ 20486 h 56193"/>
                <a:gd name="connsiteX2" fmla="*/ 39148 w 73941"/>
                <a:gd name="connsiteY2" fmla="*/ 6400 h 56193"/>
                <a:gd name="connsiteX3" fmla="*/ 25062 w 73941"/>
                <a:gd name="connsiteY3" fmla="*/ 6400 h 56193"/>
                <a:gd name="connsiteX4" fmla="*/ 14779 w 73941"/>
                <a:gd name="connsiteY4" fmla="*/ 2878 h 56193"/>
                <a:gd name="connsiteX5" fmla="*/ 3087 w 73941"/>
                <a:gd name="connsiteY5" fmla="*/ 625 h 56193"/>
                <a:gd name="connsiteX6" fmla="*/ 974 w 73941"/>
                <a:gd name="connsiteY6" fmla="*/ 11189 h 56193"/>
                <a:gd name="connsiteX7" fmla="*/ 5482 w 73941"/>
                <a:gd name="connsiteY7" fmla="*/ 12175 h 56193"/>
                <a:gd name="connsiteX8" fmla="*/ 6468 w 73941"/>
                <a:gd name="connsiteY8" fmla="*/ 16683 h 56193"/>
                <a:gd name="connsiteX9" fmla="*/ 10975 w 73941"/>
                <a:gd name="connsiteY9" fmla="*/ 17669 h 56193"/>
                <a:gd name="connsiteX10" fmla="*/ 11961 w 73941"/>
                <a:gd name="connsiteY10" fmla="*/ 24994 h 56193"/>
                <a:gd name="connsiteX11" fmla="*/ 16469 w 73941"/>
                <a:gd name="connsiteY11" fmla="*/ 25839 h 56193"/>
                <a:gd name="connsiteX12" fmla="*/ 16469 w 73941"/>
                <a:gd name="connsiteY12" fmla="*/ 33728 h 56193"/>
                <a:gd name="connsiteX13" fmla="*/ 19568 w 73941"/>
                <a:gd name="connsiteY13" fmla="*/ 38939 h 56193"/>
                <a:gd name="connsiteX14" fmla="*/ 14779 w 73941"/>
                <a:gd name="connsiteY14" fmla="*/ 50068 h 56193"/>
                <a:gd name="connsiteX15" fmla="*/ 22244 w 73941"/>
                <a:gd name="connsiteY15" fmla="*/ 50068 h 56193"/>
                <a:gd name="connsiteX16" fmla="*/ 28161 w 73941"/>
                <a:gd name="connsiteY16" fmla="*/ 55139 h 56193"/>
                <a:gd name="connsiteX17" fmla="*/ 43937 w 73941"/>
                <a:gd name="connsiteY17" fmla="*/ 52885 h 56193"/>
                <a:gd name="connsiteX18" fmla="*/ 59855 w 73941"/>
                <a:gd name="connsiteY18" fmla="*/ 49645 h 56193"/>
                <a:gd name="connsiteX19" fmla="*/ 73941 w 73941"/>
                <a:gd name="connsiteY19" fmla="*/ 41475 h 56193"/>
                <a:gd name="connsiteX20" fmla="*/ 71406 w 73941"/>
                <a:gd name="connsiteY20" fmla="*/ 31051 h 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41" h="56193">
                  <a:moveTo>
                    <a:pt x="72392" y="31333"/>
                  </a:moveTo>
                  <a:cubicBezTo>
                    <a:pt x="66898" y="32882"/>
                    <a:pt x="55911" y="23585"/>
                    <a:pt x="53234" y="20486"/>
                  </a:cubicBezTo>
                  <a:cubicBezTo>
                    <a:pt x="48163" y="14429"/>
                    <a:pt x="49008" y="7809"/>
                    <a:pt x="39148" y="6400"/>
                  </a:cubicBezTo>
                  <a:cubicBezTo>
                    <a:pt x="34457" y="6692"/>
                    <a:pt x="29752" y="6692"/>
                    <a:pt x="25062" y="6400"/>
                  </a:cubicBezTo>
                  <a:cubicBezTo>
                    <a:pt x="21681" y="5555"/>
                    <a:pt x="18441" y="3865"/>
                    <a:pt x="14779" y="2878"/>
                  </a:cubicBezTo>
                  <a:cubicBezTo>
                    <a:pt x="11116" y="1892"/>
                    <a:pt x="7313" y="-1347"/>
                    <a:pt x="3087" y="625"/>
                  </a:cubicBezTo>
                  <a:cubicBezTo>
                    <a:pt x="-1139" y="2597"/>
                    <a:pt x="-153" y="7245"/>
                    <a:pt x="974" y="11189"/>
                  </a:cubicBezTo>
                  <a:lnTo>
                    <a:pt x="5482" y="12175"/>
                  </a:lnTo>
                  <a:cubicBezTo>
                    <a:pt x="5482" y="13725"/>
                    <a:pt x="6186" y="15134"/>
                    <a:pt x="6468" y="16683"/>
                  </a:cubicBezTo>
                  <a:lnTo>
                    <a:pt x="10975" y="17669"/>
                  </a:lnTo>
                  <a:cubicBezTo>
                    <a:pt x="10975" y="20205"/>
                    <a:pt x="10975" y="22458"/>
                    <a:pt x="11961" y="24994"/>
                  </a:cubicBezTo>
                  <a:lnTo>
                    <a:pt x="16469" y="25839"/>
                  </a:lnTo>
                  <a:cubicBezTo>
                    <a:pt x="17314" y="28656"/>
                    <a:pt x="16469" y="31051"/>
                    <a:pt x="16469" y="33728"/>
                  </a:cubicBezTo>
                  <a:cubicBezTo>
                    <a:pt x="16469" y="36404"/>
                    <a:pt x="18864" y="36545"/>
                    <a:pt x="19568" y="38939"/>
                  </a:cubicBezTo>
                  <a:cubicBezTo>
                    <a:pt x="20272" y="41334"/>
                    <a:pt x="20836" y="51758"/>
                    <a:pt x="14779" y="50068"/>
                  </a:cubicBezTo>
                  <a:cubicBezTo>
                    <a:pt x="17258" y="49787"/>
                    <a:pt x="19765" y="49787"/>
                    <a:pt x="22244" y="50068"/>
                  </a:cubicBezTo>
                  <a:cubicBezTo>
                    <a:pt x="25343" y="51054"/>
                    <a:pt x="25625" y="53730"/>
                    <a:pt x="28161" y="55139"/>
                  </a:cubicBezTo>
                  <a:cubicBezTo>
                    <a:pt x="33654" y="58238"/>
                    <a:pt x="39007" y="53589"/>
                    <a:pt x="43937" y="52885"/>
                  </a:cubicBezTo>
                  <a:cubicBezTo>
                    <a:pt x="48867" y="52181"/>
                    <a:pt x="54784" y="52885"/>
                    <a:pt x="59855" y="49645"/>
                  </a:cubicBezTo>
                  <a:cubicBezTo>
                    <a:pt x="64926" y="46405"/>
                    <a:pt x="65912" y="42602"/>
                    <a:pt x="73941" y="41475"/>
                  </a:cubicBezTo>
                  <a:cubicBezTo>
                    <a:pt x="72152" y="38301"/>
                    <a:pt x="71265" y="34694"/>
                    <a:pt x="71406" y="31051"/>
                  </a:cubicBezTo>
                </a:path>
              </a:pathLst>
            </a:custGeom>
            <a:grpFill/>
            <a:ln w="14071" cap="flat">
              <a:noFill/>
              <a:prstDash val="solid"/>
              <a:miter/>
            </a:ln>
          </p:spPr>
          <p:txBody>
            <a:bodyPr rtlCol="0" anchor="ctr"/>
            <a:lstStyle/>
            <a:p>
              <a:endParaRPr lang="en-GB" dirty="0"/>
            </a:p>
          </p:txBody>
        </p:sp>
        <p:sp>
          <p:nvSpPr>
            <p:cNvPr id="469" name="Freeform: Shape 468">
              <a:extLst>
                <a:ext uri="{FF2B5EF4-FFF2-40B4-BE49-F238E27FC236}">
                  <a16:creationId xmlns:a16="http://schemas.microsoft.com/office/drawing/2014/main" id="{161F82A8-E974-4387-9600-A332AB9AEB9E}"/>
                </a:ext>
              </a:extLst>
            </p:cNvPr>
            <p:cNvSpPr/>
            <p:nvPr/>
          </p:nvSpPr>
          <p:spPr>
            <a:xfrm>
              <a:off x="6406923" y="900716"/>
              <a:ext cx="73941" cy="56193"/>
            </a:xfrm>
            <a:custGeom>
              <a:avLst/>
              <a:gdLst>
                <a:gd name="connsiteX0" fmla="*/ 72392 w 73941"/>
                <a:gd name="connsiteY0" fmla="*/ 31333 h 56193"/>
                <a:gd name="connsiteX1" fmla="*/ 53234 w 73941"/>
                <a:gd name="connsiteY1" fmla="*/ 20486 h 56193"/>
                <a:gd name="connsiteX2" fmla="*/ 39148 w 73941"/>
                <a:gd name="connsiteY2" fmla="*/ 6400 h 56193"/>
                <a:gd name="connsiteX3" fmla="*/ 25062 w 73941"/>
                <a:gd name="connsiteY3" fmla="*/ 6400 h 56193"/>
                <a:gd name="connsiteX4" fmla="*/ 14779 w 73941"/>
                <a:gd name="connsiteY4" fmla="*/ 2878 h 56193"/>
                <a:gd name="connsiteX5" fmla="*/ 3087 w 73941"/>
                <a:gd name="connsiteY5" fmla="*/ 625 h 56193"/>
                <a:gd name="connsiteX6" fmla="*/ 974 w 73941"/>
                <a:gd name="connsiteY6" fmla="*/ 11189 h 56193"/>
                <a:gd name="connsiteX7" fmla="*/ 5482 w 73941"/>
                <a:gd name="connsiteY7" fmla="*/ 12175 h 56193"/>
                <a:gd name="connsiteX8" fmla="*/ 6468 w 73941"/>
                <a:gd name="connsiteY8" fmla="*/ 16683 h 56193"/>
                <a:gd name="connsiteX9" fmla="*/ 10975 w 73941"/>
                <a:gd name="connsiteY9" fmla="*/ 17669 h 56193"/>
                <a:gd name="connsiteX10" fmla="*/ 11961 w 73941"/>
                <a:gd name="connsiteY10" fmla="*/ 24994 h 56193"/>
                <a:gd name="connsiteX11" fmla="*/ 16469 w 73941"/>
                <a:gd name="connsiteY11" fmla="*/ 25839 h 56193"/>
                <a:gd name="connsiteX12" fmla="*/ 16469 w 73941"/>
                <a:gd name="connsiteY12" fmla="*/ 33728 h 56193"/>
                <a:gd name="connsiteX13" fmla="*/ 19568 w 73941"/>
                <a:gd name="connsiteY13" fmla="*/ 38939 h 56193"/>
                <a:gd name="connsiteX14" fmla="*/ 14779 w 73941"/>
                <a:gd name="connsiteY14" fmla="*/ 50068 h 56193"/>
                <a:gd name="connsiteX15" fmla="*/ 22244 w 73941"/>
                <a:gd name="connsiteY15" fmla="*/ 50068 h 56193"/>
                <a:gd name="connsiteX16" fmla="*/ 28161 w 73941"/>
                <a:gd name="connsiteY16" fmla="*/ 55139 h 56193"/>
                <a:gd name="connsiteX17" fmla="*/ 43937 w 73941"/>
                <a:gd name="connsiteY17" fmla="*/ 52885 h 56193"/>
                <a:gd name="connsiteX18" fmla="*/ 59855 w 73941"/>
                <a:gd name="connsiteY18" fmla="*/ 49645 h 56193"/>
                <a:gd name="connsiteX19" fmla="*/ 73941 w 73941"/>
                <a:gd name="connsiteY19" fmla="*/ 41475 h 56193"/>
                <a:gd name="connsiteX20" fmla="*/ 72392 w 73941"/>
                <a:gd name="connsiteY20" fmla="*/ 31333 h 5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941" h="56193">
                  <a:moveTo>
                    <a:pt x="72392" y="31333"/>
                  </a:moveTo>
                  <a:cubicBezTo>
                    <a:pt x="66898" y="32882"/>
                    <a:pt x="55911" y="23585"/>
                    <a:pt x="53234" y="20486"/>
                  </a:cubicBezTo>
                  <a:cubicBezTo>
                    <a:pt x="48163" y="14429"/>
                    <a:pt x="49008" y="7809"/>
                    <a:pt x="39148" y="6400"/>
                  </a:cubicBezTo>
                  <a:cubicBezTo>
                    <a:pt x="34457" y="6692"/>
                    <a:pt x="29752" y="6692"/>
                    <a:pt x="25062" y="6400"/>
                  </a:cubicBezTo>
                  <a:cubicBezTo>
                    <a:pt x="21681" y="5555"/>
                    <a:pt x="18441" y="3865"/>
                    <a:pt x="14779" y="2878"/>
                  </a:cubicBezTo>
                  <a:cubicBezTo>
                    <a:pt x="11116" y="1892"/>
                    <a:pt x="7313" y="-1347"/>
                    <a:pt x="3087" y="625"/>
                  </a:cubicBezTo>
                  <a:cubicBezTo>
                    <a:pt x="-1139" y="2597"/>
                    <a:pt x="-153" y="7245"/>
                    <a:pt x="974" y="11189"/>
                  </a:cubicBezTo>
                  <a:lnTo>
                    <a:pt x="5482" y="12175"/>
                  </a:lnTo>
                  <a:cubicBezTo>
                    <a:pt x="5482" y="13725"/>
                    <a:pt x="6186" y="15134"/>
                    <a:pt x="6468" y="16683"/>
                  </a:cubicBezTo>
                  <a:lnTo>
                    <a:pt x="10975" y="17669"/>
                  </a:lnTo>
                  <a:cubicBezTo>
                    <a:pt x="10975" y="20205"/>
                    <a:pt x="10975" y="22458"/>
                    <a:pt x="11961" y="24994"/>
                  </a:cubicBezTo>
                  <a:lnTo>
                    <a:pt x="16469" y="25839"/>
                  </a:lnTo>
                  <a:cubicBezTo>
                    <a:pt x="17314" y="28656"/>
                    <a:pt x="16469" y="31051"/>
                    <a:pt x="16469" y="33728"/>
                  </a:cubicBezTo>
                  <a:cubicBezTo>
                    <a:pt x="16469" y="36404"/>
                    <a:pt x="18864" y="36545"/>
                    <a:pt x="19568" y="38939"/>
                  </a:cubicBezTo>
                  <a:cubicBezTo>
                    <a:pt x="20272" y="41334"/>
                    <a:pt x="20836" y="51758"/>
                    <a:pt x="14779" y="50068"/>
                  </a:cubicBezTo>
                  <a:cubicBezTo>
                    <a:pt x="17258" y="49787"/>
                    <a:pt x="19765" y="49787"/>
                    <a:pt x="22244" y="50068"/>
                  </a:cubicBezTo>
                  <a:cubicBezTo>
                    <a:pt x="25343" y="51054"/>
                    <a:pt x="25625" y="53730"/>
                    <a:pt x="28161" y="55139"/>
                  </a:cubicBezTo>
                  <a:cubicBezTo>
                    <a:pt x="33654" y="58238"/>
                    <a:pt x="39007" y="53589"/>
                    <a:pt x="43937" y="52885"/>
                  </a:cubicBezTo>
                  <a:cubicBezTo>
                    <a:pt x="48867" y="52181"/>
                    <a:pt x="54784" y="52885"/>
                    <a:pt x="59855" y="49645"/>
                  </a:cubicBezTo>
                  <a:cubicBezTo>
                    <a:pt x="64926" y="46405"/>
                    <a:pt x="65912" y="42602"/>
                    <a:pt x="73941" y="41475"/>
                  </a:cubicBezTo>
                  <a:cubicBezTo>
                    <a:pt x="72532" y="38290"/>
                    <a:pt x="72011" y="34791"/>
                    <a:pt x="72392" y="31333"/>
                  </a:cubicBezTo>
                  <a:close/>
                </a:path>
              </a:pathLst>
            </a:custGeom>
            <a:grpFill/>
            <a:ln w="14071" cap="flat">
              <a:noFill/>
              <a:prstDash val="solid"/>
              <a:miter/>
            </a:ln>
          </p:spPr>
          <p:txBody>
            <a:bodyPr rtlCol="0" anchor="ctr"/>
            <a:lstStyle/>
            <a:p>
              <a:endParaRPr lang="en-GB" dirty="0"/>
            </a:p>
          </p:txBody>
        </p:sp>
        <p:sp>
          <p:nvSpPr>
            <p:cNvPr id="470" name="Freeform: Shape 469">
              <a:extLst>
                <a:ext uri="{FF2B5EF4-FFF2-40B4-BE49-F238E27FC236}">
                  <a16:creationId xmlns:a16="http://schemas.microsoft.com/office/drawing/2014/main" id="{147FBF2A-275E-40F9-93CC-18B1795BB49F}"/>
                </a:ext>
              </a:extLst>
            </p:cNvPr>
            <p:cNvSpPr/>
            <p:nvPr/>
          </p:nvSpPr>
          <p:spPr>
            <a:xfrm>
              <a:off x="6386204" y="1112255"/>
              <a:ext cx="126354" cy="87547"/>
            </a:xfrm>
            <a:custGeom>
              <a:avLst/>
              <a:gdLst>
                <a:gd name="connsiteX0" fmla="*/ 117762 w 126354"/>
                <a:gd name="connsiteY0" fmla="*/ 6016 h 87547"/>
                <a:gd name="connsiteX1" fmla="*/ 109592 w 126354"/>
                <a:gd name="connsiteY1" fmla="*/ 8974 h 87547"/>
                <a:gd name="connsiteX2" fmla="*/ 98604 w 126354"/>
                <a:gd name="connsiteY2" fmla="*/ 8974 h 87547"/>
                <a:gd name="connsiteX3" fmla="*/ 79447 w 126354"/>
                <a:gd name="connsiteY3" fmla="*/ 8974 h 87547"/>
                <a:gd name="connsiteX4" fmla="*/ 47189 w 126354"/>
                <a:gd name="connsiteY4" fmla="*/ 3339 h 87547"/>
                <a:gd name="connsiteX5" fmla="*/ 43949 w 126354"/>
                <a:gd name="connsiteY5" fmla="*/ 8974 h 87547"/>
                <a:gd name="connsiteX6" fmla="*/ 35638 w 126354"/>
                <a:gd name="connsiteY6" fmla="*/ 11650 h 87547"/>
                <a:gd name="connsiteX7" fmla="*/ 21552 w 126354"/>
                <a:gd name="connsiteY7" fmla="*/ 19679 h 87547"/>
                <a:gd name="connsiteX8" fmla="*/ 16199 w 126354"/>
                <a:gd name="connsiteY8" fmla="*/ 33766 h 87547"/>
                <a:gd name="connsiteX9" fmla="*/ 0 w 126354"/>
                <a:gd name="connsiteY9" fmla="*/ 42781 h 87547"/>
                <a:gd name="connsiteX10" fmla="*/ 16340 w 126354"/>
                <a:gd name="connsiteY10" fmla="*/ 52219 h 87547"/>
                <a:gd name="connsiteX11" fmla="*/ 22256 w 126354"/>
                <a:gd name="connsiteY11" fmla="*/ 60671 h 87547"/>
                <a:gd name="connsiteX12" fmla="*/ 25074 w 126354"/>
                <a:gd name="connsiteY12" fmla="*/ 63206 h 87547"/>
                <a:gd name="connsiteX13" fmla="*/ 27046 w 126354"/>
                <a:gd name="connsiteY13" fmla="*/ 69545 h 87547"/>
                <a:gd name="connsiteX14" fmla="*/ 31976 w 126354"/>
                <a:gd name="connsiteY14" fmla="*/ 75602 h 87547"/>
                <a:gd name="connsiteX15" fmla="*/ 34793 w 126354"/>
                <a:gd name="connsiteY15" fmla="*/ 78138 h 87547"/>
                <a:gd name="connsiteX16" fmla="*/ 35779 w 126354"/>
                <a:gd name="connsiteY16" fmla="*/ 85463 h 87547"/>
                <a:gd name="connsiteX17" fmla="*/ 43386 w 126354"/>
                <a:gd name="connsiteY17" fmla="*/ 66587 h 87547"/>
                <a:gd name="connsiteX18" fmla="*/ 46203 w 126354"/>
                <a:gd name="connsiteY18" fmla="*/ 58417 h 87547"/>
                <a:gd name="connsiteX19" fmla="*/ 54514 w 126354"/>
                <a:gd name="connsiteY19" fmla="*/ 52923 h 87547"/>
                <a:gd name="connsiteX20" fmla="*/ 79869 w 126354"/>
                <a:gd name="connsiteY20" fmla="*/ 50951 h 87547"/>
                <a:gd name="connsiteX21" fmla="*/ 87335 w 126354"/>
                <a:gd name="connsiteY21" fmla="*/ 44753 h 87547"/>
                <a:gd name="connsiteX22" fmla="*/ 98463 w 126354"/>
                <a:gd name="connsiteY22" fmla="*/ 42217 h 87547"/>
                <a:gd name="connsiteX23" fmla="*/ 106352 w 126354"/>
                <a:gd name="connsiteY23" fmla="*/ 36442 h 87547"/>
                <a:gd name="connsiteX24" fmla="*/ 120438 w 126354"/>
                <a:gd name="connsiteY24" fmla="*/ 36442 h 87547"/>
                <a:gd name="connsiteX25" fmla="*/ 121424 w 126354"/>
                <a:gd name="connsiteY25" fmla="*/ 31934 h 87547"/>
                <a:gd name="connsiteX26" fmla="*/ 125932 w 126354"/>
                <a:gd name="connsiteY26" fmla="*/ 30948 h 87547"/>
                <a:gd name="connsiteX27" fmla="*/ 125932 w 126354"/>
                <a:gd name="connsiteY27" fmla="*/ 23060 h 87547"/>
                <a:gd name="connsiteX28" fmla="*/ 123255 w 126354"/>
                <a:gd name="connsiteY28" fmla="*/ 17566 h 87547"/>
                <a:gd name="connsiteX29" fmla="*/ 118184 w 126354"/>
                <a:gd name="connsiteY29" fmla="*/ 14327 h 87547"/>
                <a:gd name="connsiteX30" fmla="*/ 118184 w 126354"/>
                <a:gd name="connsiteY30" fmla="*/ 6720 h 8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354" h="87547">
                  <a:moveTo>
                    <a:pt x="117762" y="6016"/>
                  </a:moveTo>
                  <a:cubicBezTo>
                    <a:pt x="114804" y="6016"/>
                    <a:pt x="112550" y="8410"/>
                    <a:pt x="109592" y="8974"/>
                  </a:cubicBezTo>
                  <a:cubicBezTo>
                    <a:pt x="105929" y="9185"/>
                    <a:pt x="102267" y="9185"/>
                    <a:pt x="98604" y="8974"/>
                  </a:cubicBezTo>
                  <a:cubicBezTo>
                    <a:pt x="92223" y="9396"/>
                    <a:pt x="85828" y="9396"/>
                    <a:pt x="79447" y="8974"/>
                  </a:cubicBezTo>
                  <a:cubicBezTo>
                    <a:pt x="69587" y="7706"/>
                    <a:pt x="56909" y="-6239"/>
                    <a:pt x="47189" y="3339"/>
                  </a:cubicBezTo>
                  <a:cubicBezTo>
                    <a:pt x="45640" y="4748"/>
                    <a:pt x="45076" y="7706"/>
                    <a:pt x="43949" y="8974"/>
                  </a:cubicBezTo>
                  <a:cubicBezTo>
                    <a:pt x="42822" y="10241"/>
                    <a:pt x="40850" y="11791"/>
                    <a:pt x="35638" y="11650"/>
                  </a:cubicBezTo>
                  <a:cubicBezTo>
                    <a:pt x="29610" y="10522"/>
                    <a:pt x="23651" y="13918"/>
                    <a:pt x="21552" y="19679"/>
                  </a:cubicBezTo>
                  <a:cubicBezTo>
                    <a:pt x="19298" y="27004"/>
                    <a:pt x="23665" y="29117"/>
                    <a:pt x="16199" y="33766"/>
                  </a:cubicBezTo>
                  <a:cubicBezTo>
                    <a:pt x="8733" y="38414"/>
                    <a:pt x="5353" y="39259"/>
                    <a:pt x="0" y="42781"/>
                  </a:cubicBezTo>
                  <a:cubicBezTo>
                    <a:pt x="845" y="48697"/>
                    <a:pt x="11973" y="49824"/>
                    <a:pt x="16340" y="52219"/>
                  </a:cubicBezTo>
                  <a:cubicBezTo>
                    <a:pt x="20707" y="54613"/>
                    <a:pt x="19862" y="57290"/>
                    <a:pt x="22256" y="60671"/>
                  </a:cubicBezTo>
                  <a:cubicBezTo>
                    <a:pt x="23130" y="61589"/>
                    <a:pt x="24074" y="62436"/>
                    <a:pt x="25074" y="63206"/>
                  </a:cubicBezTo>
                  <a:cubicBezTo>
                    <a:pt x="26060" y="65037"/>
                    <a:pt x="26201" y="67995"/>
                    <a:pt x="27046" y="69545"/>
                  </a:cubicBezTo>
                  <a:cubicBezTo>
                    <a:pt x="28370" y="71807"/>
                    <a:pt x="30032" y="73851"/>
                    <a:pt x="31976" y="75602"/>
                  </a:cubicBezTo>
                  <a:lnTo>
                    <a:pt x="34793" y="78138"/>
                  </a:lnTo>
                  <a:cubicBezTo>
                    <a:pt x="35920" y="80251"/>
                    <a:pt x="34089" y="83913"/>
                    <a:pt x="35779" y="85463"/>
                  </a:cubicBezTo>
                  <a:cubicBezTo>
                    <a:pt x="46203" y="94900"/>
                    <a:pt x="42822" y="69404"/>
                    <a:pt x="43386" y="66587"/>
                  </a:cubicBezTo>
                  <a:cubicBezTo>
                    <a:pt x="43949" y="63770"/>
                    <a:pt x="45640" y="59544"/>
                    <a:pt x="46203" y="58417"/>
                  </a:cubicBezTo>
                  <a:cubicBezTo>
                    <a:pt x="48457" y="54050"/>
                    <a:pt x="49443" y="53487"/>
                    <a:pt x="54514" y="52923"/>
                  </a:cubicBezTo>
                  <a:cubicBezTo>
                    <a:pt x="62543" y="51937"/>
                    <a:pt x="73108" y="55600"/>
                    <a:pt x="79869" y="50951"/>
                  </a:cubicBezTo>
                  <a:cubicBezTo>
                    <a:pt x="82687" y="49120"/>
                    <a:pt x="84659" y="46584"/>
                    <a:pt x="87335" y="44753"/>
                  </a:cubicBezTo>
                  <a:cubicBezTo>
                    <a:pt x="90012" y="42922"/>
                    <a:pt x="94097" y="43485"/>
                    <a:pt x="98463" y="42217"/>
                  </a:cubicBezTo>
                  <a:cubicBezTo>
                    <a:pt x="102830" y="40950"/>
                    <a:pt x="102830" y="37569"/>
                    <a:pt x="106352" y="36442"/>
                  </a:cubicBezTo>
                  <a:cubicBezTo>
                    <a:pt x="109873" y="35315"/>
                    <a:pt x="115508" y="37428"/>
                    <a:pt x="120438" y="36442"/>
                  </a:cubicBezTo>
                  <a:cubicBezTo>
                    <a:pt x="120438" y="34893"/>
                    <a:pt x="120438" y="33343"/>
                    <a:pt x="121424" y="31934"/>
                  </a:cubicBezTo>
                  <a:lnTo>
                    <a:pt x="125932" y="30948"/>
                  </a:lnTo>
                  <a:cubicBezTo>
                    <a:pt x="126495" y="28350"/>
                    <a:pt x="126495" y="25659"/>
                    <a:pt x="125932" y="23060"/>
                  </a:cubicBezTo>
                  <a:cubicBezTo>
                    <a:pt x="124946" y="18130"/>
                    <a:pt x="125932" y="20665"/>
                    <a:pt x="123255" y="17566"/>
                  </a:cubicBezTo>
                  <a:cubicBezTo>
                    <a:pt x="120579" y="14467"/>
                    <a:pt x="119170" y="16721"/>
                    <a:pt x="118184" y="14327"/>
                  </a:cubicBezTo>
                  <a:cubicBezTo>
                    <a:pt x="117198" y="11932"/>
                    <a:pt x="113536" y="5452"/>
                    <a:pt x="118184" y="6720"/>
                  </a:cubicBezTo>
                </a:path>
              </a:pathLst>
            </a:custGeom>
            <a:grpFill/>
            <a:ln w="14071" cap="flat">
              <a:noFill/>
              <a:prstDash val="solid"/>
              <a:miter/>
            </a:ln>
          </p:spPr>
          <p:txBody>
            <a:bodyPr rtlCol="0" anchor="ctr"/>
            <a:lstStyle/>
            <a:p>
              <a:endParaRPr lang="en-GB" dirty="0"/>
            </a:p>
          </p:txBody>
        </p:sp>
        <p:sp>
          <p:nvSpPr>
            <p:cNvPr id="471" name="Freeform: Shape 470">
              <a:extLst>
                <a:ext uri="{FF2B5EF4-FFF2-40B4-BE49-F238E27FC236}">
                  <a16:creationId xmlns:a16="http://schemas.microsoft.com/office/drawing/2014/main" id="{AD37B325-0729-44E8-AA6B-B206B6C7E57C}"/>
                </a:ext>
              </a:extLst>
            </p:cNvPr>
            <p:cNvSpPr/>
            <p:nvPr/>
          </p:nvSpPr>
          <p:spPr>
            <a:xfrm>
              <a:off x="6386204" y="1112255"/>
              <a:ext cx="126354" cy="87547"/>
            </a:xfrm>
            <a:custGeom>
              <a:avLst/>
              <a:gdLst>
                <a:gd name="connsiteX0" fmla="*/ 117762 w 126354"/>
                <a:gd name="connsiteY0" fmla="*/ 6016 h 87547"/>
                <a:gd name="connsiteX1" fmla="*/ 109592 w 126354"/>
                <a:gd name="connsiteY1" fmla="*/ 8974 h 87547"/>
                <a:gd name="connsiteX2" fmla="*/ 98604 w 126354"/>
                <a:gd name="connsiteY2" fmla="*/ 8974 h 87547"/>
                <a:gd name="connsiteX3" fmla="*/ 79447 w 126354"/>
                <a:gd name="connsiteY3" fmla="*/ 8974 h 87547"/>
                <a:gd name="connsiteX4" fmla="*/ 47189 w 126354"/>
                <a:gd name="connsiteY4" fmla="*/ 3339 h 87547"/>
                <a:gd name="connsiteX5" fmla="*/ 43949 w 126354"/>
                <a:gd name="connsiteY5" fmla="*/ 8974 h 87547"/>
                <a:gd name="connsiteX6" fmla="*/ 35638 w 126354"/>
                <a:gd name="connsiteY6" fmla="*/ 11650 h 87547"/>
                <a:gd name="connsiteX7" fmla="*/ 21552 w 126354"/>
                <a:gd name="connsiteY7" fmla="*/ 19679 h 87547"/>
                <a:gd name="connsiteX8" fmla="*/ 16199 w 126354"/>
                <a:gd name="connsiteY8" fmla="*/ 33766 h 87547"/>
                <a:gd name="connsiteX9" fmla="*/ 0 w 126354"/>
                <a:gd name="connsiteY9" fmla="*/ 42781 h 87547"/>
                <a:gd name="connsiteX10" fmla="*/ 16340 w 126354"/>
                <a:gd name="connsiteY10" fmla="*/ 52219 h 87547"/>
                <a:gd name="connsiteX11" fmla="*/ 22256 w 126354"/>
                <a:gd name="connsiteY11" fmla="*/ 60671 h 87547"/>
                <a:gd name="connsiteX12" fmla="*/ 25074 w 126354"/>
                <a:gd name="connsiteY12" fmla="*/ 63206 h 87547"/>
                <a:gd name="connsiteX13" fmla="*/ 27046 w 126354"/>
                <a:gd name="connsiteY13" fmla="*/ 69545 h 87547"/>
                <a:gd name="connsiteX14" fmla="*/ 31976 w 126354"/>
                <a:gd name="connsiteY14" fmla="*/ 75602 h 87547"/>
                <a:gd name="connsiteX15" fmla="*/ 34793 w 126354"/>
                <a:gd name="connsiteY15" fmla="*/ 78138 h 87547"/>
                <a:gd name="connsiteX16" fmla="*/ 35779 w 126354"/>
                <a:gd name="connsiteY16" fmla="*/ 85463 h 87547"/>
                <a:gd name="connsiteX17" fmla="*/ 43386 w 126354"/>
                <a:gd name="connsiteY17" fmla="*/ 66587 h 87547"/>
                <a:gd name="connsiteX18" fmla="*/ 46203 w 126354"/>
                <a:gd name="connsiteY18" fmla="*/ 58417 h 87547"/>
                <a:gd name="connsiteX19" fmla="*/ 54514 w 126354"/>
                <a:gd name="connsiteY19" fmla="*/ 52923 h 87547"/>
                <a:gd name="connsiteX20" fmla="*/ 79869 w 126354"/>
                <a:gd name="connsiteY20" fmla="*/ 50951 h 87547"/>
                <a:gd name="connsiteX21" fmla="*/ 87335 w 126354"/>
                <a:gd name="connsiteY21" fmla="*/ 44753 h 87547"/>
                <a:gd name="connsiteX22" fmla="*/ 98463 w 126354"/>
                <a:gd name="connsiteY22" fmla="*/ 42217 h 87547"/>
                <a:gd name="connsiteX23" fmla="*/ 106352 w 126354"/>
                <a:gd name="connsiteY23" fmla="*/ 36442 h 87547"/>
                <a:gd name="connsiteX24" fmla="*/ 120438 w 126354"/>
                <a:gd name="connsiteY24" fmla="*/ 36442 h 87547"/>
                <a:gd name="connsiteX25" fmla="*/ 121424 w 126354"/>
                <a:gd name="connsiteY25" fmla="*/ 31934 h 87547"/>
                <a:gd name="connsiteX26" fmla="*/ 125932 w 126354"/>
                <a:gd name="connsiteY26" fmla="*/ 30948 h 87547"/>
                <a:gd name="connsiteX27" fmla="*/ 125932 w 126354"/>
                <a:gd name="connsiteY27" fmla="*/ 23060 h 87547"/>
                <a:gd name="connsiteX28" fmla="*/ 123255 w 126354"/>
                <a:gd name="connsiteY28" fmla="*/ 17566 h 87547"/>
                <a:gd name="connsiteX29" fmla="*/ 118184 w 126354"/>
                <a:gd name="connsiteY29" fmla="*/ 14327 h 87547"/>
                <a:gd name="connsiteX30" fmla="*/ 117762 w 126354"/>
                <a:gd name="connsiteY30" fmla="*/ 6016 h 8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6354" h="87547">
                  <a:moveTo>
                    <a:pt x="117762" y="6016"/>
                  </a:moveTo>
                  <a:cubicBezTo>
                    <a:pt x="114804" y="6016"/>
                    <a:pt x="112550" y="8410"/>
                    <a:pt x="109592" y="8974"/>
                  </a:cubicBezTo>
                  <a:cubicBezTo>
                    <a:pt x="105929" y="9185"/>
                    <a:pt x="102267" y="9185"/>
                    <a:pt x="98604" y="8974"/>
                  </a:cubicBezTo>
                  <a:cubicBezTo>
                    <a:pt x="92223" y="9396"/>
                    <a:pt x="85828" y="9396"/>
                    <a:pt x="79447" y="8974"/>
                  </a:cubicBezTo>
                  <a:cubicBezTo>
                    <a:pt x="69587" y="7706"/>
                    <a:pt x="56909" y="-6239"/>
                    <a:pt x="47189" y="3339"/>
                  </a:cubicBezTo>
                  <a:cubicBezTo>
                    <a:pt x="45640" y="4748"/>
                    <a:pt x="45076" y="7706"/>
                    <a:pt x="43949" y="8974"/>
                  </a:cubicBezTo>
                  <a:cubicBezTo>
                    <a:pt x="42822" y="10241"/>
                    <a:pt x="40850" y="11791"/>
                    <a:pt x="35638" y="11650"/>
                  </a:cubicBezTo>
                  <a:cubicBezTo>
                    <a:pt x="29610" y="10522"/>
                    <a:pt x="23651" y="13918"/>
                    <a:pt x="21552" y="19679"/>
                  </a:cubicBezTo>
                  <a:cubicBezTo>
                    <a:pt x="19298" y="27004"/>
                    <a:pt x="23665" y="29117"/>
                    <a:pt x="16199" y="33766"/>
                  </a:cubicBezTo>
                  <a:cubicBezTo>
                    <a:pt x="8733" y="38414"/>
                    <a:pt x="5353" y="39259"/>
                    <a:pt x="0" y="42781"/>
                  </a:cubicBezTo>
                  <a:cubicBezTo>
                    <a:pt x="845" y="48697"/>
                    <a:pt x="11973" y="49824"/>
                    <a:pt x="16340" y="52219"/>
                  </a:cubicBezTo>
                  <a:cubicBezTo>
                    <a:pt x="20707" y="54613"/>
                    <a:pt x="19862" y="57290"/>
                    <a:pt x="22256" y="60671"/>
                  </a:cubicBezTo>
                  <a:cubicBezTo>
                    <a:pt x="23130" y="61589"/>
                    <a:pt x="24074" y="62436"/>
                    <a:pt x="25074" y="63206"/>
                  </a:cubicBezTo>
                  <a:cubicBezTo>
                    <a:pt x="26060" y="65037"/>
                    <a:pt x="26201" y="67995"/>
                    <a:pt x="27046" y="69545"/>
                  </a:cubicBezTo>
                  <a:cubicBezTo>
                    <a:pt x="28370" y="71807"/>
                    <a:pt x="30032" y="73851"/>
                    <a:pt x="31976" y="75602"/>
                  </a:cubicBezTo>
                  <a:lnTo>
                    <a:pt x="34793" y="78138"/>
                  </a:lnTo>
                  <a:cubicBezTo>
                    <a:pt x="35920" y="80251"/>
                    <a:pt x="34089" y="83913"/>
                    <a:pt x="35779" y="85463"/>
                  </a:cubicBezTo>
                  <a:cubicBezTo>
                    <a:pt x="46203" y="94900"/>
                    <a:pt x="42822" y="69404"/>
                    <a:pt x="43386" y="66587"/>
                  </a:cubicBezTo>
                  <a:cubicBezTo>
                    <a:pt x="43949" y="63770"/>
                    <a:pt x="45640" y="59544"/>
                    <a:pt x="46203" y="58417"/>
                  </a:cubicBezTo>
                  <a:cubicBezTo>
                    <a:pt x="48457" y="54050"/>
                    <a:pt x="49443" y="53487"/>
                    <a:pt x="54514" y="52923"/>
                  </a:cubicBezTo>
                  <a:cubicBezTo>
                    <a:pt x="62543" y="51937"/>
                    <a:pt x="73108" y="55600"/>
                    <a:pt x="79869" y="50951"/>
                  </a:cubicBezTo>
                  <a:cubicBezTo>
                    <a:pt x="82687" y="49120"/>
                    <a:pt x="84659" y="46584"/>
                    <a:pt x="87335" y="44753"/>
                  </a:cubicBezTo>
                  <a:cubicBezTo>
                    <a:pt x="90012" y="42922"/>
                    <a:pt x="94097" y="43485"/>
                    <a:pt x="98463" y="42217"/>
                  </a:cubicBezTo>
                  <a:cubicBezTo>
                    <a:pt x="102830" y="40950"/>
                    <a:pt x="102830" y="37569"/>
                    <a:pt x="106352" y="36442"/>
                  </a:cubicBezTo>
                  <a:cubicBezTo>
                    <a:pt x="109873" y="35315"/>
                    <a:pt x="115508" y="37428"/>
                    <a:pt x="120438" y="36442"/>
                  </a:cubicBezTo>
                  <a:cubicBezTo>
                    <a:pt x="120438" y="34893"/>
                    <a:pt x="120438" y="33343"/>
                    <a:pt x="121424" y="31934"/>
                  </a:cubicBezTo>
                  <a:lnTo>
                    <a:pt x="125932" y="30948"/>
                  </a:lnTo>
                  <a:cubicBezTo>
                    <a:pt x="126495" y="28350"/>
                    <a:pt x="126495" y="25659"/>
                    <a:pt x="125932" y="23060"/>
                  </a:cubicBezTo>
                  <a:cubicBezTo>
                    <a:pt x="124946" y="18130"/>
                    <a:pt x="125932" y="20665"/>
                    <a:pt x="123255" y="17566"/>
                  </a:cubicBezTo>
                  <a:cubicBezTo>
                    <a:pt x="120579" y="14467"/>
                    <a:pt x="119170" y="16721"/>
                    <a:pt x="118184" y="14327"/>
                  </a:cubicBezTo>
                  <a:cubicBezTo>
                    <a:pt x="117198" y="11932"/>
                    <a:pt x="113536" y="4748"/>
                    <a:pt x="117762" y="6016"/>
                  </a:cubicBezTo>
                  <a:close/>
                </a:path>
              </a:pathLst>
            </a:custGeom>
            <a:grpFill/>
            <a:ln w="14071" cap="flat">
              <a:noFill/>
              <a:prstDash val="solid"/>
              <a:miter/>
            </a:ln>
          </p:spPr>
          <p:txBody>
            <a:bodyPr rtlCol="0" anchor="ctr"/>
            <a:lstStyle/>
            <a:p>
              <a:endParaRPr lang="en-GB" dirty="0"/>
            </a:p>
          </p:txBody>
        </p:sp>
        <p:sp>
          <p:nvSpPr>
            <p:cNvPr id="472" name="Freeform: Shape 471">
              <a:extLst>
                <a:ext uri="{FF2B5EF4-FFF2-40B4-BE49-F238E27FC236}">
                  <a16:creationId xmlns:a16="http://schemas.microsoft.com/office/drawing/2014/main" id="{504B6E27-3E91-47C5-99D0-612806E8C5F0}"/>
                </a:ext>
              </a:extLst>
            </p:cNvPr>
            <p:cNvSpPr/>
            <p:nvPr/>
          </p:nvSpPr>
          <p:spPr>
            <a:xfrm>
              <a:off x="6662895" y="1134210"/>
              <a:ext cx="76453" cy="44983"/>
            </a:xfrm>
            <a:custGeom>
              <a:avLst/>
              <a:gdLst>
                <a:gd name="connsiteX0" fmla="*/ 76313 w 76453"/>
                <a:gd name="connsiteY0" fmla="*/ 30686 h 44983"/>
                <a:gd name="connsiteX1" fmla="*/ 68847 w 76453"/>
                <a:gd name="connsiteY1" fmla="*/ 21671 h 44983"/>
                <a:gd name="connsiteX2" fmla="*/ 59832 w 76453"/>
                <a:gd name="connsiteY2" fmla="*/ 17023 h 44983"/>
                <a:gd name="connsiteX3" fmla="*/ 50957 w 76453"/>
                <a:gd name="connsiteY3" fmla="*/ 12233 h 44983"/>
                <a:gd name="connsiteX4" fmla="*/ 45745 w 76453"/>
                <a:gd name="connsiteY4" fmla="*/ 1105 h 44983"/>
                <a:gd name="connsiteX5" fmla="*/ 33068 w 76453"/>
                <a:gd name="connsiteY5" fmla="*/ 1105 h 44983"/>
                <a:gd name="connsiteX6" fmla="*/ 27292 w 76453"/>
                <a:gd name="connsiteY6" fmla="*/ 11811 h 44983"/>
                <a:gd name="connsiteX7" fmla="*/ 15319 w 76453"/>
                <a:gd name="connsiteY7" fmla="*/ 13642 h 44983"/>
                <a:gd name="connsiteX8" fmla="*/ 11375 w 76453"/>
                <a:gd name="connsiteY8" fmla="*/ 17868 h 44983"/>
                <a:gd name="connsiteX9" fmla="*/ 5740 w 76453"/>
                <a:gd name="connsiteY9" fmla="*/ 20403 h 44983"/>
                <a:gd name="connsiteX10" fmla="*/ 7712 w 76453"/>
                <a:gd name="connsiteY10" fmla="*/ 36462 h 44983"/>
                <a:gd name="connsiteX11" fmla="*/ 21799 w 76453"/>
                <a:gd name="connsiteY11" fmla="*/ 36462 h 44983"/>
                <a:gd name="connsiteX12" fmla="*/ 32504 w 76453"/>
                <a:gd name="connsiteY12" fmla="*/ 42096 h 44983"/>
                <a:gd name="connsiteX13" fmla="*/ 38280 w 76453"/>
                <a:gd name="connsiteY13" fmla="*/ 42096 h 44983"/>
                <a:gd name="connsiteX14" fmla="*/ 44196 w 76453"/>
                <a:gd name="connsiteY14" fmla="*/ 44350 h 44983"/>
                <a:gd name="connsiteX15" fmla="*/ 60114 w 76453"/>
                <a:gd name="connsiteY15" fmla="*/ 44350 h 44983"/>
                <a:gd name="connsiteX16" fmla="*/ 70537 w 76453"/>
                <a:gd name="connsiteY16" fmla="*/ 41110 h 44983"/>
                <a:gd name="connsiteX17" fmla="*/ 76454 w 76453"/>
                <a:gd name="connsiteY17" fmla="*/ 30686 h 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453" h="44983">
                  <a:moveTo>
                    <a:pt x="76313" y="30686"/>
                  </a:moveTo>
                  <a:cubicBezTo>
                    <a:pt x="70960" y="30686"/>
                    <a:pt x="70960" y="24770"/>
                    <a:pt x="68847" y="21671"/>
                  </a:cubicBezTo>
                  <a:cubicBezTo>
                    <a:pt x="66734" y="18572"/>
                    <a:pt x="63776" y="18572"/>
                    <a:pt x="59832" y="17023"/>
                  </a:cubicBezTo>
                  <a:cubicBezTo>
                    <a:pt x="56592" y="16025"/>
                    <a:pt x="53577" y="14398"/>
                    <a:pt x="50957" y="12233"/>
                  </a:cubicBezTo>
                  <a:cubicBezTo>
                    <a:pt x="47718" y="8712"/>
                    <a:pt x="50253" y="4063"/>
                    <a:pt x="45745" y="1105"/>
                  </a:cubicBezTo>
                  <a:cubicBezTo>
                    <a:pt x="41646" y="-368"/>
                    <a:pt x="37167" y="-368"/>
                    <a:pt x="33068" y="1105"/>
                  </a:cubicBezTo>
                  <a:cubicBezTo>
                    <a:pt x="29828" y="3500"/>
                    <a:pt x="31518" y="9979"/>
                    <a:pt x="27292" y="11811"/>
                  </a:cubicBezTo>
                  <a:cubicBezTo>
                    <a:pt x="23066" y="13642"/>
                    <a:pt x="19545" y="10684"/>
                    <a:pt x="15319" y="13642"/>
                  </a:cubicBezTo>
                  <a:cubicBezTo>
                    <a:pt x="13769" y="14628"/>
                    <a:pt x="12924" y="16741"/>
                    <a:pt x="11375" y="17868"/>
                  </a:cubicBezTo>
                  <a:cubicBezTo>
                    <a:pt x="9825" y="18995"/>
                    <a:pt x="7431" y="19276"/>
                    <a:pt x="5740" y="20403"/>
                  </a:cubicBezTo>
                  <a:cubicBezTo>
                    <a:pt x="-2148" y="26038"/>
                    <a:pt x="-2289" y="34490"/>
                    <a:pt x="7712" y="36462"/>
                  </a:cubicBezTo>
                  <a:cubicBezTo>
                    <a:pt x="12079" y="37307"/>
                    <a:pt x="17150" y="35617"/>
                    <a:pt x="21799" y="36462"/>
                  </a:cubicBezTo>
                  <a:cubicBezTo>
                    <a:pt x="26447" y="37307"/>
                    <a:pt x="27715" y="40688"/>
                    <a:pt x="32504" y="42096"/>
                  </a:cubicBezTo>
                  <a:lnTo>
                    <a:pt x="38280" y="42096"/>
                  </a:lnTo>
                  <a:cubicBezTo>
                    <a:pt x="40956" y="42096"/>
                    <a:pt x="42365" y="43928"/>
                    <a:pt x="44196" y="44350"/>
                  </a:cubicBezTo>
                  <a:cubicBezTo>
                    <a:pt x="49464" y="45195"/>
                    <a:pt x="54845" y="45195"/>
                    <a:pt x="60114" y="44350"/>
                  </a:cubicBezTo>
                  <a:cubicBezTo>
                    <a:pt x="63804" y="44135"/>
                    <a:pt x="67382" y="43023"/>
                    <a:pt x="70537" y="41110"/>
                  </a:cubicBezTo>
                  <a:cubicBezTo>
                    <a:pt x="73496" y="37870"/>
                    <a:pt x="69270" y="28714"/>
                    <a:pt x="76454" y="30686"/>
                  </a:cubicBezTo>
                </a:path>
              </a:pathLst>
            </a:custGeom>
            <a:grpFill/>
            <a:ln w="14071" cap="flat">
              <a:noFill/>
              <a:prstDash val="solid"/>
              <a:miter/>
            </a:ln>
          </p:spPr>
          <p:txBody>
            <a:bodyPr rtlCol="0" anchor="ctr"/>
            <a:lstStyle/>
            <a:p>
              <a:endParaRPr lang="en-GB" dirty="0"/>
            </a:p>
          </p:txBody>
        </p:sp>
        <p:sp>
          <p:nvSpPr>
            <p:cNvPr id="473" name="Freeform: Shape 472">
              <a:extLst>
                <a:ext uri="{FF2B5EF4-FFF2-40B4-BE49-F238E27FC236}">
                  <a16:creationId xmlns:a16="http://schemas.microsoft.com/office/drawing/2014/main" id="{676A2AF9-57EA-4BDD-9842-30F61E9F3C8D}"/>
                </a:ext>
              </a:extLst>
            </p:cNvPr>
            <p:cNvSpPr/>
            <p:nvPr/>
          </p:nvSpPr>
          <p:spPr>
            <a:xfrm>
              <a:off x="6662895" y="1134210"/>
              <a:ext cx="76312" cy="44983"/>
            </a:xfrm>
            <a:custGeom>
              <a:avLst/>
              <a:gdLst>
                <a:gd name="connsiteX0" fmla="*/ 76313 w 76312"/>
                <a:gd name="connsiteY0" fmla="*/ 30686 h 44983"/>
                <a:gd name="connsiteX1" fmla="*/ 68847 w 76312"/>
                <a:gd name="connsiteY1" fmla="*/ 21671 h 44983"/>
                <a:gd name="connsiteX2" fmla="*/ 59832 w 76312"/>
                <a:gd name="connsiteY2" fmla="*/ 17023 h 44983"/>
                <a:gd name="connsiteX3" fmla="*/ 50957 w 76312"/>
                <a:gd name="connsiteY3" fmla="*/ 12233 h 44983"/>
                <a:gd name="connsiteX4" fmla="*/ 45745 w 76312"/>
                <a:gd name="connsiteY4" fmla="*/ 1105 h 44983"/>
                <a:gd name="connsiteX5" fmla="*/ 33068 w 76312"/>
                <a:gd name="connsiteY5" fmla="*/ 1105 h 44983"/>
                <a:gd name="connsiteX6" fmla="*/ 27292 w 76312"/>
                <a:gd name="connsiteY6" fmla="*/ 11811 h 44983"/>
                <a:gd name="connsiteX7" fmla="*/ 15319 w 76312"/>
                <a:gd name="connsiteY7" fmla="*/ 13642 h 44983"/>
                <a:gd name="connsiteX8" fmla="*/ 11375 w 76312"/>
                <a:gd name="connsiteY8" fmla="*/ 17868 h 44983"/>
                <a:gd name="connsiteX9" fmla="*/ 5740 w 76312"/>
                <a:gd name="connsiteY9" fmla="*/ 20403 h 44983"/>
                <a:gd name="connsiteX10" fmla="*/ 7712 w 76312"/>
                <a:gd name="connsiteY10" fmla="*/ 36462 h 44983"/>
                <a:gd name="connsiteX11" fmla="*/ 21799 w 76312"/>
                <a:gd name="connsiteY11" fmla="*/ 36462 h 44983"/>
                <a:gd name="connsiteX12" fmla="*/ 32504 w 76312"/>
                <a:gd name="connsiteY12" fmla="*/ 42096 h 44983"/>
                <a:gd name="connsiteX13" fmla="*/ 38280 w 76312"/>
                <a:gd name="connsiteY13" fmla="*/ 42096 h 44983"/>
                <a:gd name="connsiteX14" fmla="*/ 44196 w 76312"/>
                <a:gd name="connsiteY14" fmla="*/ 44350 h 44983"/>
                <a:gd name="connsiteX15" fmla="*/ 60114 w 76312"/>
                <a:gd name="connsiteY15" fmla="*/ 44350 h 44983"/>
                <a:gd name="connsiteX16" fmla="*/ 70537 w 76312"/>
                <a:gd name="connsiteY16" fmla="*/ 41110 h 44983"/>
                <a:gd name="connsiteX17" fmla="*/ 76313 w 76312"/>
                <a:gd name="connsiteY17" fmla="*/ 30686 h 4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6312" h="44983">
                  <a:moveTo>
                    <a:pt x="76313" y="30686"/>
                  </a:moveTo>
                  <a:cubicBezTo>
                    <a:pt x="70960" y="30686"/>
                    <a:pt x="70960" y="24770"/>
                    <a:pt x="68847" y="21671"/>
                  </a:cubicBezTo>
                  <a:cubicBezTo>
                    <a:pt x="66734" y="18572"/>
                    <a:pt x="63776" y="18572"/>
                    <a:pt x="59832" y="17023"/>
                  </a:cubicBezTo>
                  <a:cubicBezTo>
                    <a:pt x="56592" y="16025"/>
                    <a:pt x="53577" y="14398"/>
                    <a:pt x="50957" y="12233"/>
                  </a:cubicBezTo>
                  <a:cubicBezTo>
                    <a:pt x="47718" y="8712"/>
                    <a:pt x="50253" y="4063"/>
                    <a:pt x="45745" y="1105"/>
                  </a:cubicBezTo>
                  <a:cubicBezTo>
                    <a:pt x="41646" y="-368"/>
                    <a:pt x="37167" y="-368"/>
                    <a:pt x="33068" y="1105"/>
                  </a:cubicBezTo>
                  <a:cubicBezTo>
                    <a:pt x="29828" y="3500"/>
                    <a:pt x="31518" y="9979"/>
                    <a:pt x="27292" y="11811"/>
                  </a:cubicBezTo>
                  <a:cubicBezTo>
                    <a:pt x="23066" y="13642"/>
                    <a:pt x="19545" y="10684"/>
                    <a:pt x="15319" y="13642"/>
                  </a:cubicBezTo>
                  <a:cubicBezTo>
                    <a:pt x="13769" y="14628"/>
                    <a:pt x="12924" y="16741"/>
                    <a:pt x="11375" y="17868"/>
                  </a:cubicBezTo>
                  <a:cubicBezTo>
                    <a:pt x="9825" y="18995"/>
                    <a:pt x="7431" y="19276"/>
                    <a:pt x="5740" y="20403"/>
                  </a:cubicBezTo>
                  <a:cubicBezTo>
                    <a:pt x="-2148" y="26038"/>
                    <a:pt x="-2289" y="34490"/>
                    <a:pt x="7712" y="36462"/>
                  </a:cubicBezTo>
                  <a:cubicBezTo>
                    <a:pt x="12079" y="37307"/>
                    <a:pt x="17150" y="35617"/>
                    <a:pt x="21799" y="36462"/>
                  </a:cubicBezTo>
                  <a:cubicBezTo>
                    <a:pt x="26447" y="37307"/>
                    <a:pt x="27715" y="40688"/>
                    <a:pt x="32504" y="42096"/>
                  </a:cubicBezTo>
                  <a:lnTo>
                    <a:pt x="38280" y="42096"/>
                  </a:lnTo>
                  <a:cubicBezTo>
                    <a:pt x="40956" y="42096"/>
                    <a:pt x="42365" y="43928"/>
                    <a:pt x="44196" y="44350"/>
                  </a:cubicBezTo>
                  <a:cubicBezTo>
                    <a:pt x="49464" y="45195"/>
                    <a:pt x="54845" y="45195"/>
                    <a:pt x="60114" y="44350"/>
                  </a:cubicBezTo>
                  <a:cubicBezTo>
                    <a:pt x="63804" y="44135"/>
                    <a:pt x="67382" y="43023"/>
                    <a:pt x="70537" y="41110"/>
                  </a:cubicBezTo>
                  <a:cubicBezTo>
                    <a:pt x="73636" y="37870"/>
                    <a:pt x="69410" y="28151"/>
                    <a:pt x="76313" y="30686"/>
                  </a:cubicBezTo>
                  <a:close/>
                </a:path>
              </a:pathLst>
            </a:custGeom>
            <a:grpFill/>
            <a:ln w="14071" cap="flat">
              <a:noFill/>
              <a:prstDash val="solid"/>
              <a:miter/>
            </a:ln>
          </p:spPr>
          <p:txBody>
            <a:bodyPr rtlCol="0" anchor="ctr"/>
            <a:lstStyle/>
            <a:p>
              <a:endParaRPr lang="en-GB" dirty="0"/>
            </a:p>
          </p:txBody>
        </p:sp>
        <p:sp>
          <p:nvSpPr>
            <p:cNvPr id="474" name="Freeform: Shape 473">
              <a:extLst>
                <a:ext uri="{FF2B5EF4-FFF2-40B4-BE49-F238E27FC236}">
                  <a16:creationId xmlns:a16="http://schemas.microsoft.com/office/drawing/2014/main" id="{ABE0E073-B8C3-4C72-9427-0A7BEFD59291}"/>
                </a:ext>
              </a:extLst>
            </p:cNvPr>
            <p:cNvSpPr/>
            <p:nvPr/>
          </p:nvSpPr>
          <p:spPr>
            <a:xfrm>
              <a:off x="6322746" y="1008759"/>
              <a:ext cx="77439" cy="64473"/>
            </a:xfrm>
            <a:custGeom>
              <a:avLst/>
              <a:gdLst>
                <a:gd name="connsiteX0" fmla="*/ 77123 w 77439"/>
                <a:gd name="connsiteY0" fmla="*/ 32882 h 64473"/>
                <a:gd name="connsiteX1" fmla="*/ 74446 w 77439"/>
                <a:gd name="connsiteY1" fmla="*/ 16401 h 64473"/>
                <a:gd name="connsiteX2" fmla="*/ 68530 w 77439"/>
                <a:gd name="connsiteY2" fmla="*/ 3159 h 64473"/>
                <a:gd name="connsiteX3" fmla="*/ 44302 w 77439"/>
                <a:gd name="connsiteY3" fmla="*/ 3159 h 64473"/>
                <a:gd name="connsiteX4" fmla="*/ 19650 w 77439"/>
                <a:gd name="connsiteY4" fmla="*/ 342 h 64473"/>
                <a:gd name="connsiteX5" fmla="*/ 1056 w 77439"/>
                <a:gd name="connsiteY5" fmla="*/ 6540 h 64473"/>
                <a:gd name="connsiteX6" fmla="*/ 1056 w 77439"/>
                <a:gd name="connsiteY6" fmla="*/ 18936 h 64473"/>
                <a:gd name="connsiteX7" fmla="*/ 8804 w 77439"/>
                <a:gd name="connsiteY7" fmla="*/ 24993 h 64473"/>
                <a:gd name="connsiteX8" fmla="*/ 11340 w 77439"/>
                <a:gd name="connsiteY8" fmla="*/ 47109 h 64473"/>
                <a:gd name="connsiteX9" fmla="*/ 17537 w 77439"/>
                <a:gd name="connsiteY9" fmla="*/ 54434 h 64473"/>
                <a:gd name="connsiteX10" fmla="*/ 22890 w 77439"/>
                <a:gd name="connsiteY10" fmla="*/ 63026 h 64473"/>
                <a:gd name="connsiteX11" fmla="*/ 31201 w 77439"/>
                <a:gd name="connsiteY11" fmla="*/ 58519 h 64473"/>
                <a:gd name="connsiteX12" fmla="*/ 44302 w 77439"/>
                <a:gd name="connsiteY12" fmla="*/ 58519 h 64473"/>
                <a:gd name="connsiteX13" fmla="*/ 55148 w 77439"/>
                <a:gd name="connsiteY13" fmla="*/ 64294 h 64473"/>
                <a:gd name="connsiteX14" fmla="*/ 61205 w 77439"/>
                <a:gd name="connsiteY14" fmla="*/ 56265 h 64473"/>
                <a:gd name="connsiteX15" fmla="*/ 65713 w 77439"/>
                <a:gd name="connsiteY15" fmla="*/ 55279 h 64473"/>
                <a:gd name="connsiteX16" fmla="*/ 66699 w 77439"/>
                <a:gd name="connsiteY16" fmla="*/ 50912 h 64473"/>
                <a:gd name="connsiteX17" fmla="*/ 74869 w 77439"/>
                <a:gd name="connsiteY17" fmla="*/ 39925 h 64473"/>
                <a:gd name="connsiteX18" fmla="*/ 77123 w 77439"/>
                <a:gd name="connsiteY18" fmla="*/ 34008 h 6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39" h="64473">
                  <a:moveTo>
                    <a:pt x="77123" y="32882"/>
                  </a:moveTo>
                  <a:cubicBezTo>
                    <a:pt x="77996" y="27243"/>
                    <a:pt x="77052" y="21474"/>
                    <a:pt x="74446" y="16401"/>
                  </a:cubicBezTo>
                  <a:cubicBezTo>
                    <a:pt x="71220" y="12656"/>
                    <a:pt x="69164" y="8054"/>
                    <a:pt x="68530" y="3159"/>
                  </a:cubicBezTo>
                  <a:cubicBezTo>
                    <a:pt x="60487" y="2099"/>
                    <a:pt x="52345" y="2099"/>
                    <a:pt x="44302" y="3159"/>
                  </a:cubicBezTo>
                  <a:cubicBezTo>
                    <a:pt x="35286" y="3159"/>
                    <a:pt x="28947" y="342"/>
                    <a:pt x="19650" y="342"/>
                  </a:cubicBezTo>
                  <a:cubicBezTo>
                    <a:pt x="10353" y="342"/>
                    <a:pt x="3451" y="-2193"/>
                    <a:pt x="1056" y="6540"/>
                  </a:cubicBezTo>
                  <a:cubicBezTo>
                    <a:pt x="-352" y="10552"/>
                    <a:pt x="-352" y="14924"/>
                    <a:pt x="1056" y="18936"/>
                  </a:cubicBezTo>
                  <a:cubicBezTo>
                    <a:pt x="3028" y="22035"/>
                    <a:pt x="6691" y="22599"/>
                    <a:pt x="8804" y="24993"/>
                  </a:cubicBezTo>
                  <a:cubicBezTo>
                    <a:pt x="14298" y="31332"/>
                    <a:pt x="8804" y="39080"/>
                    <a:pt x="11340" y="47109"/>
                  </a:cubicBezTo>
                  <a:cubicBezTo>
                    <a:pt x="12185" y="50208"/>
                    <a:pt x="15284" y="52321"/>
                    <a:pt x="17537" y="54434"/>
                  </a:cubicBezTo>
                  <a:cubicBezTo>
                    <a:pt x="19791" y="56547"/>
                    <a:pt x="22327" y="62604"/>
                    <a:pt x="22890" y="63026"/>
                  </a:cubicBezTo>
                  <a:cubicBezTo>
                    <a:pt x="27680" y="65421"/>
                    <a:pt x="27961" y="60209"/>
                    <a:pt x="31201" y="58519"/>
                  </a:cubicBezTo>
                  <a:cubicBezTo>
                    <a:pt x="35498" y="57457"/>
                    <a:pt x="40005" y="57457"/>
                    <a:pt x="44302" y="58519"/>
                  </a:cubicBezTo>
                  <a:cubicBezTo>
                    <a:pt x="48668" y="59364"/>
                    <a:pt x="51345" y="63590"/>
                    <a:pt x="55148" y="64294"/>
                  </a:cubicBezTo>
                  <a:cubicBezTo>
                    <a:pt x="61769" y="65421"/>
                    <a:pt x="60501" y="61054"/>
                    <a:pt x="61205" y="56265"/>
                  </a:cubicBezTo>
                  <a:cubicBezTo>
                    <a:pt x="62741" y="56072"/>
                    <a:pt x="64248" y="55742"/>
                    <a:pt x="65713" y="55279"/>
                  </a:cubicBezTo>
                  <a:cubicBezTo>
                    <a:pt x="65713" y="53870"/>
                    <a:pt x="66417" y="52462"/>
                    <a:pt x="66699" y="50912"/>
                  </a:cubicBezTo>
                  <a:cubicBezTo>
                    <a:pt x="73883" y="50912"/>
                    <a:pt x="74164" y="45559"/>
                    <a:pt x="74869" y="39925"/>
                  </a:cubicBezTo>
                  <a:cubicBezTo>
                    <a:pt x="75714" y="39925"/>
                    <a:pt x="76418" y="34149"/>
                    <a:pt x="77123" y="34008"/>
                  </a:cubicBezTo>
                </a:path>
              </a:pathLst>
            </a:custGeom>
            <a:grpFill/>
            <a:ln w="14071" cap="flat">
              <a:noFill/>
              <a:prstDash val="solid"/>
              <a:miter/>
            </a:ln>
          </p:spPr>
          <p:txBody>
            <a:bodyPr rtlCol="0" anchor="ctr"/>
            <a:lstStyle/>
            <a:p>
              <a:endParaRPr lang="en-GB" dirty="0"/>
            </a:p>
          </p:txBody>
        </p:sp>
        <p:sp>
          <p:nvSpPr>
            <p:cNvPr id="475" name="Freeform: Shape 474">
              <a:extLst>
                <a:ext uri="{FF2B5EF4-FFF2-40B4-BE49-F238E27FC236}">
                  <a16:creationId xmlns:a16="http://schemas.microsoft.com/office/drawing/2014/main" id="{AE343871-35D1-44FB-8A0B-F37613335F5B}"/>
                </a:ext>
              </a:extLst>
            </p:cNvPr>
            <p:cNvSpPr/>
            <p:nvPr/>
          </p:nvSpPr>
          <p:spPr>
            <a:xfrm>
              <a:off x="6322746" y="1008759"/>
              <a:ext cx="77439" cy="64473"/>
            </a:xfrm>
            <a:custGeom>
              <a:avLst/>
              <a:gdLst>
                <a:gd name="connsiteX0" fmla="*/ 77123 w 77439"/>
                <a:gd name="connsiteY0" fmla="*/ 32882 h 64473"/>
                <a:gd name="connsiteX1" fmla="*/ 74446 w 77439"/>
                <a:gd name="connsiteY1" fmla="*/ 16401 h 64473"/>
                <a:gd name="connsiteX2" fmla="*/ 68530 w 77439"/>
                <a:gd name="connsiteY2" fmla="*/ 3159 h 64473"/>
                <a:gd name="connsiteX3" fmla="*/ 44302 w 77439"/>
                <a:gd name="connsiteY3" fmla="*/ 3159 h 64473"/>
                <a:gd name="connsiteX4" fmla="*/ 19650 w 77439"/>
                <a:gd name="connsiteY4" fmla="*/ 342 h 64473"/>
                <a:gd name="connsiteX5" fmla="*/ 1056 w 77439"/>
                <a:gd name="connsiteY5" fmla="*/ 6540 h 64473"/>
                <a:gd name="connsiteX6" fmla="*/ 1056 w 77439"/>
                <a:gd name="connsiteY6" fmla="*/ 18936 h 64473"/>
                <a:gd name="connsiteX7" fmla="*/ 8804 w 77439"/>
                <a:gd name="connsiteY7" fmla="*/ 24993 h 64473"/>
                <a:gd name="connsiteX8" fmla="*/ 11340 w 77439"/>
                <a:gd name="connsiteY8" fmla="*/ 47109 h 64473"/>
                <a:gd name="connsiteX9" fmla="*/ 17537 w 77439"/>
                <a:gd name="connsiteY9" fmla="*/ 54434 h 64473"/>
                <a:gd name="connsiteX10" fmla="*/ 22890 w 77439"/>
                <a:gd name="connsiteY10" fmla="*/ 63026 h 64473"/>
                <a:gd name="connsiteX11" fmla="*/ 31201 w 77439"/>
                <a:gd name="connsiteY11" fmla="*/ 58519 h 64473"/>
                <a:gd name="connsiteX12" fmla="*/ 44302 w 77439"/>
                <a:gd name="connsiteY12" fmla="*/ 58519 h 64473"/>
                <a:gd name="connsiteX13" fmla="*/ 55148 w 77439"/>
                <a:gd name="connsiteY13" fmla="*/ 64294 h 64473"/>
                <a:gd name="connsiteX14" fmla="*/ 61205 w 77439"/>
                <a:gd name="connsiteY14" fmla="*/ 56265 h 64473"/>
                <a:gd name="connsiteX15" fmla="*/ 65713 w 77439"/>
                <a:gd name="connsiteY15" fmla="*/ 55279 h 64473"/>
                <a:gd name="connsiteX16" fmla="*/ 66699 w 77439"/>
                <a:gd name="connsiteY16" fmla="*/ 50912 h 64473"/>
                <a:gd name="connsiteX17" fmla="*/ 74869 w 77439"/>
                <a:gd name="connsiteY17" fmla="*/ 39925 h 64473"/>
                <a:gd name="connsiteX18" fmla="*/ 77123 w 77439"/>
                <a:gd name="connsiteY18" fmla="*/ 32882 h 6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439" h="64473">
                  <a:moveTo>
                    <a:pt x="77123" y="32882"/>
                  </a:moveTo>
                  <a:cubicBezTo>
                    <a:pt x="77996" y="27243"/>
                    <a:pt x="77052" y="21474"/>
                    <a:pt x="74446" y="16401"/>
                  </a:cubicBezTo>
                  <a:cubicBezTo>
                    <a:pt x="71220" y="12656"/>
                    <a:pt x="69164" y="8054"/>
                    <a:pt x="68530" y="3159"/>
                  </a:cubicBezTo>
                  <a:cubicBezTo>
                    <a:pt x="60487" y="2099"/>
                    <a:pt x="52345" y="2099"/>
                    <a:pt x="44302" y="3159"/>
                  </a:cubicBezTo>
                  <a:cubicBezTo>
                    <a:pt x="35286" y="3159"/>
                    <a:pt x="28947" y="342"/>
                    <a:pt x="19650" y="342"/>
                  </a:cubicBezTo>
                  <a:cubicBezTo>
                    <a:pt x="10353" y="342"/>
                    <a:pt x="3451" y="-2193"/>
                    <a:pt x="1056" y="6540"/>
                  </a:cubicBezTo>
                  <a:cubicBezTo>
                    <a:pt x="-352" y="10552"/>
                    <a:pt x="-352" y="14924"/>
                    <a:pt x="1056" y="18936"/>
                  </a:cubicBezTo>
                  <a:cubicBezTo>
                    <a:pt x="3028" y="22035"/>
                    <a:pt x="6691" y="22599"/>
                    <a:pt x="8804" y="24993"/>
                  </a:cubicBezTo>
                  <a:cubicBezTo>
                    <a:pt x="14298" y="31332"/>
                    <a:pt x="8804" y="39080"/>
                    <a:pt x="11340" y="47109"/>
                  </a:cubicBezTo>
                  <a:cubicBezTo>
                    <a:pt x="12185" y="50208"/>
                    <a:pt x="15284" y="52321"/>
                    <a:pt x="17537" y="54434"/>
                  </a:cubicBezTo>
                  <a:cubicBezTo>
                    <a:pt x="19791" y="56547"/>
                    <a:pt x="22327" y="62604"/>
                    <a:pt x="22890" y="63026"/>
                  </a:cubicBezTo>
                  <a:cubicBezTo>
                    <a:pt x="27680" y="65421"/>
                    <a:pt x="27961" y="60209"/>
                    <a:pt x="31201" y="58519"/>
                  </a:cubicBezTo>
                  <a:cubicBezTo>
                    <a:pt x="35498" y="57457"/>
                    <a:pt x="40005" y="57457"/>
                    <a:pt x="44302" y="58519"/>
                  </a:cubicBezTo>
                  <a:cubicBezTo>
                    <a:pt x="48668" y="59364"/>
                    <a:pt x="51345" y="63590"/>
                    <a:pt x="55148" y="64294"/>
                  </a:cubicBezTo>
                  <a:cubicBezTo>
                    <a:pt x="61769" y="65421"/>
                    <a:pt x="60501" y="61054"/>
                    <a:pt x="61205" y="56265"/>
                  </a:cubicBezTo>
                  <a:cubicBezTo>
                    <a:pt x="62741" y="56072"/>
                    <a:pt x="64248" y="55742"/>
                    <a:pt x="65713" y="55279"/>
                  </a:cubicBezTo>
                  <a:cubicBezTo>
                    <a:pt x="65713" y="53870"/>
                    <a:pt x="66417" y="52462"/>
                    <a:pt x="66699" y="50912"/>
                  </a:cubicBezTo>
                  <a:cubicBezTo>
                    <a:pt x="73883" y="50912"/>
                    <a:pt x="74164" y="45559"/>
                    <a:pt x="74869" y="39925"/>
                  </a:cubicBezTo>
                  <a:cubicBezTo>
                    <a:pt x="75714" y="38657"/>
                    <a:pt x="76418" y="33022"/>
                    <a:pt x="77123" y="32882"/>
                  </a:cubicBezTo>
                  <a:close/>
                </a:path>
              </a:pathLst>
            </a:custGeom>
            <a:grpFill/>
            <a:ln w="14071" cap="flat">
              <a:noFill/>
              <a:prstDash val="solid"/>
              <a:miter/>
            </a:ln>
          </p:spPr>
          <p:txBody>
            <a:bodyPr rtlCol="0" anchor="ctr"/>
            <a:lstStyle/>
            <a:p>
              <a:endParaRPr lang="en-GB" dirty="0"/>
            </a:p>
          </p:txBody>
        </p:sp>
        <p:sp>
          <p:nvSpPr>
            <p:cNvPr id="476" name="Freeform: Shape 475">
              <a:extLst>
                <a:ext uri="{FF2B5EF4-FFF2-40B4-BE49-F238E27FC236}">
                  <a16:creationId xmlns:a16="http://schemas.microsoft.com/office/drawing/2014/main" id="{0C51D5FB-BC3A-4BA3-964A-B7FC2A96FE6D}"/>
                </a:ext>
              </a:extLst>
            </p:cNvPr>
            <p:cNvSpPr/>
            <p:nvPr/>
          </p:nvSpPr>
          <p:spPr>
            <a:xfrm>
              <a:off x="6381415" y="1054976"/>
              <a:ext cx="66315" cy="32657"/>
            </a:xfrm>
            <a:custGeom>
              <a:avLst/>
              <a:gdLst>
                <a:gd name="connsiteX0" fmla="*/ 59585 w 66315"/>
                <a:gd name="connsiteY0" fmla="*/ 3005 h 32657"/>
                <a:gd name="connsiteX1" fmla="*/ 59585 w 66315"/>
                <a:gd name="connsiteY1" fmla="*/ 751 h 32657"/>
                <a:gd name="connsiteX2" fmla="*/ 49584 w 66315"/>
                <a:gd name="connsiteY2" fmla="*/ 751 h 32657"/>
                <a:gd name="connsiteX3" fmla="*/ 46344 w 66315"/>
                <a:gd name="connsiteY3" fmla="*/ 8640 h 32657"/>
                <a:gd name="connsiteX4" fmla="*/ 40146 w 66315"/>
                <a:gd name="connsiteY4" fmla="*/ 13429 h 32657"/>
                <a:gd name="connsiteX5" fmla="*/ 35357 w 66315"/>
                <a:gd name="connsiteY5" fmla="*/ 13429 h 32657"/>
                <a:gd name="connsiteX6" fmla="*/ 29299 w 66315"/>
                <a:gd name="connsiteY6" fmla="*/ 15542 h 32657"/>
                <a:gd name="connsiteX7" fmla="*/ 20988 w 66315"/>
                <a:gd name="connsiteY7" fmla="*/ 18218 h 32657"/>
                <a:gd name="connsiteX8" fmla="*/ 15636 w 66315"/>
                <a:gd name="connsiteY8" fmla="*/ 23853 h 32657"/>
                <a:gd name="connsiteX9" fmla="*/ 0 w 66315"/>
                <a:gd name="connsiteY9" fmla="*/ 32023 h 32657"/>
                <a:gd name="connsiteX10" fmla="*/ 18876 w 66315"/>
                <a:gd name="connsiteY10" fmla="*/ 32023 h 32657"/>
                <a:gd name="connsiteX11" fmla="*/ 38174 w 66315"/>
                <a:gd name="connsiteY11" fmla="*/ 32023 h 32657"/>
                <a:gd name="connsiteX12" fmla="*/ 65079 w 66315"/>
                <a:gd name="connsiteY12" fmla="*/ 20613 h 32657"/>
                <a:gd name="connsiteX13" fmla="*/ 60289 w 66315"/>
                <a:gd name="connsiteY13" fmla="*/ 1174 h 32657"/>
                <a:gd name="connsiteX14" fmla="*/ 60289 w 66315"/>
                <a:gd name="connsiteY14" fmla="*/ 1174 h 3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315" h="32657">
                  <a:moveTo>
                    <a:pt x="59585" y="3005"/>
                  </a:moveTo>
                  <a:lnTo>
                    <a:pt x="59585" y="751"/>
                  </a:lnTo>
                  <a:cubicBezTo>
                    <a:pt x="57049" y="751"/>
                    <a:pt x="51838" y="-939"/>
                    <a:pt x="49584" y="751"/>
                  </a:cubicBezTo>
                  <a:cubicBezTo>
                    <a:pt x="47330" y="2442"/>
                    <a:pt x="47612" y="7090"/>
                    <a:pt x="46344" y="8640"/>
                  </a:cubicBezTo>
                  <a:cubicBezTo>
                    <a:pt x="44766" y="10791"/>
                    <a:pt x="42625" y="12450"/>
                    <a:pt x="40146" y="13429"/>
                  </a:cubicBezTo>
                  <a:cubicBezTo>
                    <a:pt x="38625" y="14142"/>
                    <a:pt x="36878" y="14142"/>
                    <a:pt x="35357" y="13429"/>
                  </a:cubicBezTo>
                  <a:lnTo>
                    <a:pt x="29299" y="15542"/>
                  </a:lnTo>
                  <a:cubicBezTo>
                    <a:pt x="26384" y="15877"/>
                    <a:pt x="23552" y="16786"/>
                    <a:pt x="20988" y="18218"/>
                  </a:cubicBezTo>
                  <a:cubicBezTo>
                    <a:pt x="18876" y="19486"/>
                    <a:pt x="17749" y="22726"/>
                    <a:pt x="15636" y="23853"/>
                  </a:cubicBezTo>
                  <a:cubicBezTo>
                    <a:pt x="10846" y="26388"/>
                    <a:pt x="1550" y="23853"/>
                    <a:pt x="0" y="32023"/>
                  </a:cubicBezTo>
                  <a:cubicBezTo>
                    <a:pt x="6268" y="32869"/>
                    <a:pt x="12607" y="32869"/>
                    <a:pt x="18876" y="32023"/>
                  </a:cubicBezTo>
                  <a:cubicBezTo>
                    <a:pt x="25299" y="32375"/>
                    <a:pt x="31751" y="32375"/>
                    <a:pt x="38174" y="32023"/>
                  </a:cubicBezTo>
                  <a:cubicBezTo>
                    <a:pt x="48457" y="30614"/>
                    <a:pt x="54937" y="21599"/>
                    <a:pt x="65079" y="20613"/>
                  </a:cubicBezTo>
                  <a:cubicBezTo>
                    <a:pt x="66488" y="15119"/>
                    <a:pt x="68319" y="751"/>
                    <a:pt x="60289" y="1174"/>
                  </a:cubicBezTo>
                  <a:cubicBezTo>
                    <a:pt x="60289" y="-517"/>
                    <a:pt x="57895" y="1174"/>
                    <a:pt x="60289" y="1174"/>
                  </a:cubicBezTo>
                </a:path>
              </a:pathLst>
            </a:custGeom>
            <a:grpFill/>
            <a:ln w="14071" cap="flat">
              <a:noFill/>
              <a:prstDash val="solid"/>
              <a:miter/>
            </a:ln>
          </p:spPr>
          <p:txBody>
            <a:bodyPr rtlCol="0" anchor="ctr"/>
            <a:lstStyle/>
            <a:p>
              <a:endParaRPr lang="en-GB" dirty="0"/>
            </a:p>
          </p:txBody>
        </p:sp>
        <p:sp>
          <p:nvSpPr>
            <p:cNvPr id="477" name="Freeform: Shape 476">
              <a:extLst>
                <a:ext uri="{FF2B5EF4-FFF2-40B4-BE49-F238E27FC236}">
                  <a16:creationId xmlns:a16="http://schemas.microsoft.com/office/drawing/2014/main" id="{86D331F8-9641-4B32-A571-46B716CB2BF1}"/>
                </a:ext>
              </a:extLst>
            </p:cNvPr>
            <p:cNvSpPr/>
            <p:nvPr/>
          </p:nvSpPr>
          <p:spPr>
            <a:xfrm>
              <a:off x="6381415" y="1054976"/>
              <a:ext cx="66315" cy="32657"/>
            </a:xfrm>
            <a:custGeom>
              <a:avLst/>
              <a:gdLst>
                <a:gd name="connsiteX0" fmla="*/ 59585 w 66315"/>
                <a:gd name="connsiteY0" fmla="*/ 3005 h 32657"/>
                <a:gd name="connsiteX1" fmla="*/ 59585 w 66315"/>
                <a:gd name="connsiteY1" fmla="*/ 751 h 32657"/>
                <a:gd name="connsiteX2" fmla="*/ 49584 w 66315"/>
                <a:gd name="connsiteY2" fmla="*/ 751 h 32657"/>
                <a:gd name="connsiteX3" fmla="*/ 46344 w 66315"/>
                <a:gd name="connsiteY3" fmla="*/ 8640 h 32657"/>
                <a:gd name="connsiteX4" fmla="*/ 40146 w 66315"/>
                <a:gd name="connsiteY4" fmla="*/ 13429 h 32657"/>
                <a:gd name="connsiteX5" fmla="*/ 35357 w 66315"/>
                <a:gd name="connsiteY5" fmla="*/ 13429 h 32657"/>
                <a:gd name="connsiteX6" fmla="*/ 29299 w 66315"/>
                <a:gd name="connsiteY6" fmla="*/ 15542 h 32657"/>
                <a:gd name="connsiteX7" fmla="*/ 20988 w 66315"/>
                <a:gd name="connsiteY7" fmla="*/ 18218 h 32657"/>
                <a:gd name="connsiteX8" fmla="*/ 15636 w 66315"/>
                <a:gd name="connsiteY8" fmla="*/ 23853 h 32657"/>
                <a:gd name="connsiteX9" fmla="*/ 0 w 66315"/>
                <a:gd name="connsiteY9" fmla="*/ 32023 h 32657"/>
                <a:gd name="connsiteX10" fmla="*/ 18876 w 66315"/>
                <a:gd name="connsiteY10" fmla="*/ 32023 h 32657"/>
                <a:gd name="connsiteX11" fmla="*/ 38174 w 66315"/>
                <a:gd name="connsiteY11" fmla="*/ 32023 h 32657"/>
                <a:gd name="connsiteX12" fmla="*/ 65079 w 66315"/>
                <a:gd name="connsiteY12" fmla="*/ 20613 h 32657"/>
                <a:gd name="connsiteX13" fmla="*/ 60289 w 66315"/>
                <a:gd name="connsiteY13" fmla="*/ 1174 h 32657"/>
                <a:gd name="connsiteX14" fmla="*/ 59585 w 66315"/>
                <a:gd name="connsiteY14" fmla="*/ 3005 h 3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315" h="32657">
                  <a:moveTo>
                    <a:pt x="59585" y="3005"/>
                  </a:moveTo>
                  <a:lnTo>
                    <a:pt x="59585" y="751"/>
                  </a:lnTo>
                  <a:cubicBezTo>
                    <a:pt x="57049" y="751"/>
                    <a:pt x="51838" y="-939"/>
                    <a:pt x="49584" y="751"/>
                  </a:cubicBezTo>
                  <a:cubicBezTo>
                    <a:pt x="47330" y="2442"/>
                    <a:pt x="47612" y="7090"/>
                    <a:pt x="46344" y="8640"/>
                  </a:cubicBezTo>
                  <a:cubicBezTo>
                    <a:pt x="44766" y="10791"/>
                    <a:pt x="42625" y="12450"/>
                    <a:pt x="40146" y="13429"/>
                  </a:cubicBezTo>
                  <a:cubicBezTo>
                    <a:pt x="38625" y="14142"/>
                    <a:pt x="36878" y="14142"/>
                    <a:pt x="35357" y="13429"/>
                  </a:cubicBezTo>
                  <a:lnTo>
                    <a:pt x="29299" y="15542"/>
                  </a:lnTo>
                  <a:cubicBezTo>
                    <a:pt x="26384" y="15877"/>
                    <a:pt x="23552" y="16786"/>
                    <a:pt x="20988" y="18218"/>
                  </a:cubicBezTo>
                  <a:cubicBezTo>
                    <a:pt x="18876" y="19486"/>
                    <a:pt x="17749" y="22726"/>
                    <a:pt x="15636" y="23853"/>
                  </a:cubicBezTo>
                  <a:cubicBezTo>
                    <a:pt x="10846" y="26388"/>
                    <a:pt x="1550" y="23853"/>
                    <a:pt x="0" y="32023"/>
                  </a:cubicBezTo>
                  <a:cubicBezTo>
                    <a:pt x="6268" y="32869"/>
                    <a:pt x="12607" y="32869"/>
                    <a:pt x="18876" y="32023"/>
                  </a:cubicBezTo>
                  <a:cubicBezTo>
                    <a:pt x="25299" y="32375"/>
                    <a:pt x="31751" y="32375"/>
                    <a:pt x="38174" y="32023"/>
                  </a:cubicBezTo>
                  <a:cubicBezTo>
                    <a:pt x="48457" y="30614"/>
                    <a:pt x="54937" y="21599"/>
                    <a:pt x="65079" y="20613"/>
                  </a:cubicBezTo>
                  <a:cubicBezTo>
                    <a:pt x="66488" y="15119"/>
                    <a:pt x="68319" y="751"/>
                    <a:pt x="60289" y="1174"/>
                  </a:cubicBezTo>
                  <a:cubicBezTo>
                    <a:pt x="59444" y="751"/>
                    <a:pt x="57472" y="2723"/>
                    <a:pt x="59585" y="3005"/>
                  </a:cubicBezTo>
                  <a:close/>
                </a:path>
              </a:pathLst>
            </a:custGeom>
            <a:grpFill/>
            <a:ln w="14071" cap="flat">
              <a:noFill/>
              <a:prstDash val="solid"/>
              <a:miter/>
            </a:ln>
          </p:spPr>
          <p:txBody>
            <a:bodyPr rtlCol="0" anchor="ctr"/>
            <a:lstStyle/>
            <a:p>
              <a:endParaRPr lang="en-GB" dirty="0"/>
            </a:p>
          </p:txBody>
        </p:sp>
        <p:sp>
          <p:nvSpPr>
            <p:cNvPr id="478" name="Freeform: Shape 477">
              <a:extLst>
                <a:ext uri="{FF2B5EF4-FFF2-40B4-BE49-F238E27FC236}">
                  <a16:creationId xmlns:a16="http://schemas.microsoft.com/office/drawing/2014/main" id="{6E7B0409-0C76-4616-89E0-82A8D7D275E3}"/>
                </a:ext>
              </a:extLst>
            </p:cNvPr>
            <p:cNvSpPr/>
            <p:nvPr/>
          </p:nvSpPr>
          <p:spPr>
            <a:xfrm>
              <a:off x="6417984" y="981351"/>
              <a:ext cx="286134" cy="122699"/>
            </a:xfrm>
            <a:custGeom>
              <a:avLst/>
              <a:gdLst>
                <a:gd name="connsiteX0" fmla="*/ 58655 w 286134"/>
                <a:gd name="connsiteY0" fmla="*/ 21834 h 122699"/>
                <a:gd name="connsiteX1" fmla="*/ 48231 w 286134"/>
                <a:gd name="connsiteY1" fmla="*/ 15777 h 122699"/>
                <a:gd name="connsiteX2" fmla="*/ 34144 w 286134"/>
                <a:gd name="connsiteY2" fmla="*/ 10283 h 122699"/>
                <a:gd name="connsiteX3" fmla="*/ 28651 w 286134"/>
                <a:gd name="connsiteY3" fmla="*/ 7466 h 122699"/>
                <a:gd name="connsiteX4" fmla="*/ 22453 w 286134"/>
                <a:gd name="connsiteY4" fmla="*/ 5494 h 122699"/>
                <a:gd name="connsiteX5" fmla="*/ 8366 w 286134"/>
                <a:gd name="connsiteY5" fmla="*/ 0 h 122699"/>
                <a:gd name="connsiteX6" fmla="*/ 56 w 286134"/>
                <a:gd name="connsiteY6" fmla="*/ 8170 h 122699"/>
                <a:gd name="connsiteX7" fmla="*/ 5408 w 286134"/>
                <a:gd name="connsiteY7" fmla="*/ 22256 h 122699"/>
                <a:gd name="connsiteX8" fmla="*/ 30341 w 286134"/>
                <a:gd name="connsiteY8" fmla="*/ 36343 h 122699"/>
                <a:gd name="connsiteX9" fmla="*/ 35694 w 286134"/>
                <a:gd name="connsiteY9" fmla="*/ 47330 h 122699"/>
                <a:gd name="connsiteX10" fmla="*/ 49780 w 286134"/>
                <a:gd name="connsiteY10" fmla="*/ 55500 h 122699"/>
                <a:gd name="connsiteX11" fmla="*/ 63867 w 286134"/>
                <a:gd name="connsiteY11" fmla="*/ 61135 h 122699"/>
                <a:gd name="connsiteX12" fmla="*/ 69501 w 286134"/>
                <a:gd name="connsiteY12" fmla="*/ 63670 h 122699"/>
                <a:gd name="connsiteX13" fmla="*/ 69501 w 286134"/>
                <a:gd name="connsiteY13" fmla="*/ 74235 h 122699"/>
                <a:gd name="connsiteX14" fmla="*/ 71614 w 286134"/>
                <a:gd name="connsiteY14" fmla="*/ 80151 h 122699"/>
                <a:gd name="connsiteX15" fmla="*/ 71614 w 286134"/>
                <a:gd name="connsiteY15" fmla="*/ 88603 h 122699"/>
                <a:gd name="connsiteX16" fmla="*/ 73727 w 286134"/>
                <a:gd name="connsiteY16" fmla="*/ 94519 h 122699"/>
                <a:gd name="connsiteX17" fmla="*/ 73727 w 286134"/>
                <a:gd name="connsiteY17" fmla="*/ 105084 h 122699"/>
                <a:gd name="connsiteX18" fmla="*/ 109084 w 286134"/>
                <a:gd name="connsiteY18" fmla="*/ 108183 h 122699"/>
                <a:gd name="connsiteX19" fmla="*/ 109929 w 286134"/>
                <a:gd name="connsiteY19" fmla="*/ 112691 h 122699"/>
                <a:gd name="connsiteX20" fmla="*/ 120353 w 286134"/>
                <a:gd name="connsiteY20" fmla="*/ 116071 h 122699"/>
                <a:gd name="connsiteX21" fmla="*/ 134439 w 286134"/>
                <a:gd name="connsiteY21" fmla="*/ 116071 h 122699"/>
                <a:gd name="connsiteX22" fmla="*/ 148526 w 286134"/>
                <a:gd name="connsiteY22" fmla="*/ 116071 h 122699"/>
                <a:gd name="connsiteX23" fmla="*/ 157259 w 286134"/>
                <a:gd name="connsiteY23" fmla="*/ 121002 h 122699"/>
                <a:gd name="connsiteX24" fmla="*/ 184164 w 286134"/>
                <a:gd name="connsiteY24" fmla="*/ 121706 h 122699"/>
                <a:gd name="connsiteX25" fmla="*/ 187404 w 286134"/>
                <a:gd name="connsiteY25" fmla="*/ 119452 h 122699"/>
                <a:gd name="connsiteX26" fmla="*/ 195151 w 286134"/>
                <a:gd name="connsiteY26" fmla="*/ 119452 h 122699"/>
                <a:gd name="connsiteX27" fmla="*/ 199800 w 286134"/>
                <a:gd name="connsiteY27" fmla="*/ 115790 h 122699"/>
                <a:gd name="connsiteX28" fmla="*/ 205998 w 286134"/>
                <a:gd name="connsiteY28" fmla="*/ 113958 h 122699"/>
                <a:gd name="connsiteX29" fmla="*/ 214027 w 286134"/>
                <a:gd name="connsiteY29" fmla="*/ 108183 h 122699"/>
                <a:gd name="connsiteX30" fmla="*/ 228113 w 286134"/>
                <a:gd name="connsiteY30" fmla="*/ 108183 h 122699"/>
                <a:gd name="connsiteX31" fmla="*/ 238960 w 286134"/>
                <a:gd name="connsiteY31" fmla="*/ 111564 h 122699"/>
                <a:gd name="connsiteX32" fmla="*/ 252060 w 286134"/>
                <a:gd name="connsiteY32" fmla="*/ 114240 h 122699"/>
                <a:gd name="connsiteX33" fmla="*/ 255300 w 286134"/>
                <a:gd name="connsiteY33" fmla="*/ 116635 h 122699"/>
                <a:gd name="connsiteX34" fmla="*/ 263611 w 286134"/>
                <a:gd name="connsiteY34" fmla="*/ 116635 h 122699"/>
                <a:gd name="connsiteX35" fmla="*/ 274598 w 286134"/>
                <a:gd name="connsiteY35" fmla="*/ 119311 h 122699"/>
                <a:gd name="connsiteX36" fmla="*/ 283613 w 286134"/>
                <a:gd name="connsiteY36" fmla="*/ 120156 h 122699"/>
                <a:gd name="connsiteX37" fmla="*/ 285163 w 286134"/>
                <a:gd name="connsiteY37" fmla="*/ 106070 h 122699"/>
                <a:gd name="connsiteX38" fmla="*/ 276570 w 286134"/>
                <a:gd name="connsiteY38" fmla="*/ 103675 h 122699"/>
                <a:gd name="connsiteX39" fmla="*/ 274739 w 286134"/>
                <a:gd name="connsiteY39" fmla="*/ 94519 h 122699"/>
                <a:gd name="connsiteX40" fmla="*/ 261357 w 286134"/>
                <a:gd name="connsiteY40" fmla="*/ 85927 h 122699"/>
                <a:gd name="connsiteX41" fmla="*/ 249384 w 286134"/>
                <a:gd name="connsiteY41" fmla="*/ 70573 h 122699"/>
                <a:gd name="connsiteX42" fmla="*/ 222620 w 286134"/>
                <a:gd name="connsiteY42" fmla="*/ 65501 h 122699"/>
                <a:gd name="connsiteX43" fmla="*/ 216703 w 286134"/>
                <a:gd name="connsiteY43" fmla="*/ 73249 h 122699"/>
                <a:gd name="connsiteX44" fmla="*/ 206561 w 286134"/>
                <a:gd name="connsiteY44" fmla="*/ 76630 h 122699"/>
                <a:gd name="connsiteX45" fmla="*/ 200222 w 286134"/>
                <a:gd name="connsiteY45" fmla="*/ 76630 h 122699"/>
                <a:gd name="connsiteX46" fmla="*/ 192757 w 286134"/>
                <a:gd name="connsiteY46" fmla="*/ 81842 h 122699"/>
                <a:gd name="connsiteX47" fmla="*/ 176135 w 286134"/>
                <a:gd name="connsiteY47" fmla="*/ 81842 h 122699"/>
                <a:gd name="connsiteX48" fmla="*/ 165288 w 286134"/>
                <a:gd name="connsiteY48" fmla="*/ 84800 h 122699"/>
                <a:gd name="connsiteX49" fmla="*/ 151202 w 286134"/>
                <a:gd name="connsiteY49" fmla="*/ 84800 h 122699"/>
                <a:gd name="connsiteX50" fmla="*/ 120916 w 286134"/>
                <a:gd name="connsiteY50" fmla="*/ 84800 h 122699"/>
                <a:gd name="connsiteX51" fmla="*/ 115704 w 286134"/>
                <a:gd name="connsiteY51" fmla="*/ 62543 h 122699"/>
                <a:gd name="connsiteX52" fmla="*/ 88659 w 286134"/>
                <a:gd name="connsiteY52" fmla="*/ 59585 h 122699"/>
                <a:gd name="connsiteX53" fmla="*/ 85982 w 286134"/>
                <a:gd name="connsiteY53" fmla="*/ 44090 h 122699"/>
                <a:gd name="connsiteX54" fmla="*/ 93730 w 286134"/>
                <a:gd name="connsiteY54" fmla="*/ 30004 h 122699"/>
                <a:gd name="connsiteX55" fmla="*/ 58091 w 286134"/>
                <a:gd name="connsiteY55" fmla="*/ 21834 h 12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6134" h="122699">
                  <a:moveTo>
                    <a:pt x="58655" y="21834"/>
                  </a:moveTo>
                  <a:cubicBezTo>
                    <a:pt x="57387" y="16058"/>
                    <a:pt x="52738" y="16904"/>
                    <a:pt x="48231" y="15777"/>
                  </a:cubicBezTo>
                  <a:cubicBezTo>
                    <a:pt x="43357" y="14446"/>
                    <a:pt x="38638" y="12604"/>
                    <a:pt x="34144" y="10283"/>
                  </a:cubicBezTo>
                  <a:lnTo>
                    <a:pt x="28651" y="7466"/>
                  </a:lnTo>
                  <a:cubicBezTo>
                    <a:pt x="27383" y="7466"/>
                    <a:pt x="23157" y="5916"/>
                    <a:pt x="22453" y="5494"/>
                  </a:cubicBezTo>
                  <a:cubicBezTo>
                    <a:pt x="16677" y="2536"/>
                    <a:pt x="16114" y="0"/>
                    <a:pt x="8366" y="0"/>
                  </a:cubicBezTo>
                  <a:cubicBezTo>
                    <a:pt x="619" y="0"/>
                    <a:pt x="56" y="0"/>
                    <a:pt x="56" y="8170"/>
                  </a:cubicBezTo>
                  <a:cubicBezTo>
                    <a:pt x="56" y="16340"/>
                    <a:pt x="-930" y="18735"/>
                    <a:pt x="5408" y="22256"/>
                  </a:cubicBezTo>
                  <a:cubicBezTo>
                    <a:pt x="14536" y="25327"/>
                    <a:pt x="23002" y="30108"/>
                    <a:pt x="30341" y="36343"/>
                  </a:cubicBezTo>
                  <a:cubicBezTo>
                    <a:pt x="32736" y="39301"/>
                    <a:pt x="33440" y="44231"/>
                    <a:pt x="35694" y="47330"/>
                  </a:cubicBezTo>
                  <a:cubicBezTo>
                    <a:pt x="39497" y="52683"/>
                    <a:pt x="44005" y="53246"/>
                    <a:pt x="49780" y="55500"/>
                  </a:cubicBezTo>
                  <a:cubicBezTo>
                    <a:pt x="55556" y="57754"/>
                    <a:pt x="58655" y="59303"/>
                    <a:pt x="63867" y="61135"/>
                  </a:cubicBezTo>
                  <a:cubicBezTo>
                    <a:pt x="69079" y="62966"/>
                    <a:pt x="67670" y="59303"/>
                    <a:pt x="69501" y="63670"/>
                  </a:cubicBezTo>
                  <a:cubicBezTo>
                    <a:pt x="71332" y="68037"/>
                    <a:pt x="69501" y="71277"/>
                    <a:pt x="69501" y="74235"/>
                  </a:cubicBezTo>
                  <a:cubicBezTo>
                    <a:pt x="70403" y="76131"/>
                    <a:pt x="71107" y="78113"/>
                    <a:pt x="71614" y="80151"/>
                  </a:cubicBezTo>
                  <a:cubicBezTo>
                    <a:pt x="71614" y="82969"/>
                    <a:pt x="71614" y="85786"/>
                    <a:pt x="71614" y="88603"/>
                  </a:cubicBezTo>
                  <a:cubicBezTo>
                    <a:pt x="72135" y="90634"/>
                    <a:pt x="72854" y="92613"/>
                    <a:pt x="73727" y="94519"/>
                  </a:cubicBezTo>
                  <a:cubicBezTo>
                    <a:pt x="73727" y="97477"/>
                    <a:pt x="73727" y="102689"/>
                    <a:pt x="73727" y="105084"/>
                  </a:cubicBezTo>
                  <a:cubicBezTo>
                    <a:pt x="76685" y="111986"/>
                    <a:pt x="101900" y="105929"/>
                    <a:pt x="109084" y="108183"/>
                  </a:cubicBezTo>
                  <a:lnTo>
                    <a:pt x="109929" y="112691"/>
                  </a:lnTo>
                  <a:cubicBezTo>
                    <a:pt x="113507" y="113456"/>
                    <a:pt x="117000" y="114590"/>
                    <a:pt x="120353" y="116071"/>
                  </a:cubicBezTo>
                  <a:cubicBezTo>
                    <a:pt x="125044" y="116511"/>
                    <a:pt x="129748" y="116511"/>
                    <a:pt x="134439" y="116071"/>
                  </a:cubicBezTo>
                  <a:cubicBezTo>
                    <a:pt x="139116" y="115560"/>
                    <a:pt x="143849" y="115560"/>
                    <a:pt x="148526" y="116071"/>
                  </a:cubicBezTo>
                  <a:cubicBezTo>
                    <a:pt x="151625" y="116071"/>
                    <a:pt x="154442" y="120156"/>
                    <a:pt x="157259" y="121002"/>
                  </a:cubicBezTo>
                  <a:cubicBezTo>
                    <a:pt x="166091" y="122996"/>
                    <a:pt x="175233" y="123236"/>
                    <a:pt x="184164" y="121706"/>
                  </a:cubicBezTo>
                  <a:cubicBezTo>
                    <a:pt x="185587" y="121651"/>
                    <a:pt x="186854" y="120771"/>
                    <a:pt x="187404" y="119452"/>
                  </a:cubicBezTo>
                  <a:cubicBezTo>
                    <a:pt x="189982" y="119600"/>
                    <a:pt x="192574" y="119600"/>
                    <a:pt x="195151" y="119452"/>
                  </a:cubicBezTo>
                  <a:cubicBezTo>
                    <a:pt x="197828" y="118607"/>
                    <a:pt x="197687" y="116917"/>
                    <a:pt x="199800" y="115790"/>
                  </a:cubicBezTo>
                  <a:cubicBezTo>
                    <a:pt x="201913" y="114663"/>
                    <a:pt x="204448" y="114804"/>
                    <a:pt x="205998" y="113958"/>
                  </a:cubicBezTo>
                  <a:cubicBezTo>
                    <a:pt x="207547" y="113113"/>
                    <a:pt x="210787" y="109169"/>
                    <a:pt x="214027" y="108183"/>
                  </a:cubicBezTo>
                  <a:cubicBezTo>
                    <a:pt x="218689" y="107465"/>
                    <a:pt x="223451" y="107465"/>
                    <a:pt x="228113" y="108183"/>
                  </a:cubicBezTo>
                  <a:cubicBezTo>
                    <a:pt x="231874" y="108790"/>
                    <a:pt x="235523" y="109928"/>
                    <a:pt x="238960" y="111564"/>
                  </a:cubicBezTo>
                  <a:cubicBezTo>
                    <a:pt x="243200" y="113008"/>
                    <a:pt x="247595" y="113906"/>
                    <a:pt x="252060" y="114240"/>
                  </a:cubicBezTo>
                  <a:cubicBezTo>
                    <a:pt x="252638" y="115553"/>
                    <a:pt x="253877" y="116462"/>
                    <a:pt x="255300" y="116635"/>
                  </a:cubicBezTo>
                  <a:cubicBezTo>
                    <a:pt x="258061" y="116845"/>
                    <a:pt x="260850" y="116845"/>
                    <a:pt x="263611" y="116635"/>
                  </a:cubicBezTo>
                  <a:cubicBezTo>
                    <a:pt x="267471" y="116273"/>
                    <a:pt x="271344" y="117215"/>
                    <a:pt x="274598" y="119311"/>
                  </a:cubicBezTo>
                  <a:cubicBezTo>
                    <a:pt x="278261" y="121283"/>
                    <a:pt x="279951" y="123537"/>
                    <a:pt x="283613" y="120156"/>
                  </a:cubicBezTo>
                  <a:cubicBezTo>
                    <a:pt x="287276" y="116776"/>
                    <a:pt x="286149" y="110014"/>
                    <a:pt x="285163" y="106070"/>
                  </a:cubicBezTo>
                  <a:cubicBezTo>
                    <a:pt x="281782" y="106070"/>
                    <a:pt x="278965" y="106070"/>
                    <a:pt x="276570" y="103675"/>
                  </a:cubicBezTo>
                  <a:cubicBezTo>
                    <a:pt x="274176" y="101281"/>
                    <a:pt x="275866" y="98182"/>
                    <a:pt x="274739" y="94519"/>
                  </a:cubicBezTo>
                  <a:cubicBezTo>
                    <a:pt x="272908" y="88180"/>
                    <a:pt x="266851" y="86772"/>
                    <a:pt x="261357" y="85927"/>
                  </a:cubicBezTo>
                  <a:cubicBezTo>
                    <a:pt x="261357" y="80715"/>
                    <a:pt x="253469" y="73672"/>
                    <a:pt x="249384" y="70573"/>
                  </a:cubicBezTo>
                  <a:cubicBezTo>
                    <a:pt x="241340" y="65792"/>
                    <a:pt x="231860" y="63997"/>
                    <a:pt x="222620" y="65501"/>
                  </a:cubicBezTo>
                  <a:cubicBezTo>
                    <a:pt x="219380" y="66910"/>
                    <a:pt x="219661" y="70713"/>
                    <a:pt x="216703" y="73249"/>
                  </a:cubicBezTo>
                  <a:cubicBezTo>
                    <a:pt x="213661" y="75204"/>
                    <a:pt x="210167" y="76366"/>
                    <a:pt x="206561" y="76630"/>
                  </a:cubicBezTo>
                  <a:cubicBezTo>
                    <a:pt x="204490" y="75990"/>
                    <a:pt x="202293" y="75990"/>
                    <a:pt x="200222" y="76630"/>
                  </a:cubicBezTo>
                  <a:cubicBezTo>
                    <a:pt x="196842" y="77897"/>
                    <a:pt x="195996" y="80996"/>
                    <a:pt x="192757" y="81842"/>
                  </a:cubicBezTo>
                  <a:cubicBezTo>
                    <a:pt x="189517" y="82687"/>
                    <a:pt x="181347" y="80151"/>
                    <a:pt x="176135" y="81842"/>
                  </a:cubicBezTo>
                  <a:cubicBezTo>
                    <a:pt x="170923" y="83532"/>
                    <a:pt x="170641" y="84800"/>
                    <a:pt x="165288" y="84800"/>
                  </a:cubicBezTo>
                  <a:lnTo>
                    <a:pt x="151202" y="84800"/>
                  </a:lnTo>
                  <a:cubicBezTo>
                    <a:pt x="141144" y="85997"/>
                    <a:pt x="130974" y="85997"/>
                    <a:pt x="120916" y="84800"/>
                  </a:cubicBezTo>
                  <a:cubicBezTo>
                    <a:pt x="110352" y="81701"/>
                    <a:pt x="118803" y="69305"/>
                    <a:pt x="115704" y="62543"/>
                  </a:cubicBezTo>
                  <a:cubicBezTo>
                    <a:pt x="112605" y="55782"/>
                    <a:pt x="94997" y="61135"/>
                    <a:pt x="88659" y="59585"/>
                  </a:cubicBezTo>
                  <a:cubicBezTo>
                    <a:pt x="88659" y="54514"/>
                    <a:pt x="83588" y="48880"/>
                    <a:pt x="85982" y="44090"/>
                  </a:cubicBezTo>
                  <a:cubicBezTo>
                    <a:pt x="88377" y="39301"/>
                    <a:pt x="96547" y="38033"/>
                    <a:pt x="93730" y="30004"/>
                  </a:cubicBezTo>
                  <a:cubicBezTo>
                    <a:pt x="89786" y="17608"/>
                    <a:pt x="68093" y="21834"/>
                    <a:pt x="58091" y="21834"/>
                  </a:cubicBezTo>
                </a:path>
              </a:pathLst>
            </a:custGeom>
            <a:grpFill/>
            <a:ln w="14071" cap="flat">
              <a:noFill/>
              <a:prstDash val="solid"/>
              <a:miter/>
            </a:ln>
          </p:spPr>
          <p:txBody>
            <a:bodyPr rtlCol="0" anchor="ctr"/>
            <a:lstStyle/>
            <a:p>
              <a:endParaRPr lang="en-GB" dirty="0"/>
            </a:p>
          </p:txBody>
        </p:sp>
        <p:sp>
          <p:nvSpPr>
            <p:cNvPr id="479" name="Freeform: Shape 478">
              <a:extLst>
                <a:ext uri="{FF2B5EF4-FFF2-40B4-BE49-F238E27FC236}">
                  <a16:creationId xmlns:a16="http://schemas.microsoft.com/office/drawing/2014/main" id="{ADE50BF7-39A9-48AE-8E7D-433CBDF7F3A9}"/>
                </a:ext>
              </a:extLst>
            </p:cNvPr>
            <p:cNvSpPr/>
            <p:nvPr/>
          </p:nvSpPr>
          <p:spPr>
            <a:xfrm>
              <a:off x="6417984" y="981351"/>
              <a:ext cx="286134" cy="122699"/>
            </a:xfrm>
            <a:custGeom>
              <a:avLst/>
              <a:gdLst>
                <a:gd name="connsiteX0" fmla="*/ 58655 w 286134"/>
                <a:gd name="connsiteY0" fmla="*/ 21834 h 122699"/>
                <a:gd name="connsiteX1" fmla="*/ 48231 w 286134"/>
                <a:gd name="connsiteY1" fmla="*/ 15777 h 122699"/>
                <a:gd name="connsiteX2" fmla="*/ 34144 w 286134"/>
                <a:gd name="connsiteY2" fmla="*/ 10283 h 122699"/>
                <a:gd name="connsiteX3" fmla="*/ 28651 w 286134"/>
                <a:gd name="connsiteY3" fmla="*/ 7466 h 122699"/>
                <a:gd name="connsiteX4" fmla="*/ 22453 w 286134"/>
                <a:gd name="connsiteY4" fmla="*/ 5494 h 122699"/>
                <a:gd name="connsiteX5" fmla="*/ 8366 w 286134"/>
                <a:gd name="connsiteY5" fmla="*/ 0 h 122699"/>
                <a:gd name="connsiteX6" fmla="*/ 56 w 286134"/>
                <a:gd name="connsiteY6" fmla="*/ 8170 h 122699"/>
                <a:gd name="connsiteX7" fmla="*/ 5408 w 286134"/>
                <a:gd name="connsiteY7" fmla="*/ 22256 h 122699"/>
                <a:gd name="connsiteX8" fmla="*/ 30341 w 286134"/>
                <a:gd name="connsiteY8" fmla="*/ 36343 h 122699"/>
                <a:gd name="connsiteX9" fmla="*/ 35694 w 286134"/>
                <a:gd name="connsiteY9" fmla="*/ 47330 h 122699"/>
                <a:gd name="connsiteX10" fmla="*/ 49780 w 286134"/>
                <a:gd name="connsiteY10" fmla="*/ 55500 h 122699"/>
                <a:gd name="connsiteX11" fmla="*/ 63867 w 286134"/>
                <a:gd name="connsiteY11" fmla="*/ 61135 h 122699"/>
                <a:gd name="connsiteX12" fmla="*/ 69501 w 286134"/>
                <a:gd name="connsiteY12" fmla="*/ 63670 h 122699"/>
                <a:gd name="connsiteX13" fmla="*/ 69501 w 286134"/>
                <a:gd name="connsiteY13" fmla="*/ 74235 h 122699"/>
                <a:gd name="connsiteX14" fmla="*/ 71614 w 286134"/>
                <a:gd name="connsiteY14" fmla="*/ 80151 h 122699"/>
                <a:gd name="connsiteX15" fmla="*/ 71614 w 286134"/>
                <a:gd name="connsiteY15" fmla="*/ 88603 h 122699"/>
                <a:gd name="connsiteX16" fmla="*/ 73727 w 286134"/>
                <a:gd name="connsiteY16" fmla="*/ 94519 h 122699"/>
                <a:gd name="connsiteX17" fmla="*/ 73727 w 286134"/>
                <a:gd name="connsiteY17" fmla="*/ 105084 h 122699"/>
                <a:gd name="connsiteX18" fmla="*/ 109084 w 286134"/>
                <a:gd name="connsiteY18" fmla="*/ 108183 h 122699"/>
                <a:gd name="connsiteX19" fmla="*/ 109929 w 286134"/>
                <a:gd name="connsiteY19" fmla="*/ 112691 h 122699"/>
                <a:gd name="connsiteX20" fmla="*/ 120353 w 286134"/>
                <a:gd name="connsiteY20" fmla="*/ 116071 h 122699"/>
                <a:gd name="connsiteX21" fmla="*/ 134439 w 286134"/>
                <a:gd name="connsiteY21" fmla="*/ 116071 h 122699"/>
                <a:gd name="connsiteX22" fmla="*/ 148526 w 286134"/>
                <a:gd name="connsiteY22" fmla="*/ 116071 h 122699"/>
                <a:gd name="connsiteX23" fmla="*/ 157259 w 286134"/>
                <a:gd name="connsiteY23" fmla="*/ 121002 h 122699"/>
                <a:gd name="connsiteX24" fmla="*/ 184164 w 286134"/>
                <a:gd name="connsiteY24" fmla="*/ 121706 h 122699"/>
                <a:gd name="connsiteX25" fmla="*/ 187404 w 286134"/>
                <a:gd name="connsiteY25" fmla="*/ 119452 h 122699"/>
                <a:gd name="connsiteX26" fmla="*/ 195151 w 286134"/>
                <a:gd name="connsiteY26" fmla="*/ 119452 h 122699"/>
                <a:gd name="connsiteX27" fmla="*/ 199800 w 286134"/>
                <a:gd name="connsiteY27" fmla="*/ 115790 h 122699"/>
                <a:gd name="connsiteX28" fmla="*/ 205998 w 286134"/>
                <a:gd name="connsiteY28" fmla="*/ 113958 h 122699"/>
                <a:gd name="connsiteX29" fmla="*/ 214027 w 286134"/>
                <a:gd name="connsiteY29" fmla="*/ 108183 h 122699"/>
                <a:gd name="connsiteX30" fmla="*/ 228113 w 286134"/>
                <a:gd name="connsiteY30" fmla="*/ 108183 h 122699"/>
                <a:gd name="connsiteX31" fmla="*/ 238960 w 286134"/>
                <a:gd name="connsiteY31" fmla="*/ 111564 h 122699"/>
                <a:gd name="connsiteX32" fmla="*/ 252060 w 286134"/>
                <a:gd name="connsiteY32" fmla="*/ 114240 h 122699"/>
                <a:gd name="connsiteX33" fmla="*/ 255300 w 286134"/>
                <a:gd name="connsiteY33" fmla="*/ 116635 h 122699"/>
                <a:gd name="connsiteX34" fmla="*/ 263611 w 286134"/>
                <a:gd name="connsiteY34" fmla="*/ 116635 h 122699"/>
                <a:gd name="connsiteX35" fmla="*/ 274598 w 286134"/>
                <a:gd name="connsiteY35" fmla="*/ 119311 h 122699"/>
                <a:gd name="connsiteX36" fmla="*/ 283613 w 286134"/>
                <a:gd name="connsiteY36" fmla="*/ 120156 h 122699"/>
                <a:gd name="connsiteX37" fmla="*/ 285163 w 286134"/>
                <a:gd name="connsiteY37" fmla="*/ 106070 h 122699"/>
                <a:gd name="connsiteX38" fmla="*/ 276570 w 286134"/>
                <a:gd name="connsiteY38" fmla="*/ 103675 h 122699"/>
                <a:gd name="connsiteX39" fmla="*/ 274739 w 286134"/>
                <a:gd name="connsiteY39" fmla="*/ 94519 h 122699"/>
                <a:gd name="connsiteX40" fmla="*/ 261357 w 286134"/>
                <a:gd name="connsiteY40" fmla="*/ 85927 h 122699"/>
                <a:gd name="connsiteX41" fmla="*/ 249384 w 286134"/>
                <a:gd name="connsiteY41" fmla="*/ 70573 h 122699"/>
                <a:gd name="connsiteX42" fmla="*/ 222620 w 286134"/>
                <a:gd name="connsiteY42" fmla="*/ 65501 h 122699"/>
                <a:gd name="connsiteX43" fmla="*/ 216703 w 286134"/>
                <a:gd name="connsiteY43" fmla="*/ 73249 h 122699"/>
                <a:gd name="connsiteX44" fmla="*/ 206561 w 286134"/>
                <a:gd name="connsiteY44" fmla="*/ 76630 h 122699"/>
                <a:gd name="connsiteX45" fmla="*/ 200222 w 286134"/>
                <a:gd name="connsiteY45" fmla="*/ 76630 h 122699"/>
                <a:gd name="connsiteX46" fmla="*/ 192757 w 286134"/>
                <a:gd name="connsiteY46" fmla="*/ 81842 h 122699"/>
                <a:gd name="connsiteX47" fmla="*/ 176135 w 286134"/>
                <a:gd name="connsiteY47" fmla="*/ 81842 h 122699"/>
                <a:gd name="connsiteX48" fmla="*/ 165288 w 286134"/>
                <a:gd name="connsiteY48" fmla="*/ 84800 h 122699"/>
                <a:gd name="connsiteX49" fmla="*/ 151202 w 286134"/>
                <a:gd name="connsiteY49" fmla="*/ 84800 h 122699"/>
                <a:gd name="connsiteX50" fmla="*/ 120916 w 286134"/>
                <a:gd name="connsiteY50" fmla="*/ 84800 h 122699"/>
                <a:gd name="connsiteX51" fmla="*/ 115704 w 286134"/>
                <a:gd name="connsiteY51" fmla="*/ 62543 h 122699"/>
                <a:gd name="connsiteX52" fmla="*/ 88659 w 286134"/>
                <a:gd name="connsiteY52" fmla="*/ 59585 h 122699"/>
                <a:gd name="connsiteX53" fmla="*/ 85982 w 286134"/>
                <a:gd name="connsiteY53" fmla="*/ 44090 h 122699"/>
                <a:gd name="connsiteX54" fmla="*/ 93730 w 286134"/>
                <a:gd name="connsiteY54" fmla="*/ 30004 h 122699"/>
                <a:gd name="connsiteX55" fmla="*/ 58655 w 286134"/>
                <a:gd name="connsiteY55" fmla="*/ 21834 h 12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6134" h="122699">
                  <a:moveTo>
                    <a:pt x="58655" y="21834"/>
                  </a:moveTo>
                  <a:cubicBezTo>
                    <a:pt x="57387" y="16058"/>
                    <a:pt x="52738" y="16904"/>
                    <a:pt x="48231" y="15777"/>
                  </a:cubicBezTo>
                  <a:cubicBezTo>
                    <a:pt x="43357" y="14446"/>
                    <a:pt x="38638" y="12604"/>
                    <a:pt x="34144" y="10283"/>
                  </a:cubicBezTo>
                  <a:lnTo>
                    <a:pt x="28651" y="7466"/>
                  </a:lnTo>
                  <a:cubicBezTo>
                    <a:pt x="27383" y="7466"/>
                    <a:pt x="23157" y="5916"/>
                    <a:pt x="22453" y="5494"/>
                  </a:cubicBezTo>
                  <a:cubicBezTo>
                    <a:pt x="16677" y="2536"/>
                    <a:pt x="16114" y="0"/>
                    <a:pt x="8366" y="0"/>
                  </a:cubicBezTo>
                  <a:cubicBezTo>
                    <a:pt x="619" y="0"/>
                    <a:pt x="56" y="0"/>
                    <a:pt x="56" y="8170"/>
                  </a:cubicBezTo>
                  <a:cubicBezTo>
                    <a:pt x="56" y="16340"/>
                    <a:pt x="-930" y="18735"/>
                    <a:pt x="5408" y="22256"/>
                  </a:cubicBezTo>
                  <a:cubicBezTo>
                    <a:pt x="14536" y="25327"/>
                    <a:pt x="23002" y="30108"/>
                    <a:pt x="30341" y="36343"/>
                  </a:cubicBezTo>
                  <a:cubicBezTo>
                    <a:pt x="32736" y="39301"/>
                    <a:pt x="33440" y="44231"/>
                    <a:pt x="35694" y="47330"/>
                  </a:cubicBezTo>
                  <a:cubicBezTo>
                    <a:pt x="39497" y="52683"/>
                    <a:pt x="44005" y="53246"/>
                    <a:pt x="49780" y="55500"/>
                  </a:cubicBezTo>
                  <a:cubicBezTo>
                    <a:pt x="55556" y="57754"/>
                    <a:pt x="58655" y="59303"/>
                    <a:pt x="63867" y="61135"/>
                  </a:cubicBezTo>
                  <a:cubicBezTo>
                    <a:pt x="69079" y="62966"/>
                    <a:pt x="67670" y="59303"/>
                    <a:pt x="69501" y="63670"/>
                  </a:cubicBezTo>
                  <a:cubicBezTo>
                    <a:pt x="71332" y="68037"/>
                    <a:pt x="69501" y="71277"/>
                    <a:pt x="69501" y="74235"/>
                  </a:cubicBezTo>
                  <a:cubicBezTo>
                    <a:pt x="70403" y="76131"/>
                    <a:pt x="71107" y="78113"/>
                    <a:pt x="71614" y="80151"/>
                  </a:cubicBezTo>
                  <a:cubicBezTo>
                    <a:pt x="71614" y="82969"/>
                    <a:pt x="71614" y="85786"/>
                    <a:pt x="71614" y="88603"/>
                  </a:cubicBezTo>
                  <a:cubicBezTo>
                    <a:pt x="72135" y="90634"/>
                    <a:pt x="72854" y="92613"/>
                    <a:pt x="73727" y="94519"/>
                  </a:cubicBezTo>
                  <a:cubicBezTo>
                    <a:pt x="73727" y="97477"/>
                    <a:pt x="73727" y="102689"/>
                    <a:pt x="73727" y="105084"/>
                  </a:cubicBezTo>
                  <a:cubicBezTo>
                    <a:pt x="76685" y="111986"/>
                    <a:pt x="101900" y="105929"/>
                    <a:pt x="109084" y="108183"/>
                  </a:cubicBezTo>
                  <a:lnTo>
                    <a:pt x="109929" y="112691"/>
                  </a:lnTo>
                  <a:cubicBezTo>
                    <a:pt x="113507" y="113456"/>
                    <a:pt x="117000" y="114590"/>
                    <a:pt x="120353" y="116071"/>
                  </a:cubicBezTo>
                  <a:cubicBezTo>
                    <a:pt x="125044" y="116511"/>
                    <a:pt x="129748" y="116511"/>
                    <a:pt x="134439" y="116071"/>
                  </a:cubicBezTo>
                  <a:cubicBezTo>
                    <a:pt x="139116" y="115560"/>
                    <a:pt x="143849" y="115560"/>
                    <a:pt x="148526" y="116071"/>
                  </a:cubicBezTo>
                  <a:cubicBezTo>
                    <a:pt x="151625" y="116071"/>
                    <a:pt x="154442" y="120156"/>
                    <a:pt x="157259" y="121002"/>
                  </a:cubicBezTo>
                  <a:cubicBezTo>
                    <a:pt x="166091" y="122996"/>
                    <a:pt x="175233" y="123236"/>
                    <a:pt x="184164" y="121706"/>
                  </a:cubicBezTo>
                  <a:cubicBezTo>
                    <a:pt x="185587" y="121651"/>
                    <a:pt x="186854" y="120771"/>
                    <a:pt x="187404" y="119452"/>
                  </a:cubicBezTo>
                  <a:cubicBezTo>
                    <a:pt x="189982" y="119600"/>
                    <a:pt x="192574" y="119600"/>
                    <a:pt x="195151" y="119452"/>
                  </a:cubicBezTo>
                  <a:cubicBezTo>
                    <a:pt x="197828" y="118607"/>
                    <a:pt x="197687" y="116917"/>
                    <a:pt x="199800" y="115790"/>
                  </a:cubicBezTo>
                  <a:cubicBezTo>
                    <a:pt x="201913" y="114663"/>
                    <a:pt x="204448" y="114804"/>
                    <a:pt x="205998" y="113958"/>
                  </a:cubicBezTo>
                  <a:cubicBezTo>
                    <a:pt x="207547" y="113113"/>
                    <a:pt x="210787" y="109169"/>
                    <a:pt x="214027" y="108183"/>
                  </a:cubicBezTo>
                  <a:cubicBezTo>
                    <a:pt x="218689" y="107465"/>
                    <a:pt x="223451" y="107465"/>
                    <a:pt x="228113" y="108183"/>
                  </a:cubicBezTo>
                  <a:cubicBezTo>
                    <a:pt x="231874" y="108790"/>
                    <a:pt x="235523" y="109928"/>
                    <a:pt x="238960" y="111564"/>
                  </a:cubicBezTo>
                  <a:cubicBezTo>
                    <a:pt x="243200" y="113008"/>
                    <a:pt x="247595" y="113906"/>
                    <a:pt x="252060" y="114240"/>
                  </a:cubicBezTo>
                  <a:cubicBezTo>
                    <a:pt x="252638" y="115553"/>
                    <a:pt x="253877" y="116462"/>
                    <a:pt x="255300" y="116635"/>
                  </a:cubicBezTo>
                  <a:cubicBezTo>
                    <a:pt x="258061" y="116845"/>
                    <a:pt x="260850" y="116845"/>
                    <a:pt x="263611" y="116635"/>
                  </a:cubicBezTo>
                  <a:cubicBezTo>
                    <a:pt x="267471" y="116273"/>
                    <a:pt x="271344" y="117215"/>
                    <a:pt x="274598" y="119311"/>
                  </a:cubicBezTo>
                  <a:cubicBezTo>
                    <a:pt x="278261" y="121283"/>
                    <a:pt x="279951" y="123537"/>
                    <a:pt x="283613" y="120156"/>
                  </a:cubicBezTo>
                  <a:cubicBezTo>
                    <a:pt x="287276" y="116776"/>
                    <a:pt x="286149" y="110014"/>
                    <a:pt x="285163" y="106070"/>
                  </a:cubicBezTo>
                  <a:cubicBezTo>
                    <a:pt x="281782" y="106070"/>
                    <a:pt x="278965" y="106070"/>
                    <a:pt x="276570" y="103675"/>
                  </a:cubicBezTo>
                  <a:cubicBezTo>
                    <a:pt x="274176" y="101281"/>
                    <a:pt x="275866" y="98182"/>
                    <a:pt x="274739" y="94519"/>
                  </a:cubicBezTo>
                  <a:cubicBezTo>
                    <a:pt x="272908" y="88180"/>
                    <a:pt x="266851" y="86772"/>
                    <a:pt x="261357" y="85927"/>
                  </a:cubicBezTo>
                  <a:cubicBezTo>
                    <a:pt x="261357" y="80715"/>
                    <a:pt x="253469" y="73672"/>
                    <a:pt x="249384" y="70573"/>
                  </a:cubicBezTo>
                  <a:cubicBezTo>
                    <a:pt x="241340" y="65792"/>
                    <a:pt x="231860" y="63997"/>
                    <a:pt x="222620" y="65501"/>
                  </a:cubicBezTo>
                  <a:cubicBezTo>
                    <a:pt x="219380" y="66910"/>
                    <a:pt x="219661" y="70713"/>
                    <a:pt x="216703" y="73249"/>
                  </a:cubicBezTo>
                  <a:cubicBezTo>
                    <a:pt x="213661" y="75204"/>
                    <a:pt x="210167" y="76366"/>
                    <a:pt x="206561" y="76630"/>
                  </a:cubicBezTo>
                  <a:cubicBezTo>
                    <a:pt x="204490" y="75990"/>
                    <a:pt x="202293" y="75990"/>
                    <a:pt x="200222" y="76630"/>
                  </a:cubicBezTo>
                  <a:cubicBezTo>
                    <a:pt x="196842" y="77897"/>
                    <a:pt x="195996" y="80996"/>
                    <a:pt x="192757" y="81842"/>
                  </a:cubicBezTo>
                  <a:cubicBezTo>
                    <a:pt x="189517" y="82687"/>
                    <a:pt x="181347" y="80151"/>
                    <a:pt x="176135" y="81842"/>
                  </a:cubicBezTo>
                  <a:cubicBezTo>
                    <a:pt x="170923" y="83532"/>
                    <a:pt x="170641" y="84800"/>
                    <a:pt x="165288" y="84800"/>
                  </a:cubicBezTo>
                  <a:lnTo>
                    <a:pt x="151202" y="84800"/>
                  </a:lnTo>
                  <a:cubicBezTo>
                    <a:pt x="141144" y="85997"/>
                    <a:pt x="130974" y="85997"/>
                    <a:pt x="120916" y="84800"/>
                  </a:cubicBezTo>
                  <a:cubicBezTo>
                    <a:pt x="110352" y="81701"/>
                    <a:pt x="118803" y="69305"/>
                    <a:pt x="115704" y="62543"/>
                  </a:cubicBezTo>
                  <a:cubicBezTo>
                    <a:pt x="112605" y="55782"/>
                    <a:pt x="94997" y="61135"/>
                    <a:pt x="88659" y="59585"/>
                  </a:cubicBezTo>
                  <a:cubicBezTo>
                    <a:pt x="88659" y="54514"/>
                    <a:pt x="83588" y="48880"/>
                    <a:pt x="85982" y="44090"/>
                  </a:cubicBezTo>
                  <a:cubicBezTo>
                    <a:pt x="88377" y="39301"/>
                    <a:pt x="96547" y="38033"/>
                    <a:pt x="93730" y="30004"/>
                  </a:cubicBezTo>
                  <a:cubicBezTo>
                    <a:pt x="90349" y="17608"/>
                    <a:pt x="68656" y="21834"/>
                    <a:pt x="58655" y="21834"/>
                  </a:cubicBezTo>
                  <a:close/>
                </a:path>
              </a:pathLst>
            </a:custGeom>
            <a:grpFill/>
            <a:ln w="14071" cap="flat">
              <a:noFill/>
              <a:prstDash val="solid"/>
              <a:miter/>
            </a:ln>
          </p:spPr>
          <p:txBody>
            <a:bodyPr rtlCol="0" anchor="ctr"/>
            <a:lstStyle/>
            <a:p>
              <a:endParaRPr lang="en-GB" dirty="0"/>
            </a:p>
          </p:txBody>
        </p:sp>
        <p:sp>
          <p:nvSpPr>
            <p:cNvPr id="480" name="Freeform: Shape 479">
              <a:extLst>
                <a:ext uri="{FF2B5EF4-FFF2-40B4-BE49-F238E27FC236}">
                  <a16:creationId xmlns:a16="http://schemas.microsoft.com/office/drawing/2014/main" id="{F6570760-4386-4885-8198-4F8F520D0993}"/>
                </a:ext>
              </a:extLst>
            </p:cNvPr>
            <p:cNvSpPr/>
            <p:nvPr/>
          </p:nvSpPr>
          <p:spPr>
            <a:xfrm>
              <a:off x="6490989" y="1455356"/>
              <a:ext cx="128625" cy="84580"/>
            </a:xfrm>
            <a:custGeom>
              <a:avLst/>
              <a:gdLst>
                <a:gd name="connsiteX0" fmla="*/ 43122 w 128625"/>
                <a:gd name="connsiteY0" fmla="*/ 2817 h 84580"/>
                <a:gd name="connsiteX1" fmla="*/ 27204 w 128625"/>
                <a:gd name="connsiteY1" fmla="*/ 6198 h 84580"/>
                <a:gd name="connsiteX2" fmla="*/ 27204 w 128625"/>
                <a:gd name="connsiteY2" fmla="*/ 13945 h 84580"/>
                <a:gd name="connsiteX3" fmla="*/ 23683 w 128625"/>
                <a:gd name="connsiteY3" fmla="*/ 21270 h 84580"/>
                <a:gd name="connsiteX4" fmla="*/ 14104 w 128625"/>
                <a:gd name="connsiteY4" fmla="*/ 30849 h 84580"/>
                <a:gd name="connsiteX5" fmla="*/ 2271 w 128625"/>
                <a:gd name="connsiteY5" fmla="*/ 38174 h 84580"/>
                <a:gd name="connsiteX6" fmla="*/ 2271 w 128625"/>
                <a:gd name="connsiteY6" fmla="*/ 57050 h 84580"/>
                <a:gd name="connsiteX7" fmla="*/ 158 w 128625"/>
                <a:gd name="connsiteY7" fmla="*/ 62966 h 84580"/>
                <a:gd name="connsiteX8" fmla="*/ 158 w 128625"/>
                <a:gd name="connsiteY8" fmla="*/ 74094 h 84580"/>
                <a:gd name="connsiteX9" fmla="*/ 10441 w 128625"/>
                <a:gd name="connsiteY9" fmla="*/ 82828 h 84580"/>
                <a:gd name="connsiteX10" fmla="*/ 17344 w 128625"/>
                <a:gd name="connsiteY10" fmla="*/ 82828 h 84580"/>
                <a:gd name="connsiteX11" fmla="*/ 19879 w 128625"/>
                <a:gd name="connsiteY11" fmla="*/ 74376 h 84580"/>
                <a:gd name="connsiteX12" fmla="*/ 28190 w 128625"/>
                <a:gd name="connsiteY12" fmla="*/ 63529 h 84580"/>
                <a:gd name="connsiteX13" fmla="*/ 32839 w 128625"/>
                <a:gd name="connsiteY13" fmla="*/ 60008 h 84580"/>
                <a:gd name="connsiteX14" fmla="*/ 38614 w 128625"/>
                <a:gd name="connsiteY14" fmla="*/ 60008 h 84580"/>
                <a:gd name="connsiteX15" fmla="*/ 41854 w 128625"/>
                <a:gd name="connsiteY15" fmla="*/ 57613 h 84580"/>
                <a:gd name="connsiteX16" fmla="*/ 54954 w 128625"/>
                <a:gd name="connsiteY16" fmla="*/ 51556 h 84580"/>
                <a:gd name="connsiteX17" fmla="*/ 73548 w 128625"/>
                <a:gd name="connsiteY17" fmla="*/ 49443 h 84580"/>
                <a:gd name="connsiteX18" fmla="*/ 77493 w 128625"/>
                <a:gd name="connsiteY18" fmla="*/ 53669 h 84580"/>
                <a:gd name="connsiteX19" fmla="*/ 81718 w 128625"/>
                <a:gd name="connsiteY19" fmla="*/ 54796 h 84580"/>
                <a:gd name="connsiteX20" fmla="*/ 82986 w 128625"/>
                <a:gd name="connsiteY20" fmla="*/ 59163 h 84580"/>
                <a:gd name="connsiteX21" fmla="*/ 85099 w 128625"/>
                <a:gd name="connsiteY21" fmla="*/ 65220 h 84580"/>
                <a:gd name="connsiteX22" fmla="*/ 90452 w 128625"/>
                <a:gd name="connsiteY22" fmla="*/ 70854 h 84580"/>
                <a:gd name="connsiteX23" fmla="*/ 106369 w 128625"/>
                <a:gd name="connsiteY23" fmla="*/ 67473 h 84580"/>
                <a:gd name="connsiteX24" fmla="*/ 110736 w 128625"/>
                <a:gd name="connsiteY24" fmla="*/ 65079 h 84580"/>
                <a:gd name="connsiteX25" fmla="*/ 113131 w 128625"/>
                <a:gd name="connsiteY25" fmla="*/ 67473 h 84580"/>
                <a:gd name="connsiteX26" fmla="*/ 122991 w 128625"/>
                <a:gd name="connsiteY26" fmla="*/ 67473 h 84580"/>
                <a:gd name="connsiteX27" fmla="*/ 128626 w 128625"/>
                <a:gd name="connsiteY27" fmla="*/ 57472 h 84580"/>
                <a:gd name="connsiteX28" fmla="*/ 115244 w 128625"/>
                <a:gd name="connsiteY28" fmla="*/ 48739 h 84580"/>
                <a:gd name="connsiteX29" fmla="*/ 106792 w 128625"/>
                <a:gd name="connsiteY29" fmla="*/ 46203 h 84580"/>
                <a:gd name="connsiteX30" fmla="*/ 96509 w 128625"/>
                <a:gd name="connsiteY30" fmla="*/ 42963 h 84580"/>
                <a:gd name="connsiteX31" fmla="*/ 89888 w 128625"/>
                <a:gd name="connsiteY31" fmla="*/ 27609 h 84580"/>
                <a:gd name="connsiteX32" fmla="*/ 76788 w 128625"/>
                <a:gd name="connsiteY32" fmla="*/ 18735 h 84580"/>
                <a:gd name="connsiteX33" fmla="*/ 48615 w 128625"/>
                <a:gd name="connsiteY33" fmla="*/ 0 h 84580"/>
                <a:gd name="connsiteX34" fmla="*/ 41432 w 128625"/>
                <a:gd name="connsiteY34" fmla="*/ 2817 h 84580"/>
                <a:gd name="connsiteX35" fmla="*/ 43826 w 128625"/>
                <a:gd name="connsiteY35" fmla="*/ 2817 h 8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625" h="84580">
                  <a:moveTo>
                    <a:pt x="43122" y="2817"/>
                  </a:moveTo>
                  <a:cubicBezTo>
                    <a:pt x="37910" y="2817"/>
                    <a:pt x="30444" y="845"/>
                    <a:pt x="27204" y="6198"/>
                  </a:cubicBezTo>
                  <a:cubicBezTo>
                    <a:pt x="25655" y="8734"/>
                    <a:pt x="27204" y="11269"/>
                    <a:pt x="27204" y="13945"/>
                  </a:cubicBezTo>
                  <a:cubicBezTo>
                    <a:pt x="26345" y="16528"/>
                    <a:pt x="25162" y="18990"/>
                    <a:pt x="23683" y="21270"/>
                  </a:cubicBezTo>
                  <a:cubicBezTo>
                    <a:pt x="22091" y="25741"/>
                    <a:pt x="18569" y="29259"/>
                    <a:pt x="14104" y="30849"/>
                  </a:cubicBezTo>
                  <a:cubicBezTo>
                    <a:pt x="10864" y="32539"/>
                    <a:pt x="3539" y="35216"/>
                    <a:pt x="2271" y="38174"/>
                  </a:cubicBezTo>
                  <a:cubicBezTo>
                    <a:pt x="1004" y="41132"/>
                    <a:pt x="2976" y="52260"/>
                    <a:pt x="2271" y="57050"/>
                  </a:cubicBezTo>
                  <a:cubicBezTo>
                    <a:pt x="1398" y="58956"/>
                    <a:pt x="680" y="60935"/>
                    <a:pt x="158" y="62966"/>
                  </a:cubicBezTo>
                  <a:cubicBezTo>
                    <a:pt x="-53" y="66672"/>
                    <a:pt x="-53" y="70388"/>
                    <a:pt x="158" y="74094"/>
                  </a:cubicBezTo>
                  <a:cubicBezTo>
                    <a:pt x="158" y="83814"/>
                    <a:pt x="2131" y="81560"/>
                    <a:pt x="10441" y="82828"/>
                  </a:cubicBezTo>
                  <a:cubicBezTo>
                    <a:pt x="13822" y="82828"/>
                    <a:pt x="13400" y="86772"/>
                    <a:pt x="17344" y="82828"/>
                  </a:cubicBezTo>
                  <a:cubicBezTo>
                    <a:pt x="21288" y="78883"/>
                    <a:pt x="18893" y="77616"/>
                    <a:pt x="19879" y="74376"/>
                  </a:cubicBezTo>
                  <a:cubicBezTo>
                    <a:pt x="21767" y="70158"/>
                    <a:pt x="24612" y="66442"/>
                    <a:pt x="28190" y="63529"/>
                  </a:cubicBezTo>
                  <a:cubicBezTo>
                    <a:pt x="30162" y="61839"/>
                    <a:pt x="30303" y="60712"/>
                    <a:pt x="32839" y="60008"/>
                  </a:cubicBezTo>
                  <a:lnTo>
                    <a:pt x="38614" y="60008"/>
                  </a:lnTo>
                  <a:cubicBezTo>
                    <a:pt x="40037" y="59835"/>
                    <a:pt x="41277" y="58926"/>
                    <a:pt x="41854" y="57613"/>
                  </a:cubicBezTo>
                  <a:cubicBezTo>
                    <a:pt x="46601" y="56531"/>
                    <a:pt x="51052" y="54469"/>
                    <a:pt x="54954" y="51556"/>
                  </a:cubicBezTo>
                  <a:cubicBezTo>
                    <a:pt x="60532" y="48134"/>
                    <a:pt x="67336" y="47361"/>
                    <a:pt x="73548" y="49443"/>
                  </a:cubicBezTo>
                  <a:cubicBezTo>
                    <a:pt x="75098" y="49443"/>
                    <a:pt x="76084" y="52542"/>
                    <a:pt x="77493" y="53669"/>
                  </a:cubicBezTo>
                  <a:lnTo>
                    <a:pt x="81718" y="54796"/>
                  </a:lnTo>
                  <a:lnTo>
                    <a:pt x="82986" y="59163"/>
                  </a:lnTo>
                  <a:cubicBezTo>
                    <a:pt x="84113" y="61416"/>
                    <a:pt x="84113" y="62966"/>
                    <a:pt x="85099" y="65220"/>
                  </a:cubicBezTo>
                  <a:cubicBezTo>
                    <a:pt x="87212" y="70713"/>
                    <a:pt x="83831" y="69727"/>
                    <a:pt x="90452" y="70854"/>
                  </a:cubicBezTo>
                  <a:cubicBezTo>
                    <a:pt x="95917" y="70709"/>
                    <a:pt x="101312" y="69562"/>
                    <a:pt x="106369" y="67473"/>
                  </a:cubicBezTo>
                  <a:cubicBezTo>
                    <a:pt x="106919" y="65607"/>
                    <a:pt x="108863" y="64534"/>
                    <a:pt x="110736" y="65079"/>
                  </a:cubicBezTo>
                  <a:cubicBezTo>
                    <a:pt x="111891" y="65416"/>
                    <a:pt x="112793" y="66319"/>
                    <a:pt x="113131" y="67473"/>
                  </a:cubicBezTo>
                  <a:cubicBezTo>
                    <a:pt x="116357" y="68322"/>
                    <a:pt x="119765" y="68322"/>
                    <a:pt x="122991" y="67473"/>
                  </a:cubicBezTo>
                  <a:cubicBezTo>
                    <a:pt x="122991" y="62121"/>
                    <a:pt x="128626" y="62403"/>
                    <a:pt x="128626" y="57472"/>
                  </a:cubicBezTo>
                  <a:cubicBezTo>
                    <a:pt x="120033" y="56486"/>
                    <a:pt x="120737" y="53951"/>
                    <a:pt x="115244" y="48739"/>
                  </a:cubicBezTo>
                  <a:cubicBezTo>
                    <a:pt x="109750" y="43527"/>
                    <a:pt x="112145" y="47471"/>
                    <a:pt x="106792" y="46203"/>
                  </a:cubicBezTo>
                  <a:cubicBezTo>
                    <a:pt x="103439" y="44895"/>
                    <a:pt x="100002" y="43813"/>
                    <a:pt x="96509" y="42963"/>
                  </a:cubicBezTo>
                  <a:cubicBezTo>
                    <a:pt x="95791" y="37326"/>
                    <a:pt x="93495" y="32004"/>
                    <a:pt x="89888" y="27609"/>
                  </a:cubicBezTo>
                  <a:cubicBezTo>
                    <a:pt x="84676" y="21834"/>
                    <a:pt x="85240" y="18453"/>
                    <a:pt x="76788" y="18735"/>
                  </a:cubicBezTo>
                  <a:cubicBezTo>
                    <a:pt x="61857" y="18735"/>
                    <a:pt x="57772" y="10424"/>
                    <a:pt x="48615" y="0"/>
                  </a:cubicBezTo>
                  <a:cubicBezTo>
                    <a:pt x="46404" y="1358"/>
                    <a:pt x="43981" y="2312"/>
                    <a:pt x="41432" y="2817"/>
                  </a:cubicBezTo>
                  <a:cubicBezTo>
                    <a:pt x="41432" y="5494"/>
                    <a:pt x="41432" y="1268"/>
                    <a:pt x="43826" y="2817"/>
                  </a:cubicBezTo>
                </a:path>
              </a:pathLst>
            </a:custGeom>
            <a:grpFill/>
            <a:ln w="14071" cap="flat">
              <a:noFill/>
              <a:prstDash val="solid"/>
              <a:miter/>
            </a:ln>
          </p:spPr>
          <p:txBody>
            <a:bodyPr rtlCol="0" anchor="ctr"/>
            <a:lstStyle/>
            <a:p>
              <a:endParaRPr lang="en-GB" dirty="0"/>
            </a:p>
          </p:txBody>
        </p:sp>
        <p:sp>
          <p:nvSpPr>
            <p:cNvPr id="481" name="Freeform: Shape 480">
              <a:extLst>
                <a:ext uri="{FF2B5EF4-FFF2-40B4-BE49-F238E27FC236}">
                  <a16:creationId xmlns:a16="http://schemas.microsoft.com/office/drawing/2014/main" id="{1A0E5EE2-7D6C-461B-B94C-941265014FDD}"/>
                </a:ext>
              </a:extLst>
            </p:cNvPr>
            <p:cNvSpPr/>
            <p:nvPr/>
          </p:nvSpPr>
          <p:spPr>
            <a:xfrm>
              <a:off x="6490989" y="1455356"/>
              <a:ext cx="128625" cy="84580"/>
            </a:xfrm>
            <a:custGeom>
              <a:avLst/>
              <a:gdLst>
                <a:gd name="connsiteX0" fmla="*/ 43122 w 128625"/>
                <a:gd name="connsiteY0" fmla="*/ 2817 h 84580"/>
                <a:gd name="connsiteX1" fmla="*/ 27204 w 128625"/>
                <a:gd name="connsiteY1" fmla="*/ 6198 h 84580"/>
                <a:gd name="connsiteX2" fmla="*/ 27204 w 128625"/>
                <a:gd name="connsiteY2" fmla="*/ 13945 h 84580"/>
                <a:gd name="connsiteX3" fmla="*/ 23683 w 128625"/>
                <a:gd name="connsiteY3" fmla="*/ 21270 h 84580"/>
                <a:gd name="connsiteX4" fmla="*/ 14104 w 128625"/>
                <a:gd name="connsiteY4" fmla="*/ 30849 h 84580"/>
                <a:gd name="connsiteX5" fmla="*/ 2271 w 128625"/>
                <a:gd name="connsiteY5" fmla="*/ 38174 h 84580"/>
                <a:gd name="connsiteX6" fmla="*/ 2271 w 128625"/>
                <a:gd name="connsiteY6" fmla="*/ 57050 h 84580"/>
                <a:gd name="connsiteX7" fmla="*/ 158 w 128625"/>
                <a:gd name="connsiteY7" fmla="*/ 62966 h 84580"/>
                <a:gd name="connsiteX8" fmla="*/ 158 w 128625"/>
                <a:gd name="connsiteY8" fmla="*/ 74094 h 84580"/>
                <a:gd name="connsiteX9" fmla="*/ 10441 w 128625"/>
                <a:gd name="connsiteY9" fmla="*/ 82828 h 84580"/>
                <a:gd name="connsiteX10" fmla="*/ 17344 w 128625"/>
                <a:gd name="connsiteY10" fmla="*/ 82828 h 84580"/>
                <a:gd name="connsiteX11" fmla="*/ 19879 w 128625"/>
                <a:gd name="connsiteY11" fmla="*/ 74376 h 84580"/>
                <a:gd name="connsiteX12" fmla="*/ 28190 w 128625"/>
                <a:gd name="connsiteY12" fmla="*/ 63529 h 84580"/>
                <a:gd name="connsiteX13" fmla="*/ 32839 w 128625"/>
                <a:gd name="connsiteY13" fmla="*/ 60008 h 84580"/>
                <a:gd name="connsiteX14" fmla="*/ 38614 w 128625"/>
                <a:gd name="connsiteY14" fmla="*/ 60008 h 84580"/>
                <a:gd name="connsiteX15" fmla="*/ 41854 w 128625"/>
                <a:gd name="connsiteY15" fmla="*/ 57613 h 84580"/>
                <a:gd name="connsiteX16" fmla="*/ 54954 w 128625"/>
                <a:gd name="connsiteY16" fmla="*/ 51556 h 84580"/>
                <a:gd name="connsiteX17" fmla="*/ 73548 w 128625"/>
                <a:gd name="connsiteY17" fmla="*/ 49443 h 84580"/>
                <a:gd name="connsiteX18" fmla="*/ 77493 w 128625"/>
                <a:gd name="connsiteY18" fmla="*/ 53669 h 84580"/>
                <a:gd name="connsiteX19" fmla="*/ 81718 w 128625"/>
                <a:gd name="connsiteY19" fmla="*/ 54796 h 84580"/>
                <a:gd name="connsiteX20" fmla="*/ 82986 w 128625"/>
                <a:gd name="connsiteY20" fmla="*/ 59163 h 84580"/>
                <a:gd name="connsiteX21" fmla="*/ 85099 w 128625"/>
                <a:gd name="connsiteY21" fmla="*/ 65220 h 84580"/>
                <a:gd name="connsiteX22" fmla="*/ 90452 w 128625"/>
                <a:gd name="connsiteY22" fmla="*/ 70854 h 84580"/>
                <a:gd name="connsiteX23" fmla="*/ 106369 w 128625"/>
                <a:gd name="connsiteY23" fmla="*/ 67473 h 84580"/>
                <a:gd name="connsiteX24" fmla="*/ 110736 w 128625"/>
                <a:gd name="connsiteY24" fmla="*/ 65079 h 84580"/>
                <a:gd name="connsiteX25" fmla="*/ 113131 w 128625"/>
                <a:gd name="connsiteY25" fmla="*/ 67473 h 84580"/>
                <a:gd name="connsiteX26" fmla="*/ 122991 w 128625"/>
                <a:gd name="connsiteY26" fmla="*/ 67473 h 84580"/>
                <a:gd name="connsiteX27" fmla="*/ 128626 w 128625"/>
                <a:gd name="connsiteY27" fmla="*/ 57472 h 84580"/>
                <a:gd name="connsiteX28" fmla="*/ 115244 w 128625"/>
                <a:gd name="connsiteY28" fmla="*/ 48739 h 84580"/>
                <a:gd name="connsiteX29" fmla="*/ 106792 w 128625"/>
                <a:gd name="connsiteY29" fmla="*/ 46203 h 84580"/>
                <a:gd name="connsiteX30" fmla="*/ 96509 w 128625"/>
                <a:gd name="connsiteY30" fmla="*/ 42963 h 84580"/>
                <a:gd name="connsiteX31" fmla="*/ 89888 w 128625"/>
                <a:gd name="connsiteY31" fmla="*/ 27609 h 84580"/>
                <a:gd name="connsiteX32" fmla="*/ 76788 w 128625"/>
                <a:gd name="connsiteY32" fmla="*/ 18735 h 84580"/>
                <a:gd name="connsiteX33" fmla="*/ 48615 w 128625"/>
                <a:gd name="connsiteY33" fmla="*/ 0 h 84580"/>
                <a:gd name="connsiteX34" fmla="*/ 41432 w 128625"/>
                <a:gd name="connsiteY34" fmla="*/ 2817 h 84580"/>
                <a:gd name="connsiteX35" fmla="*/ 43122 w 128625"/>
                <a:gd name="connsiteY35" fmla="*/ 2817 h 8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8625" h="84580">
                  <a:moveTo>
                    <a:pt x="43122" y="2817"/>
                  </a:moveTo>
                  <a:cubicBezTo>
                    <a:pt x="37910" y="2817"/>
                    <a:pt x="30444" y="845"/>
                    <a:pt x="27204" y="6198"/>
                  </a:cubicBezTo>
                  <a:cubicBezTo>
                    <a:pt x="25655" y="8734"/>
                    <a:pt x="27204" y="11269"/>
                    <a:pt x="27204" y="13945"/>
                  </a:cubicBezTo>
                  <a:cubicBezTo>
                    <a:pt x="26345" y="16528"/>
                    <a:pt x="25162" y="18990"/>
                    <a:pt x="23683" y="21270"/>
                  </a:cubicBezTo>
                  <a:cubicBezTo>
                    <a:pt x="22091" y="25741"/>
                    <a:pt x="18569" y="29259"/>
                    <a:pt x="14104" y="30849"/>
                  </a:cubicBezTo>
                  <a:cubicBezTo>
                    <a:pt x="10864" y="32539"/>
                    <a:pt x="3539" y="35216"/>
                    <a:pt x="2271" y="38174"/>
                  </a:cubicBezTo>
                  <a:cubicBezTo>
                    <a:pt x="1004" y="41132"/>
                    <a:pt x="2976" y="52260"/>
                    <a:pt x="2271" y="57050"/>
                  </a:cubicBezTo>
                  <a:cubicBezTo>
                    <a:pt x="1398" y="58956"/>
                    <a:pt x="680" y="60935"/>
                    <a:pt x="158" y="62966"/>
                  </a:cubicBezTo>
                  <a:cubicBezTo>
                    <a:pt x="-53" y="66672"/>
                    <a:pt x="-53" y="70388"/>
                    <a:pt x="158" y="74094"/>
                  </a:cubicBezTo>
                  <a:cubicBezTo>
                    <a:pt x="158" y="83814"/>
                    <a:pt x="2131" y="81560"/>
                    <a:pt x="10441" y="82828"/>
                  </a:cubicBezTo>
                  <a:cubicBezTo>
                    <a:pt x="13822" y="82828"/>
                    <a:pt x="13400" y="86772"/>
                    <a:pt x="17344" y="82828"/>
                  </a:cubicBezTo>
                  <a:cubicBezTo>
                    <a:pt x="21288" y="78883"/>
                    <a:pt x="18893" y="77616"/>
                    <a:pt x="19879" y="74376"/>
                  </a:cubicBezTo>
                  <a:cubicBezTo>
                    <a:pt x="21767" y="70158"/>
                    <a:pt x="24612" y="66442"/>
                    <a:pt x="28190" y="63529"/>
                  </a:cubicBezTo>
                  <a:cubicBezTo>
                    <a:pt x="30162" y="61839"/>
                    <a:pt x="30303" y="60712"/>
                    <a:pt x="32839" y="60008"/>
                  </a:cubicBezTo>
                  <a:lnTo>
                    <a:pt x="38614" y="60008"/>
                  </a:lnTo>
                  <a:cubicBezTo>
                    <a:pt x="40037" y="59835"/>
                    <a:pt x="41277" y="58926"/>
                    <a:pt x="41854" y="57613"/>
                  </a:cubicBezTo>
                  <a:cubicBezTo>
                    <a:pt x="46601" y="56531"/>
                    <a:pt x="51052" y="54469"/>
                    <a:pt x="54954" y="51556"/>
                  </a:cubicBezTo>
                  <a:cubicBezTo>
                    <a:pt x="60532" y="48134"/>
                    <a:pt x="67336" y="47361"/>
                    <a:pt x="73548" y="49443"/>
                  </a:cubicBezTo>
                  <a:cubicBezTo>
                    <a:pt x="75098" y="49443"/>
                    <a:pt x="76084" y="52542"/>
                    <a:pt x="77493" y="53669"/>
                  </a:cubicBezTo>
                  <a:lnTo>
                    <a:pt x="81718" y="54796"/>
                  </a:lnTo>
                  <a:lnTo>
                    <a:pt x="82986" y="59163"/>
                  </a:lnTo>
                  <a:cubicBezTo>
                    <a:pt x="84113" y="61416"/>
                    <a:pt x="84113" y="62966"/>
                    <a:pt x="85099" y="65220"/>
                  </a:cubicBezTo>
                  <a:cubicBezTo>
                    <a:pt x="87212" y="70713"/>
                    <a:pt x="83831" y="69727"/>
                    <a:pt x="90452" y="70854"/>
                  </a:cubicBezTo>
                  <a:cubicBezTo>
                    <a:pt x="95917" y="70709"/>
                    <a:pt x="101312" y="69562"/>
                    <a:pt x="106369" y="67473"/>
                  </a:cubicBezTo>
                  <a:cubicBezTo>
                    <a:pt x="106919" y="65607"/>
                    <a:pt x="108863" y="64534"/>
                    <a:pt x="110736" y="65079"/>
                  </a:cubicBezTo>
                  <a:cubicBezTo>
                    <a:pt x="111891" y="65416"/>
                    <a:pt x="112793" y="66319"/>
                    <a:pt x="113131" y="67473"/>
                  </a:cubicBezTo>
                  <a:cubicBezTo>
                    <a:pt x="116357" y="68322"/>
                    <a:pt x="119765" y="68322"/>
                    <a:pt x="122991" y="67473"/>
                  </a:cubicBezTo>
                  <a:cubicBezTo>
                    <a:pt x="122991" y="62121"/>
                    <a:pt x="128626" y="62403"/>
                    <a:pt x="128626" y="57472"/>
                  </a:cubicBezTo>
                  <a:cubicBezTo>
                    <a:pt x="120033" y="56486"/>
                    <a:pt x="120737" y="53951"/>
                    <a:pt x="115244" y="48739"/>
                  </a:cubicBezTo>
                  <a:cubicBezTo>
                    <a:pt x="109750" y="43527"/>
                    <a:pt x="112145" y="47471"/>
                    <a:pt x="106792" y="46203"/>
                  </a:cubicBezTo>
                  <a:cubicBezTo>
                    <a:pt x="103439" y="44895"/>
                    <a:pt x="100002" y="43813"/>
                    <a:pt x="96509" y="42963"/>
                  </a:cubicBezTo>
                  <a:cubicBezTo>
                    <a:pt x="95791" y="37326"/>
                    <a:pt x="93495" y="32004"/>
                    <a:pt x="89888" y="27609"/>
                  </a:cubicBezTo>
                  <a:cubicBezTo>
                    <a:pt x="84676" y="21834"/>
                    <a:pt x="85240" y="18453"/>
                    <a:pt x="76788" y="18735"/>
                  </a:cubicBezTo>
                  <a:cubicBezTo>
                    <a:pt x="61857" y="18735"/>
                    <a:pt x="57772" y="10424"/>
                    <a:pt x="48615" y="0"/>
                  </a:cubicBezTo>
                  <a:cubicBezTo>
                    <a:pt x="46404" y="1358"/>
                    <a:pt x="43981" y="2312"/>
                    <a:pt x="41432" y="2817"/>
                  </a:cubicBezTo>
                  <a:cubicBezTo>
                    <a:pt x="41432" y="5775"/>
                    <a:pt x="40164" y="1550"/>
                    <a:pt x="43122" y="2817"/>
                  </a:cubicBezTo>
                  <a:close/>
                </a:path>
              </a:pathLst>
            </a:custGeom>
            <a:grpFill/>
            <a:ln w="14071" cap="flat">
              <a:noFill/>
              <a:prstDash val="solid"/>
              <a:miter/>
            </a:ln>
          </p:spPr>
          <p:txBody>
            <a:bodyPr rtlCol="0" anchor="ctr"/>
            <a:lstStyle/>
            <a:p>
              <a:endParaRPr lang="en-GB" dirty="0"/>
            </a:p>
          </p:txBody>
        </p:sp>
        <p:sp>
          <p:nvSpPr>
            <p:cNvPr id="482" name="Freeform: Shape 481">
              <a:extLst>
                <a:ext uri="{FF2B5EF4-FFF2-40B4-BE49-F238E27FC236}">
                  <a16:creationId xmlns:a16="http://schemas.microsoft.com/office/drawing/2014/main" id="{7B3648C7-6715-4F94-8CA0-9F643FA80F2C}"/>
                </a:ext>
              </a:extLst>
            </p:cNvPr>
            <p:cNvSpPr/>
            <p:nvPr/>
          </p:nvSpPr>
          <p:spPr>
            <a:xfrm>
              <a:off x="6671453" y="1353269"/>
              <a:ext cx="60247" cy="35055"/>
            </a:xfrm>
            <a:custGeom>
              <a:avLst/>
              <a:gdLst>
                <a:gd name="connsiteX0" fmla="*/ 59867 w 60247"/>
                <a:gd name="connsiteY0" fmla="*/ 11513 h 35055"/>
                <a:gd name="connsiteX1" fmla="*/ 49020 w 60247"/>
                <a:gd name="connsiteY1" fmla="*/ 385 h 35055"/>
                <a:gd name="connsiteX2" fmla="*/ 29159 w 60247"/>
                <a:gd name="connsiteY2" fmla="*/ 5456 h 35055"/>
                <a:gd name="connsiteX3" fmla="*/ 10565 w 60247"/>
                <a:gd name="connsiteY3" fmla="*/ 5456 h 35055"/>
                <a:gd name="connsiteX4" fmla="*/ 0 w 60247"/>
                <a:gd name="connsiteY4" fmla="*/ 15880 h 35055"/>
                <a:gd name="connsiteX5" fmla="*/ 4649 w 60247"/>
                <a:gd name="connsiteY5" fmla="*/ 16866 h 35055"/>
                <a:gd name="connsiteX6" fmla="*/ 18735 w 60247"/>
                <a:gd name="connsiteY6" fmla="*/ 33065 h 35055"/>
                <a:gd name="connsiteX7" fmla="*/ 31976 w 60247"/>
                <a:gd name="connsiteY7" fmla="*/ 33065 h 35055"/>
                <a:gd name="connsiteX8" fmla="*/ 46062 w 60247"/>
                <a:gd name="connsiteY8" fmla="*/ 34755 h 35055"/>
                <a:gd name="connsiteX9" fmla="*/ 51274 w 60247"/>
                <a:gd name="connsiteY9" fmla="*/ 23486 h 35055"/>
                <a:gd name="connsiteX10" fmla="*/ 60149 w 60247"/>
                <a:gd name="connsiteY10" fmla="*/ 10527 h 3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247" h="35055">
                  <a:moveTo>
                    <a:pt x="59867" y="11513"/>
                  </a:moveTo>
                  <a:cubicBezTo>
                    <a:pt x="57852" y="6519"/>
                    <a:pt x="53965" y="2520"/>
                    <a:pt x="49020" y="385"/>
                  </a:cubicBezTo>
                  <a:cubicBezTo>
                    <a:pt x="41273" y="-1447"/>
                    <a:pt x="34934" y="3765"/>
                    <a:pt x="29159" y="5456"/>
                  </a:cubicBezTo>
                  <a:cubicBezTo>
                    <a:pt x="22975" y="5880"/>
                    <a:pt x="16749" y="5880"/>
                    <a:pt x="10565" y="5456"/>
                  </a:cubicBezTo>
                  <a:cubicBezTo>
                    <a:pt x="3522" y="6301"/>
                    <a:pt x="2535" y="9963"/>
                    <a:pt x="0" y="15880"/>
                  </a:cubicBezTo>
                  <a:lnTo>
                    <a:pt x="4649" y="16866"/>
                  </a:lnTo>
                  <a:cubicBezTo>
                    <a:pt x="5226" y="24796"/>
                    <a:pt x="10959" y="31396"/>
                    <a:pt x="18735" y="33065"/>
                  </a:cubicBezTo>
                  <a:cubicBezTo>
                    <a:pt x="22961" y="33910"/>
                    <a:pt x="27750" y="33065"/>
                    <a:pt x="31976" y="33065"/>
                  </a:cubicBezTo>
                  <a:cubicBezTo>
                    <a:pt x="36427" y="34892"/>
                    <a:pt x="41301" y="35476"/>
                    <a:pt x="46062" y="34755"/>
                  </a:cubicBezTo>
                  <a:cubicBezTo>
                    <a:pt x="45964" y="30394"/>
                    <a:pt x="47879" y="26233"/>
                    <a:pt x="51274" y="23486"/>
                  </a:cubicBezTo>
                  <a:cubicBezTo>
                    <a:pt x="54514" y="20246"/>
                    <a:pt x="61135" y="16020"/>
                    <a:pt x="60149" y="10527"/>
                  </a:cubicBezTo>
                </a:path>
              </a:pathLst>
            </a:custGeom>
            <a:grpFill/>
            <a:ln w="14071" cap="flat">
              <a:noFill/>
              <a:prstDash val="solid"/>
              <a:miter/>
            </a:ln>
          </p:spPr>
          <p:txBody>
            <a:bodyPr rtlCol="0" anchor="ctr"/>
            <a:lstStyle/>
            <a:p>
              <a:endParaRPr lang="en-GB" dirty="0"/>
            </a:p>
          </p:txBody>
        </p:sp>
        <p:sp>
          <p:nvSpPr>
            <p:cNvPr id="483" name="Freeform: Shape 482">
              <a:extLst>
                <a:ext uri="{FF2B5EF4-FFF2-40B4-BE49-F238E27FC236}">
                  <a16:creationId xmlns:a16="http://schemas.microsoft.com/office/drawing/2014/main" id="{F1DB1D02-AC63-4600-B914-127D4B23A50E}"/>
                </a:ext>
              </a:extLst>
            </p:cNvPr>
            <p:cNvSpPr/>
            <p:nvPr/>
          </p:nvSpPr>
          <p:spPr>
            <a:xfrm>
              <a:off x="6671453" y="1353269"/>
              <a:ext cx="59959" cy="35055"/>
            </a:xfrm>
            <a:custGeom>
              <a:avLst/>
              <a:gdLst>
                <a:gd name="connsiteX0" fmla="*/ 59867 w 59959"/>
                <a:gd name="connsiteY0" fmla="*/ 11513 h 35055"/>
                <a:gd name="connsiteX1" fmla="*/ 49020 w 59959"/>
                <a:gd name="connsiteY1" fmla="*/ 385 h 35055"/>
                <a:gd name="connsiteX2" fmla="*/ 29159 w 59959"/>
                <a:gd name="connsiteY2" fmla="*/ 5456 h 35055"/>
                <a:gd name="connsiteX3" fmla="*/ 10565 w 59959"/>
                <a:gd name="connsiteY3" fmla="*/ 5456 h 35055"/>
                <a:gd name="connsiteX4" fmla="*/ 0 w 59959"/>
                <a:gd name="connsiteY4" fmla="*/ 15880 h 35055"/>
                <a:gd name="connsiteX5" fmla="*/ 4649 w 59959"/>
                <a:gd name="connsiteY5" fmla="*/ 16866 h 35055"/>
                <a:gd name="connsiteX6" fmla="*/ 18735 w 59959"/>
                <a:gd name="connsiteY6" fmla="*/ 33065 h 35055"/>
                <a:gd name="connsiteX7" fmla="*/ 31976 w 59959"/>
                <a:gd name="connsiteY7" fmla="*/ 33065 h 35055"/>
                <a:gd name="connsiteX8" fmla="*/ 46062 w 59959"/>
                <a:gd name="connsiteY8" fmla="*/ 34755 h 35055"/>
                <a:gd name="connsiteX9" fmla="*/ 51274 w 59959"/>
                <a:gd name="connsiteY9" fmla="*/ 23486 h 35055"/>
                <a:gd name="connsiteX10" fmla="*/ 59867 w 59959"/>
                <a:gd name="connsiteY10" fmla="*/ 11513 h 3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959" h="35055">
                  <a:moveTo>
                    <a:pt x="59867" y="11513"/>
                  </a:moveTo>
                  <a:cubicBezTo>
                    <a:pt x="57852" y="6519"/>
                    <a:pt x="53965" y="2520"/>
                    <a:pt x="49020" y="385"/>
                  </a:cubicBezTo>
                  <a:cubicBezTo>
                    <a:pt x="41273" y="-1447"/>
                    <a:pt x="34934" y="3765"/>
                    <a:pt x="29159" y="5456"/>
                  </a:cubicBezTo>
                  <a:cubicBezTo>
                    <a:pt x="22975" y="5880"/>
                    <a:pt x="16749" y="5880"/>
                    <a:pt x="10565" y="5456"/>
                  </a:cubicBezTo>
                  <a:cubicBezTo>
                    <a:pt x="3522" y="6301"/>
                    <a:pt x="2535" y="9963"/>
                    <a:pt x="0" y="15880"/>
                  </a:cubicBezTo>
                  <a:lnTo>
                    <a:pt x="4649" y="16866"/>
                  </a:lnTo>
                  <a:cubicBezTo>
                    <a:pt x="5226" y="24796"/>
                    <a:pt x="10959" y="31396"/>
                    <a:pt x="18735" y="33065"/>
                  </a:cubicBezTo>
                  <a:cubicBezTo>
                    <a:pt x="22961" y="33910"/>
                    <a:pt x="27750" y="33065"/>
                    <a:pt x="31976" y="33065"/>
                  </a:cubicBezTo>
                  <a:cubicBezTo>
                    <a:pt x="36427" y="34892"/>
                    <a:pt x="41301" y="35476"/>
                    <a:pt x="46062" y="34755"/>
                  </a:cubicBezTo>
                  <a:cubicBezTo>
                    <a:pt x="45964" y="30394"/>
                    <a:pt x="47879" y="26233"/>
                    <a:pt x="51274" y="23486"/>
                  </a:cubicBezTo>
                  <a:cubicBezTo>
                    <a:pt x="53669" y="21232"/>
                    <a:pt x="60853" y="17006"/>
                    <a:pt x="59867" y="11513"/>
                  </a:cubicBezTo>
                  <a:close/>
                </a:path>
              </a:pathLst>
            </a:custGeom>
            <a:grpFill/>
            <a:ln w="14071" cap="flat">
              <a:noFill/>
              <a:prstDash val="solid"/>
              <a:miter/>
            </a:ln>
          </p:spPr>
          <p:txBody>
            <a:bodyPr rtlCol="0" anchor="ctr"/>
            <a:lstStyle/>
            <a:p>
              <a:endParaRPr lang="en-GB" dirty="0"/>
            </a:p>
          </p:txBody>
        </p:sp>
        <p:sp>
          <p:nvSpPr>
            <p:cNvPr id="484" name="Freeform: Shape 483">
              <a:extLst>
                <a:ext uri="{FF2B5EF4-FFF2-40B4-BE49-F238E27FC236}">
                  <a16:creationId xmlns:a16="http://schemas.microsoft.com/office/drawing/2014/main" id="{AE74E947-5BCB-4424-94B2-C72A4F47DEFD}"/>
                </a:ext>
              </a:extLst>
            </p:cNvPr>
            <p:cNvSpPr/>
            <p:nvPr/>
          </p:nvSpPr>
          <p:spPr>
            <a:xfrm>
              <a:off x="6521364" y="1550580"/>
              <a:ext cx="45286" cy="38872"/>
            </a:xfrm>
            <a:custGeom>
              <a:avLst/>
              <a:gdLst>
                <a:gd name="connsiteX0" fmla="*/ 35849 w 45286"/>
                <a:gd name="connsiteY0" fmla="*/ 423 h 38872"/>
                <a:gd name="connsiteX1" fmla="*/ 30496 w 45286"/>
                <a:gd name="connsiteY1" fmla="*/ 3240 h 38872"/>
                <a:gd name="connsiteX2" fmla="*/ 26692 w 45286"/>
                <a:gd name="connsiteY2" fmla="*/ 6621 h 38872"/>
                <a:gd name="connsiteX3" fmla="*/ 18523 w 45286"/>
                <a:gd name="connsiteY3" fmla="*/ 11410 h 38872"/>
                <a:gd name="connsiteX4" fmla="*/ 14297 w 45286"/>
                <a:gd name="connsiteY4" fmla="*/ 13382 h 38872"/>
                <a:gd name="connsiteX5" fmla="*/ 8944 w 45286"/>
                <a:gd name="connsiteY5" fmla="*/ 16904 h 38872"/>
                <a:gd name="connsiteX6" fmla="*/ 774 w 45286"/>
                <a:gd name="connsiteY6" fmla="*/ 24369 h 38872"/>
                <a:gd name="connsiteX7" fmla="*/ 4718 w 45286"/>
                <a:gd name="connsiteY7" fmla="*/ 31131 h 38872"/>
                <a:gd name="connsiteX8" fmla="*/ 7394 w 45286"/>
                <a:gd name="connsiteY8" fmla="*/ 35498 h 38872"/>
                <a:gd name="connsiteX9" fmla="*/ 12888 w 45286"/>
                <a:gd name="connsiteY9" fmla="*/ 35498 h 38872"/>
                <a:gd name="connsiteX10" fmla="*/ 22467 w 45286"/>
                <a:gd name="connsiteY10" fmla="*/ 38456 h 38872"/>
                <a:gd name="connsiteX11" fmla="*/ 26552 w 45286"/>
                <a:gd name="connsiteY11" fmla="*/ 27891 h 38872"/>
                <a:gd name="connsiteX12" fmla="*/ 37539 w 45286"/>
                <a:gd name="connsiteY12" fmla="*/ 26905 h 38872"/>
                <a:gd name="connsiteX13" fmla="*/ 38243 w 45286"/>
                <a:gd name="connsiteY13" fmla="*/ 22538 h 38872"/>
                <a:gd name="connsiteX14" fmla="*/ 41342 w 45286"/>
                <a:gd name="connsiteY14" fmla="*/ 21411 h 38872"/>
                <a:gd name="connsiteX15" fmla="*/ 45287 w 45286"/>
                <a:gd name="connsiteY15" fmla="*/ 11551 h 38872"/>
                <a:gd name="connsiteX16" fmla="*/ 35849 w 45286"/>
                <a:gd name="connsiteY16" fmla="*/ 0 h 3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86" h="38872">
                  <a:moveTo>
                    <a:pt x="35849" y="423"/>
                  </a:moveTo>
                  <a:cubicBezTo>
                    <a:pt x="32890" y="-563"/>
                    <a:pt x="32609" y="1268"/>
                    <a:pt x="30496" y="3240"/>
                  </a:cubicBezTo>
                  <a:cubicBezTo>
                    <a:pt x="29284" y="4432"/>
                    <a:pt x="28017" y="5560"/>
                    <a:pt x="26692" y="6621"/>
                  </a:cubicBezTo>
                  <a:cubicBezTo>
                    <a:pt x="24199" y="8584"/>
                    <a:pt x="21452" y="10197"/>
                    <a:pt x="18523" y="11410"/>
                  </a:cubicBezTo>
                  <a:cubicBezTo>
                    <a:pt x="17029" y="11864"/>
                    <a:pt x="15607" y="12527"/>
                    <a:pt x="14297" y="13382"/>
                  </a:cubicBezTo>
                  <a:cubicBezTo>
                    <a:pt x="12733" y="14857"/>
                    <a:pt x="10916" y="16049"/>
                    <a:pt x="8944" y="16904"/>
                  </a:cubicBezTo>
                  <a:cubicBezTo>
                    <a:pt x="3873" y="18594"/>
                    <a:pt x="2746" y="16904"/>
                    <a:pt x="774" y="24369"/>
                  </a:cubicBezTo>
                  <a:cubicBezTo>
                    <a:pt x="-1198" y="31835"/>
                    <a:pt x="774" y="27609"/>
                    <a:pt x="4718" y="31131"/>
                  </a:cubicBezTo>
                  <a:cubicBezTo>
                    <a:pt x="5845" y="32117"/>
                    <a:pt x="6267" y="34652"/>
                    <a:pt x="7394" y="35498"/>
                  </a:cubicBezTo>
                  <a:cubicBezTo>
                    <a:pt x="8521" y="36343"/>
                    <a:pt x="11057" y="35498"/>
                    <a:pt x="12888" y="35498"/>
                  </a:cubicBezTo>
                  <a:cubicBezTo>
                    <a:pt x="14719" y="35498"/>
                    <a:pt x="18382" y="40287"/>
                    <a:pt x="22467" y="38456"/>
                  </a:cubicBezTo>
                  <a:cubicBezTo>
                    <a:pt x="26552" y="36625"/>
                    <a:pt x="26270" y="32680"/>
                    <a:pt x="26552" y="27891"/>
                  </a:cubicBezTo>
                  <a:cubicBezTo>
                    <a:pt x="30214" y="26482"/>
                    <a:pt x="33877" y="27891"/>
                    <a:pt x="37539" y="26905"/>
                  </a:cubicBezTo>
                  <a:cubicBezTo>
                    <a:pt x="37539" y="25496"/>
                    <a:pt x="37539" y="23947"/>
                    <a:pt x="38243" y="22538"/>
                  </a:cubicBezTo>
                  <a:lnTo>
                    <a:pt x="41342" y="21411"/>
                  </a:lnTo>
                  <a:cubicBezTo>
                    <a:pt x="41342" y="16622"/>
                    <a:pt x="45146" y="15354"/>
                    <a:pt x="45287" y="11551"/>
                  </a:cubicBezTo>
                  <a:cubicBezTo>
                    <a:pt x="42328" y="11551"/>
                    <a:pt x="39088" y="1127"/>
                    <a:pt x="35849" y="0"/>
                  </a:cubicBezTo>
                </a:path>
              </a:pathLst>
            </a:custGeom>
            <a:grpFill/>
            <a:ln w="14071" cap="flat">
              <a:noFill/>
              <a:prstDash val="solid"/>
              <a:miter/>
            </a:ln>
          </p:spPr>
          <p:txBody>
            <a:bodyPr rtlCol="0" anchor="ctr"/>
            <a:lstStyle/>
            <a:p>
              <a:endParaRPr lang="en-GB" dirty="0"/>
            </a:p>
          </p:txBody>
        </p:sp>
        <p:sp>
          <p:nvSpPr>
            <p:cNvPr id="485" name="Freeform: Shape 484">
              <a:extLst>
                <a:ext uri="{FF2B5EF4-FFF2-40B4-BE49-F238E27FC236}">
                  <a16:creationId xmlns:a16="http://schemas.microsoft.com/office/drawing/2014/main" id="{6550EDA2-9B03-4718-A780-EBE1DCF6A244}"/>
                </a:ext>
              </a:extLst>
            </p:cNvPr>
            <p:cNvSpPr/>
            <p:nvPr/>
          </p:nvSpPr>
          <p:spPr>
            <a:xfrm>
              <a:off x="6521364" y="1550727"/>
              <a:ext cx="45286" cy="38725"/>
            </a:xfrm>
            <a:custGeom>
              <a:avLst/>
              <a:gdLst>
                <a:gd name="connsiteX0" fmla="*/ 35849 w 45286"/>
                <a:gd name="connsiteY0" fmla="*/ 275 h 38725"/>
                <a:gd name="connsiteX1" fmla="*/ 30496 w 45286"/>
                <a:gd name="connsiteY1" fmla="*/ 3093 h 38725"/>
                <a:gd name="connsiteX2" fmla="*/ 26692 w 45286"/>
                <a:gd name="connsiteY2" fmla="*/ 6473 h 38725"/>
                <a:gd name="connsiteX3" fmla="*/ 18523 w 45286"/>
                <a:gd name="connsiteY3" fmla="*/ 11263 h 38725"/>
                <a:gd name="connsiteX4" fmla="*/ 14297 w 45286"/>
                <a:gd name="connsiteY4" fmla="*/ 13235 h 38725"/>
                <a:gd name="connsiteX5" fmla="*/ 8944 w 45286"/>
                <a:gd name="connsiteY5" fmla="*/ 16756 h 38725"/>
                <a:gd name="connsiteX6" fmla="*/ 774 w 45286"/>
                <a:gd name="connsiteY6" fmla="*/ 24222 h 38725"/>
                <a:gd name="connsiteX7" fmla="*/ 4718 w 45286"/>
                <a:gd name="connsiteY7" fmla="*/ 30984 h 38725"/>
                <a:gd name="connsiteX8" fmla="*/ 7394 w 45286"/>
                <a:gd name="connsiteY8" fmla="*/ 35350 h 38725"/>
                <a:gd name="connsiteX9" fmla="*/ 12888 w 45286"/>
                <a:gd name="connsiteY9" fmla="*/ 35350 h 38725"/>
                <a:gd name="connsiteX10" fmla="*/ 22467 w 45286"/>
                <a:gd name="connsiteY10" fmla="*/ 38308 h 38725"/>
                <a:gd name="connsiteX11" fmla="*/ 26552 w 45286"/>
                <a:gd name="connsiteY11" fmla="*/ 27744 h 38725"/>
                <a:gd name="connsiteX12" fmla="*/ 37539 w 45286"/>
                <a:gd name="connsiteY12" fmla="*/ 26758 h 38725"/>
                <a:gd name="connsiteX13" fmla="*/ 38243 w 45286"/>
                <a:gd name="connsiteY13" fmla="*/ 22391 h 38725"/>
                <a:gd name="connsiteX14" fmla="*/ 41342 w 45286"/>
                <a:gd name="connsiteY14" fmla="*/ 21264 h 38725"/>
                <a:gd name="connsiteX15" fmla="*/ 45287 w 45286"/>
                <a:gd name="connsiteY15" fmla="*/ 11404 h 38725"/>
                <a:gd name="connsiteX16" fmla="*/ 35849 w 45286"/>
                <a:gd name="connsiteY16" fmla="*/ 275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286" h="38725">
                  <a:moveTo>
                    <a:pt x="35849" y="275"/>
                  </a:moveTo>
                  <a:cubicBezTo>
                    <a:pt x="32890" y="-711"/>
                    <a:pt x="32609" y="1121"/>
                    <a:pt x="30496" y="3093"/>
                  </a:cubicBezTo>
                  <a:cubicBezTo>
                    <a:pt x="29284" y="4284"/>
                    <a:pt x="28017" y="5413"/>
                    <a:pt x="26692" y="6473"/>
                  </a:cubicBezTo>
                  <a:cubicBezTo>
                    <a:pt x="24199" y="8437"/>
                    <a:pt x="21452" y="10050"/>
                    <a:pt x="18523" y="11263"/>
                  </a:cubicBezTo>
                  <a:cubicBezTo>
                    <a:pt x="17029" y="11716"/>
                    <a:pt x="15607" y="12380"/>
                    <a:pt x="14297" y="13235"/>
                  </a:cubicBezTo>
                  <a:cubicBezTo>
                    <a:pt x="12733" y="14710"/>
                    <a:pt x="10916" y="15901"/>
                    <a:pt x="8944" y="16756"/>
                  </a:cubicBezTo>
                  <a:cubicBezTo>
                    <a:pt x="3873" y="18447"/>
                    <a:pt x="2746" y="16756"/>
                    <a:pt x="774" y="24222"/>
                  </a:cubicBezTo>
                  <a:cubicBezTo>
                    <a:pt x="-1198" y="31688"/>
                    <a:pt x="774" y="27462"/>
                    <a:pt x="4718" y="30984"/>
                  </a:cubicBezTo>
                  <a:cubicBezTo>
                    <a:pt x="5845" y="31970"/>
                    <a:pt x="6267" y="34505"/>
                    <a:pt x="7394" y="35350"/>
                  </a:cubicBezTo>
                  <a:cubicBezTo>
                    <a:pt x="8521" y="36196"/>
                    <a:pt x="11057" y="35350"/>
                    <a:pt x="12888" y="35350"/>
                  </a:cubicBezTo>
                  <a:cubicBezTo>
                    <a:pt x="14719" y="35350"/>
                    <a:pt x="18382" y="40140"/>
                    <a:pt x="22467" y="38308"/>
                  </a:cubicBezTo>
                  <a:cubicBezTo>
                    <a:pt x="26552" y="36477"/>
                    <a:pt x="26270" y="32533"/>
                    <a:pt x="26552" y="27744"/>
                  </a:cubicBezTo>
                  <a:cubicBezTo>
                    <a:pt x="30214" y="26335"/>
                    <a:pt x="33877" y="27744"/>
                    <a:pt x="37539" y="26758"/>
                  </a:cubicBezTo>
                  <a:cubicBezTo>
                    <a:pt x="37539" y="25349"/>
                    <a:pt x="37539" y="23800"/>
                    <a:pt x="38243" y="22391"/>
                  </a:cubicBezTo>
                  <a:lnTo>
                    <a:pt x="41342" y="21264"/>
                  </a:lnTo>
                  <a:cubicBezTo>
                    <a:pt x="41342" y="16475"/>
                    <a:pt x="45146" y="15207"/>
                    <a:pt x="45287" y="11404"/>
                  </a:cubicBezTo>
                  <a:cubicBezTo>
                    <a:pt x="42328" y="11685"/>
                    <a:pt x="39088" y="1402"/>
                    <a:pt x="35849" y="275"/>
                  </a:cubicBezTo>
                  <a:close/>
                </a:path>
              </a:pathLst>
            </a:custGeom>
            <a:grpFill/>
            <a:ln w="14071" cap="flat">
              <a:noFill/>
              <a:prstDash val="solid"/>
              <a:miter/>
            </a:ln>
          </p:spPr>
          <p:txBody>
            <a:bodyPr rtlCol="0" anchor="ctr"/>
            <a:lstStyle/>
            <a:p>
              <a:endParaRPr lang="en-GB" dirty="0"/>
            </a:p>
          </p:txBody>
        </p:sp>
        <p:sp>
          <p:nvSpPr>
            <p:cNvPr id="486" name="Freeform: Shape 485">
              <a:extLst>
                <a:ext uri="{FF2B5EF4-FFF2-40B4-BE49-F238E27FC236}">
                  <a16:creationId xmlns:a16="http://schemas.microsoft.com/office/drawing/2014/main" id="{E5C900FA-B5B8-4934-864F-D4A926267C5C}"/>
                </a:ext>
              </a:extLst>
            </p:cNvPr>
            <p:cNvSpPr/>
            <p:nvPr/>
          </p:nvSpPr>
          <p:spPr>
            <a:xfrm>
              <a:off x="6591301" y="1553646"/>
              <a:ext cx="28313" cy="38864"/>
            </a:xfrm>
            <a:custGeom>
              <a:avLst/>
              <a:gdLst>
                <a:gd name="connsiteX0" fmla="*/ 27750 w 28313"/>
                <a:gd name="connsiteY0" fmla="*/ 33 h 38864"/>
                <a:gd name="connsiteX1" fmla="*/ 18735 w 28313"/>
                <a:gd name="connsiteY1" fmla="*/ 6935 h 38864"/>
                <a:gd name="connsiteX2" fmla="*/ 15495 w 28313"/>
                <a:gd name="connsiteY2" fmla="*/ 10879 h 38864"/>
                <a:gd name="connsiteX3" fmla="*/ 11692 w 28313"/>
                <a:gd name="connsiteY3" fmla="*/ 17782 h 38864"/>
                <a:gd name="connsiteX4" fmla="*/ 7888 w 28313"/>
                <a:gd name="connsiteY4" fmla="*/ 22994 h 38864"/>
                <a:gd name="connsiteX5" fmla="*/ 6621 w 28313"/>
                <a:gd name="connsiteY5" fmla="*/ 24543 h 38864"/>
                <a:gd name="connsiteX6" fmla="*/ 3944 w 28313"/>
                <a:gd name="connsiteY6" fmla="*/ 26092 h 38864"/>
                <a:gd name="connsiteX7" fmla="*/ 3944 w 28313"/>
                <a:gd name="connsiteY7" fmla="*/ 28628 h 38864"/>
                <a:gd name="connsiteX8" fmla="*/ 1831 w 28313"/>
                <a:gd name="connsiteY8" fmla="*/ 30882 h 38864"/>
                <a:gd name="connsiteX9" fmla="*/ 0 w 28313"/>
                <a:gd name="connsiteY9" fmla="*/ 37080 h 38864"/>
                <a:gd name="connsiteX10" fmla="*/ 5494 w 28313"/>
                <a:gd name="connsiteY10" fmla="*/ 38629 h 38864"/>
                <a:gd name="connsiteX11" fmla="*/ 10565 w 28313"/>
                <a:gd name="connsiteY11" fmla="*/ 36516 h 38864"/>
                <a:gd name="connsiteX12" fmla="*/ 18030 w 28313"/>
                <a:gd name="connsiteY12" fmla="*/ 30882 h 38864"/>
                <a:gd name="connsiteX13" fmla="*/ 19157 w 28313"/>
                <a:gd name="connsiteY13" fmla="*/ 24402 h 38864"/>
                <a:gd name="connsiteX14" fmla="*/ 22538 w 28313"/>
                <a:gd name="connsiteY14" fmla="*/ 20458 h 38864"/>
                <a:gd name="connsiteX15" fmla="*/ 25919 w 28313"/>
                <a:gd name="connsiteY15" fmla="*/ 16514 h 38864"/>
                <a:gd name="connsiteX16" fmla="*/ 24510 w 28313"/>
                <a:gd name="connsiteY16" fmla="*/ 3413 h 38864"/>
                <a:gd name="connsiteX17" fmla="*/ 28313 w 28313"/>
                <a:gd name="connsiteY17" fmla="*/ 33 h 3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313" h="38864">
                  <a:moveTo>
                    <a:pt x="27750" y="33"/>
                  </a:moveTo>
                  <a:cubicBezTo>
                    <a:pt x="25355" y="33"/>
                    <a:pt x="20425" y="4963"/>
                    <a:pt x="18735" y="6935"/>
                  </a:cubicBezTo>
                  <a:cubicBezTo>
                    <a:pt x="17045" y="8907"/>
                    <a:pt x="16622" y="9752"/>
                    <a:pt x="15495" y="10879"/>
                  </a:cubicBezTo>
                  <a:cubicBezTo>
                    <a:pt x="13143" y="12395"/>
                    <a:pt x="11720" y="14988"/>
                    <a:pt x="11692" y="17782"/>
                  </a:cubicBezTo>
                  <a:cubicBezTo>
                    <a:pt x="11692" y="21585"/>
                    <a:pt x="10565" y="20599"/>
                    <a:pt x="7888" y="22994"/>
                  </a:cubicBezTo>
                  <a:lnTo>
                    <a:pt x="6621" y="24543"/>
                  </a:lnTo>
                  <a:cubicBezTo>
                    <a:pt x="6621" y="24543"/>
                    <a:pt x="4367" y="25529"/>
                    <a:pt x="3944" y="26092"/>
                  </a:cubicBezTo>
                  <a:cubicBezTo>
                    <a:pt x="3874" y="26936"/>
                    <a:pt x="3874" y="27784"/>
                    <a:pt x="3944" y="28628"/>
                  </a:cubicBezTo>
                  <a:cubicBezTo>
                    <a:pt x="3240" y="29473"/>
                    <a:pt x="2395" y="30037"/>
                    <a:pt x="1831" y="30882"/>
                  </a:cubicBezTo>
                  <a:cubicBezTo>
                    <a:pt x="746" y="32778"/>
                    <a:pt x="127" y="34899"/>
                    <a:pt x="0" y="37080"/>
                  </a:cubicBezTo>
                  <a:cubicBezTo>
                    <a:pt x="845" y="39756"/>
                    <a:pt x="3522" y="38629"/>
                    <a:pt x="5494" y="38629"/>
                  </a:cubicBezTo>
                  <a:cubicBezTo>
                    <a:pt x="7466" y="38629"/>
                    <a:pt x="8452" y="38629"/>
                    <a:pt x="10565" y="36516"/>
                  </a:cubicBezTo>
                  <a:cubicBezTo>
                    <a:pt x="12678" y="34403"/>
                    <a:pt x="16481" y="33840"/>
                    <a:pt x="18030" y="30882"/>
                  </a:cubicBezTo>
                  <a:cubicBezTo>
                    <a:pt x="19580" y="27924"/>
                    <a:pt x="18030" y="26656"/>
                    <a:pt x="19157" y="24402"/>
                  </a:cubicBezTo>
                  <a:cubicBezTo>
                    <a:pt x="20129" y="22963"/>
                    <a:pt x="21270" y="21638"/>
                    <a:pt x="22538" y="20458"/>
                  </a:cubicBezTo>
                  <a:cubicBezTo>
                    <a:pt x="24651" y="18768"/>
                    <a:pt x="24792" y="19190"/>
                    <a:pt x="25919" y="16514"/>
                  </a:cubicBezTo>
                  <a:cubicBezTo>
                    <a:pt x="27046" y="13837"/>
                    <a:pt x="28736" y="2427"/>
                    <a:pt x="24510" y="3413"/>
                  </a:cubicBezTo>
                  <a:cubicBezTo>
                    <a:pt x="24510" y="3413"/>
                    <a:pt x="28313" y="-390"/>
                    <a:pt x="28313" y="33"/>
                  </a:cubicBezTo>
                </a:path>
              </a:pathLst>
            </a:custGeom>
            <a:grpFill/>
            <a:ln w="14071" cap="flat">
              <a:noFill/>
              <a:prstDash val="solid"/>
              <a:miter/>
            </a:ln>
          </p:spPr>
          <p:txBody>
            <a:bodyPr rtlCol="0" anchor="ctr"/>
            <a:lstStyle/>
            <a:p>
              <a:endParaRPr lang="en-GB" dirty="0"/>
            </a:p>
          </p:txBody>
        </p:sp>
        <p:sp>
          <p:nvSpPr>
            <p:cNvPr id="487" name="Freeform: Shape 486">
              <a:extLst>
                <a:ext uri="{FF2B5EF4-FFF2-40B4-BE49-F238E27FC236}">
                  <a16:creationId xmlns:a16="http://schemas.microsoft.com/office/drawing/2014/main" id="{197719EF-2D9B-44C2-8BB4-6803C78DFD19}"/>
                </a:ext>
              </a:extLst>
            </p:cNvPr>
            <p:cNvSpPr/>
            <p:nvPr/>
          </p:nvSpPr>
          <p:spPr>
            <a:xfrm>
              <a:off x="6591301" y="1553650"/>
              <a:ext cx="27750" cy="38860"/>
            </a:xfrm>
            <a:custGeom>
              <a:avLst/>
              <a:gdLst>
                <a:gd name="connsiteX0" fmla="*/ 27750 w 27750"/>
                <a:gd name="connsiteY0" fmla="*/ 29 h 38860"/>
                <a:gd name="connsiteX1" fmla="*/ 18735 w 27750"/>
                <a:gd name="connsiteY1" fmla="*/ 6931 h 38860"/>
                <a:gd name="connsiteX2" fmla="*/ 15495 w 27750"/>
                <a:gd name="connsiteY2" fmla="*/ 10875 h 38860"/>
                <a:gd name="connsiteX3" fmla="*/ 11692 w 27750"/>
                <a:gd name="connsiteY3" fmla="*/ 17778 h 38860"/>
                <a:gd name="connsiteX4" fmla="*/ 7888 w 27750"/>
                <a:gd name="connsiteY4" fmla="*/ 22990 h 38860"/>
                <a:gd name="connsiteX5" fmla="*/ 6621 w 27750"/>
                <a:gd name="connsiteY5" fmla="*/ 24539 h 38860"/>
                <a:gd name="connsiteX6" fmla="*/ 3944 w 27750"/>
                <a:gd name="connsiteY6" fmla="*/ 26089 h 38860"/>
                <a:gd name="connsiteX7" fmla="*/ 3944 w 27750"/>
                <a:gd name="connsiteY7" fmla="*/ 28624 h 38860"/>
                <a:gd name="connsiteX8" fmla="*/ 1831 w 27750"/>
                <a:gd name="connsiteY8" fmla="*/ 30878 h 38860"/>
                <a:gd name="connsiteX9" fmla="*/ 0 w 27750"/>
                <a:gd name="connsiteY9" fmla="*/ 37076 h 38860"/>
                <a:gd name="connsiteX10" fmla="*/ 5494 w 27750"/>
                <a:gd name="connsiteY10" fmla="*/ 38625 h 38860"/>
                <a:gd name="connsiteX11" fmla="*/ 10565 w 27750"/>
                <a:gd name="connsiteY11" fmla="*/ 36513 h 38860"/>
                <a:gd name="connsiteX12" fmla="*/ 18030 w 27750"/>
                <a:gd name="connsiteY12" fmla="*/ 30878 h 38860"/>
                <a:gd name="connsiteX13" fmla="*/ 19157 w 27750"/>
                <a:gd name="connsiteY13" fmla="*/ 24398 h 38860"/>
                <a:gd name="connsiteX14" fmla="*/ 22538 w 27750"/>
                <a:gd name="connsiteY14" fmla="*/ 20454 h 38860"/>
                <a:gd name="connsiteX15" fmla="*/ 25919 w 27750"/>
                <a:gd name="connsiteY15" fmla="*/ 16510 h 38860"/>
                <a:gd name="connsiteX16" fmla="*/ 24510 w 27750"/>
                <a:gd name="connsiteY16" fmla="*/ 3410 h 38860"/>
                <a:gd name="connsiteX17" fmla="*/ 27750 w 27750"/>
                <a:gd name="connsiteY17" fmla="*/ 29 h 3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750" h="38860">
                  <a:moveTo>
                    <a:pt x="27750" y="29"/>
                  </a:moveTo>
                  <a:cubicBezTo>
                    <a:pt x="25355" y="29"/>
                    <a:pt x="20425" y="4959"/>
                    <a:pt x="18735" y="6931"/>
                  </a:cubicBezTo>
                  <a:cubicBezTo>
                    <a:pt x="17045" y="8903"/>
                    <a:pt x="16622" y="9748"/>
                    <a:pt x="15495" y="10875"/>
                  </a:cubicBezTo>
                  <a:cubicBezTo>
                    <a:pt x="13143" y="12391"/>
                    <a:pt x="11720" y="14984"/>
                    <a:pt x="11692" y="17778"/>
                  </a:cubicBezTo>
                  <a:cubicBezTo>
                    <a:pt x="11692" y="21581"/>
                    <a:pt x="10565" y="20595"/>
                    <a:pt x="7888" y="22990"/>
                  </a:cubicBezTo>
                  <a:lnTo>
                    <a:pt x="6621" y="24539"/>
                  </a:lnTo>
                  <a:cubicBezTo>
                    <a:pt x="6621" y="24539"/>
                    <a:pt x="4367" y="25525"/>
                    <a:pt x="3944" y="26089"/>
                  </a:cubicBezTo>
                  <a:cubicBezTo>
                    <a:pt x="3874" y="26932"/>
                    <a:pt x="3874" y="27780"/>
                    <a:pt x="3944" y="28624"/>
                  </a:cubicBezTo>
                  <a:cubicBezTo>
                    <a:pt x="3240" y="29469"/>
                    <a:pt x="2395" y="30033"/>
                    <a:pt x="1831" y="30878"/>
                  </a:cubicBezTo>
                  <a:cubicBezTo>
                    <a:pt x="746" y="32774"/>
                    <a:pt x="127" y="34895"/>
                    <a:pt x="0" y="37076"/>
                  </a:cubicBezTo>
                  <a:cubicBezTo>
                    <a:pt x="845" y="39752"/>
                    <a:pt x="3522" y="38625"/>
                    <a:pt x="5494" y="38625"/>
                  </a:cubicBezTo>
                  <a:cubicBezTo>
                    <a:pt x="7466" y="38625"/>
                    <a:pt x="8452" y="38625"/>
                    <a:pt x="10565" y="36513"/>
                  </a:cubicBezTo>
                  <a:cubicBezTo>
                    <a:pt x="12678" y="34400"/>
                    <a:pt x="16481" y="33836"/>
                    <a:pt x="18030" y="30878"/>
                  </a:cubicBezTo>
                  <a:cubicBezTo>
                    <a:pt x="19580" y="27920"/>
                    <a:pt x="18030" y="26652"/>
                    <a:pt x="19157" y="24398"/>
                  </a:cubicBezTo>
                  <a:cubicBezTo>
                    <a:pt x="20129" y="22959"/>
                    <a:pt x="21270" y="21634"/>
                    <a:pt x="22538" y="20454"/>
                  </a:cubicBezTo>
                  <a:cubicBezTo>
                    <a:pt x="24651" y="18764"/>
                    <a:pt x="24792" y="19186"/>
                    <a:pt x="25919" y="16510"/>
                  </a:cubicBezTo>
                  <a:cubicBezTo>
                    <a:pt x="27046" y="13834"/>
                    <a:pt x="28736" y="2424"/>
                    <a:pt x="24510" y="3410"/>
                  </a:cubicBezTo>
                  <a:cubicBezTo>
                    <a:pt x="23947" y="3973"/>
                    <a:pt x="27750" y="-394"/>
                    <a:pt x="27750" y="29"/>
                  </a:cubicBezTo>
                  <a:close/>
                </a:path>
              </a:pathLst>
            </a:custGeom>
            <a:grpFill/>
            <a:ln w="14071" cap="flat">
              <a:noFill/>
              <a:prstDash val="solid"/>
              <a:miter/>
            </a:ln>
          </p:spPr>
          <p:txBody>
            <a:bodyPr rtlCol="0" anchor="ctr"/>
            <a:lstStyle/>
            <a:p>
              <a:endParaRPr lang="en-GB" dirty="0"/>
            </a:p>
          </p:txBody>
        </p:sp>
        <p:sp>
          <p:nvSpPr>
            <p:cNvPr id="488" name="Freeform: Shape 487">
              <a:extLst>
                <a:ext uri="{FF2B5EF4-FFF2-40B4-BE49-F238E27FC236}">
                  <a16:creationId xmlns:a16="http://schemas.microsoft.com/office/drawing/2014/main" id="{8B1017B3-FD34-4658-B3F4-FB1CD75EEFCC}"/>
                </a:ext>
              </a:extLst>
            </p:cNvPr>
            <p:cNvSpPr/>
            <p:nvPr/>
          </p:nvSpPr>
          <p:spPr>
            <a:xfrm>
              <a:off x="4655888" y="1528077"/>
              <a:ext cx="70658" cy="47997"/>
            </a:xfrm>
            <a:custGeom>
              <a:avLst/>
              <a:gdLst>
                <a:gd name="connsiteX0" fmla="*/ 47000 w 70658"/>
                <a:gd name="connsiteY0" fmla="*/ 528 h 47997"/>
                <a:gd name="connsiteX1" fmla="*/ 34181 w 70658"/>
                <a:gd name="connsiteY1" fmla="*/ 528 h 47997"/>
                <a:gd name="connsiteX2" fmla="*/ 28828 w 70658"/>
                <a:gd name="connsiteY2" fmla="*/ 3345 h 47997"/>
                <a:gd name="connsiteX3" fmla="*/ 23898 w 70658"/>
                <a:gd name="connsiteY3" fmla="*/ 6867 h 47997"/>
                <a:gd name="connsiteX4" fmla="*/ 12488 w 70658"/>
                <a:gd name="connsiteY4" fmla="*/ 11656 h 47997"/>
                <a:gd name="connsiteX5" fmla="*/ 5163 w 70658"/>
                <a:gd name="connsiteY5" fmla="*/ 11656 h 47997"/>
                <a:gd name="connsiteX6" fmla="*/ 92 w 70658"/>
                <a:gd name="connsiteY6" fmla="*/ 15037 h 47997"/>
                <a:gd name="connsiteX7" fmla="*/ 3332 w 70658"/>
                <a:gd name="connsiteY7" fmla="*/ 22925 h 47997"/>
                <a:gd name="connsiteX8" fmla="*/ 9248 w 70658"/>
                <a:gd name="connsiteY8" fmla="*/ 27715 h 47997"/>
                <a:gd name="connsiteX9" fmla="*/ 15728 w 70658"/>
                <a:gd name="connsiteY9" fmla="*/ 28983 h 47997"/>
                <a:gd name="connsiteX10" fmla="*/ 17841 w 70658"/>
                <a:gd name="connsiteY10" fmla="*/ 31236 h 47997"/>
                <a:gd name="connsiteX11" fmla="*/ 23335 w 70658"/>
                <a:gd name="connsiteY11" fmla="*/ 31236 h 47997"/>
                <a:gd name="connsiteX12" fmla="*/ 36576 w 70658"/>
                <a:gd name="connsiteY12" fmla="*/ 36026 h 47997"/>
                <a:gd name="connsiteX13" fmla="*/ 46577 w 70658"/>
                <a:gd name="connsiteY13" fmla="*/ 45604 h 47997"/>
                <a:gd name="connsiteX14" fmla="*/ 59677 w 70658"/>
                <a:gd name="connsiteY14" fmla="*/ 47717 h 47997"/>
                <a:gd name="connsiteX15" fmla="*/ 70242 w 70658"/>
                <a:gd name="connsiteY15" fmla="*/ 34476 h 47997"/>
                <a:gd name="connsiteX16" fmla="*/ 65171 w 70658"/>
                <a:gd name="connsiteY16" fmla="*/ 31096 h 47997"/>
                <a:gd name="connsiteX17" fmla="*/ 58128 w 70658"/>
                <a:gd name="connsiteY17" fmla="*/ 25884 h 47997"/>
                <a:gd name="connsiteX18" fmla="*/ 56578 w 70658"/>
                <a:gd name="connsiteY18" fmla="*/ 16728 h 47997"/>
                <a:gd name="connsiteX19" fmla="*/ 54888 w 70658"/>
                <a:gd name="connsiteY19" fmla="*/ 14615 h 47997"/>
                <a:gd name="connsiteX20" fmla="*/ 54184 w 70658"/>
                <a:gd name="connsiteY20" fmla="*/ 7431 h 47997"/>
                <a:gd name="connsiteX21" fmla="*/ 47281 w 70658"/>
                <a:gd name="connsiteY21" fmla="*/ 1514 h 4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658" h="47997">
                  <a:moveTo>
                    <a:pt x="47000" y="528"/>
                  </a:moveTo>
                  <a:cubicBezTo>
                    <a:pt x="42755" y="-176"/>
                    <a:pt x="38425" y="-176"/>
                    <a:pt x="34181" y="528"/>
                  </a:cubicBezTo>
                  <a:cubicBezTo>
                    <a:pt x="32326" y="1327"/>
                    <a:pt x="30537" y="2268"/>
                    <a:pt x="28828" y="3345"/>
                  </a:cubicBezTo>
                  <a:cubicBezTo>
                    <a:pt x="26949" y="4149"/>
                    <a:pt x="25267" y="5350"/>
                    <a:pt x="23898" y="6867"/>
                  </a:cubicBezTo>
                  <a:cubicBezTo>
                    <a:pt x="21037" y="10138"/>
                    <a:pt x="16827" y="11906"/>
                    <a:pt x="12488" y="11656"/>
                  </a:cubicBezTo>
                  <a:cubicBezTo>
                    <a:pt x="10058" y="11307"/>
                    <a:pt x="7592" y="11307"/>
                    <a:pt x="5163" y="11656"/>
                  </a:cubicBezTo>
                  <a:cubicBezTo>
                    <a:pt x="3191" y="11656"/>
                    <a:pt x="2346" y="15037"/>
                    <a:pt x="92" y="15037"/>
                  </a:cubicBezTo>
                  <a:cubicBezTo>
                    <a:pt x="-361" y="18063"/>
                    <a:pt x="882" y="21093"/>
                    <a:pt x="3332" y="22925"/>
                  </a:cubicBezTo>
                  <a:cubicBezTo>
                    <a:pt x="5169" y="24682"/>
                    <a:pt x="7148" y="26284"/>
                    <a:pt x="9248" y="27715"/>
                  </a:cubicBezTo>
                  <a:cubicBezTo>
                    <a:pt x="11361" y="28842"/>
                    <a:pt x="13615" y="27715"/>
                    <a:pt x="15728" y="28983"/>
                  </a:cubicBezTo>
                  <a:cubicBezTo>
                    <a:pt x="15981" y="30056"/>
                    <a:pt x="16786" y="30915"/>
                    <a:pt x="17841" y="31236"/>
                  </a:cubicBezTo>
                  <a:cubicBezTo>
                    <a:pt x="19661" y="31517"/>
                    <a:pt x="21515" y="31517"/>
                    <a:pt x="23335" y="31236"/>
                  </a:cubicBezTo>
                  <a:cubicBezTo>
                    <a:pt x="29251" y="31236"/>
                    <a:pt x="32209" y="30250"/>
                    <a:pt x="36576" y="36026"/>
                  </a:cubicBezTo>
                  <a:cubicBezTo>
                    <a:pt x="39330" y="39774"/>
                    <a:pt x="42713" y="43015"/>
                    <a:pt x="46577" y="45604"/>
                  </a:cubicBezTo>
                  <a:cubicBezTo>
                    <a:pt x="50597" y="47717"/>
                    <a:pt x="55196" y="48458"/>
                    <a:pt x="59677" y="47717"/>
                  </a:cubicBezTo>
                  <a:cubicBezTo>
                    <a:pt x="63058" y="47717"/>
                    <a:pt x="72778" y="41942"/>
                    <a:pt x="70242" y="34476"/>
                  </a:cubicBezTo>
                  <a:cubicBezTo>
                    <a:pt x="68640" y="33221"/>
                    <a:pt x="66946" y="32090"/>
                    <a:pt x="65171" y="31096"/>
                  </a:cubicBezTo>
                  <a:cubicBezTo>
                    <a:pt x="62776" y="29687"/>
                    <a:pt x="59818" y="31096"/>
                    <a:pt x="58128" y="25884"/>
                  </a:cubicBezTo>
                  <a:cubicBezTo>
                    <a:pt x="56437" y="20672"/>
                    <a:pt x="58128" y="19686"/>
                    <a:pt x="56578" y="16728"/>
                  </a:cubicBezTo>
                  <a:lnTo>
                    <a:pt x="54888" y="14615"/>
                  </a:lnTo>
                  <a:cubicBezTo>
                    <a:pt x="54432" y="12247"/>
                    <a:pt x="54195" y="9842"/>
                    <a:pt x="54184" y="7431"/>
                  </a:cubicBezTo>
                  <a:cubicBezTo>
                    <a:pt x="51366" y="7431"/>
                    <a:pt x="50380" y="1514"/>
                    <a:pt x="47281" y="1514"/>
                  </a:cubicBezTo>
                </a:path>
              </a:pathLst>
            </a:custGeom>
            <a:grpFill/>
            <a:ln w="14071" cap="flat">
              <a:noFill/>
              <a:prstDash val="solid"/>
              <a:miter/>
            </a:ln>
          </p:spPr>
          <p:txBody>
            <a:bodyPr rtlCol="0" anchor="ctr"/>
            <a:lstStyle/>
            <a:p>
              <a:endParaRPr lang="en-GB" dirty="0"/>
            </a:p>
          </p:txBody>
        </p:sp>
        <p:sp>
          <p:nvSpPr>
            <p:cNvPr id="489" name="Freeform: Shape 488">
              <a:extLst>
                <a:ext uri="{FF2B5EF4-FFF2-40B4-BE49-F238E27FC236}">
                  <a16:creationId xmlns:a16="http://schemas.microsoft.com/office/drawing/2014/main" id="{8FC4FBE5-CF9F-41E4-8B04-D9CE887BC82F}"/>
                </a:ext>
              </a:extLst>
            </p:cNvPr>
            <p:cNvSpPr/>
            <p:nvPr/>
          </p:nvSpPr>
          <p:spPr>
            <a:xfrm>
              <a:off x="4655888" y="1528077"/>
              <a:ext cx="70658" cy="47997"/>
            </a:xfrm>
            <a:custGeom>
              <a:avLst/>
              <a:gdLst>
                <a:gd name="connsiteX0" fmla="*/ 47000 w 70658"/>
                <a:gd name="connsiteY0" fmla="*/ 528 h 47997"/>
                <a:gd name="connsiteX1" fmla="*/ 34181 w 70658"/>
                <a:gd name="connsiteY1" fmla="*/ 528 h 47997"/>
                <a:gd name="connsiteX2" fmla="*/ 28828 w 70658"/>
                <a:gd name="connsiteY2" fmla="*/ 3345 h 47997"/>
                <a:gd name="connsiteX3" fmla="*/ 23898 w 70658"/>
                <a:gd name="connsiteY3" fmla="*/ 6867 h 47997"/>
                <a:gd name="connsiteX4" fmla="*/ 12488 w 70658"/>
                <a:gd name="connsiteY4" fmla="*/ 11656 h 47997"/>
                <a:gd name="connsiteX5" fmla="*/ 5163 w 70658"/>
                <a:gd name="connsiteY5" fmla="*/ 11656 h 47997"/>
                <a:gd name="connsiteX6" fmla="*/ 92 w 70658"/>
                <a:gd name="connsiteY6" fmla="*/ 15037 h 47997"/>
                <a:gd name="connsiteX7" fmla="*/ 3332 w 70658"/>
                <a:gd name="connsiteY7" fmla="*/ 22925 h 47997"/>
                <a:gd name="connsiteX8" fmla="*/ 9248 w 70658"/>
                <a:gd name="connsiteY8" fmla="*/ 27715 h 47997"/>
                <a:gd name="connsiteX9" fmla="*/ 15728 w 70658"/>
                <a:gd name="connsiteY9" fmla="*/ 28983 h 47997"/>
                <a:gd name="connsiteX10" fmla="*/ 17841 w 70658"/>
                <a:gd name="connsiteY10" fmla="*/ 31236 h 47997"/>
                <a:gd name="connsiteX11" fmla="*/ 23335 w 70658"/>
                <a:gd name="connsiteY11" fmla="*/ 31236 h 47997"/>
                <a:gd name="connsiteX12" fmla="*/ 36576 w 70658"/>
                <a:gd name="connsiteY12" fmla="*/ 36026 h 47997"/>
                <a:gd name="connsiteX13" fmla="*/ 46577 w 70658"/>
                <a:gd name="connsiteY13" fmla="*/ 45604 h 47997"/>
                <a:gd name="connsiteX14" fmla="*/ 59677 w 70658"/>
                <a:gd name="connsiteY14" fmla="*/ 47717 h 47997"/>
                <a:gd name="connsiteX15" fmla="*/ 70242 w 70658"/>
                <a:gd name="connsiteY15" fmla="*/ 34476 h 47997"/>
                <a:gd name="connsiteX16" fmla="*/ 65171 w 70658"/>
                <a:gd name="connsiteY16" fmla="*/ 31096 h 47997"/>
                <a:gd name="connsiteX17" fmla="*/ 58128 w 70658"/>
                <a:gd name="connsiteY17" fmla="*/ 25884 h 47997"/>
                <a:gd name="connsiteX18" fmla="*/ 56578 w 70658"/>
                <a:gd name="connsiteY18" fmla="*/ 16728 h 47997"/>
                <a:gd name="connsiteX19" fmla="*/ 54888 w 70658"/>
                <a:gd name="connsiteY19" fmla="*/ 14615 h 47997"/>
                <a:gd name="connsiteX20" fmla="*/ 54184 w 70658"/>
                <a:gd name="connsiteY20" fmla="*/ 7431 h 47997"/>
                <a:gd name="connsiteX21" fmla="*/ 47000 w 70658"/>
                <a:gd name="connsiteY21" fmla="*/ 528 h 4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658" h="47997">
                  <a:moveTo>
                    <a:pt x="47000" y="528"/>
                  </a:moveTo>
                  <a:cubicBezTo>
                    <a:pt x="42755" y="-176"/>
                    <a:pt x="38425" y="-176"/>
                    <a:pt x="34181" y="528"/>
                  </a:cubicBezTo>
                  <a:cubicBezTo>
                    <a:pt x="32326" y="1327"/>
                    <a:pt x="30537" y="2268"/>
                    <a:pt x="28828" y="3345"/>
                  </a:cubicBezTo>
                  <a:cubicBezTo>
                    <a:pt x="26949" y="4149"/>
                    <a:pt x="25267" y="5350"/>
                    <a:pt x="23898" y="6867"/>
                  </a:cubicBezTo>
                  <a:cubicBezTo>
                    <a:pt x="21037" y="10138"/>
                    <a:pt x="16827" y="11906"/>
                    <a:pt x="12488" y="11656"/>
                  </a:cubicBezTo>
                  <a:cubicBezTo>
                    <a:pt x="10058" y="11307"/>
                    <a:pt x="7592" y="11307"/>
                    <a:pt x="5163" y="11656"/>
                  </a:cubicBezTo>
                  <a:cubicBezTo>
                    <a:pt x="3191" y="11656"/>
                    <a:pt x="2346" y="15037"/>
                    <a:pt x="92" y="15037"/>
                  </a:cubicBezTo>
                  <a:cubicBezTo>
                    <a:pt x="-361" y="18063"/>
                    <a:pt x="882" y="21093"/>
                    <a:pt x="3332" y="22925"/>
                  </a:cubicBezTo>
                  <a:cubicBezTo>
                    <a:pt x="5169" y="24682"/>
                    <a:pt x="7148" y="26284"/>
                    <a:pt x="9248" y="27715"/>
                  </a:cubicBezTo>
                  <a:cubicBezTo>
                    <a:pt x="11361" y="28842"/>
                    <a:pt x="13615" y="27715"/>
                    <a:pt x="15728" y="28983"/>
                  </a:cubicBezTo>
                  <a:cubicBezTo>
                    <a:pt x="15981" y="30056"/>
                    <a:pt x="16786" y="30915"/>
                    <a:pt x="17841" y="31236"/>
                  </a:cubicBezTo>
                  <a:cubicBezTo>
                    <a:pt x="19661" y="31517"/>
                    <a:pt x="21515" y="31517"/>
                    <a:pt x="23335" y="31236"/>
                  </a:cubicBezTo>
                  <a:cubicBezTo>
                    <a:pt x="29251" y="31236"/>
                    <a:pt x="32209" y="30250"/>
                    <a:pt x="36576" y="36026"/>
                  </a:cubicBezTo>
                  <a:cubicBezTo>
                    <a:pt x="39330" y="39774"/>
                    <a:pt x="42713" y="43015"/>
                    <a:pt x="46577" y="45604"/>
                  </a:cubicBezTo>
                  <a:cubicBezTo>
                    <a:pt x="50597" y="47717"/>
                    <a:pt x="55196" y="48458"/>
                    <a:pt x="59677" y="47717"/>
                  </a:cubicBezTo>
                  <a:cubicBezTo>
                    <a:pt x="63058" y="47717"/>
                    <a:pt x="72778" y="41942"/>
                    <a:pt x="70242" y="34476"/>
                  </a:cubicBezTo>
                  <a:cubicBezTo>
                    <a:pt x="68640" y="33221"/>
                    <a:pt x="66946" y="32090"/>
                    <a:pt x="65171" y="31096"/>
                  </a:cubicBezTo>
                  <a:cubicBezTo>
                    <a:pt x="62776" y="29687"/>
                    <a:pt x="59818" y="31096"/>
                    <a:pt x="58128" y="25884"/>
                  </a:cubicBezTo>
                  <a:cubicBezTo>
                    <a:pt x="56437" y="20672"/>
                    <a:pt x="58128" y="19686"/>
                    <a:pt x="56578" y="16728"/>
                  </a:cubicBezTo>
                  <a:lnTo>
                    <a:pt x="54888" y="14615"/>
                  </a:lnTo>
                  <a:cubicBezTo>
                    <a:pt x="54432" y="12247"/>
                    <a:pt x="54195" y="9842"/>
                    <a:pt x="54184" y="7431"/>
                  </a:cubicBezTo>
                  <a:cubicBezTo>
                    <a:pt x="51085" y="6867"/>
                    <a:pt x="50099" y="528"/>
                    <a:pt x="47000" y="528"/>
                  </a:cubicBezTo>
                  <a:close/>
                </a:path>
              </a:pathLst>
            </a:custGeom>
            <a:grpFill/>
            <a:ln w="14071" cap="flat">
              <a:noFill/>
              <a:prstDash val="solid"/>
              <a:miter/>
            </a:ln>
          </p:spPr>
          <p:txBody>
            <a:bodyPr rtlCol="0" anchor="ctr"/>
            <a:lstStyle/>
            <a:p>
              <a:endParaRPr lang="en-GB" dirty="0"/>
            </a:p>
          </p:txBody>
        </p:sp>
        <p:sp>
          <p:nvSpPr>
            <p:cNvPr id="490" name="Freeform: Shape 489">
              <a:extLst>
                <a:ext uri="{FF2B5EF4-FFF2-40B4-BE49-F238E27FC236}">
                  <a16:creationId xmlns:a16="http://schemas.microsoft.com/office/drawing/2014/main" id="{FA1DD855-5A1E-4D3D-8CBB-D042940D1B23}"/>
                </a:ext>
              </a:extLst>
            </p:cNvPr>
            <p:cNvSpPr/>
            <p:nvPr/>
          </p:nvSpPr>
          <p:spPr>
            <a:xfrm>
              <a:off x="5041664" y="1760936"/>
              <a:ext cx="54402" cy="40240"/>
            </a:xfrm>
            <a:custGeom>
              <a:avLst/>
              <a:gdLst>
                <a:gd name="connsiteX0" fmla="*/ 47753 w 54402"/>
                <a:gd name="connsiteY0" fmla="*/ 939 h 40240"/>
                <a:gd name="connsiteX1" fmla="*/ 33666 w 54402"/>
                <a:gd name="connsiteY1" fmla="*/ 939 h 40240"/>
                <a:gd name="connsiteX2" fmla="*/ 30849 w 54402"/>
                <a:gd name="connsiteY2" fmla="*/ 6855 h 40240"/>
                <a:gd name="connsiteX3" fmla="*/ 27468 w 54402"/>
                <a:gd name="connsiteY3" fmla="*/ 11926 h 40240"/>
                <a:gd name="connsiteX4" fmla="*/ 15072 w 54402"/>
                <a:gd name="connsiteY4" fmla="*/ 16293 h 40240"/>
                <a:gd name="connsiteX5" fmla="*/ 8170 w 54402"/>
                <a:gd name="connsiteY5" fmla="*/ 28548 h 40240"/>
                <a:gd name="connsiteX6" fmla="*/ 0 w 54402"/>
                <a:gd name="connsiteY6" fmla="*/ 38972 h 40240"/>
                <a:gd name="connsiteX7" fmla="*/ 18735 w 54402"/>
                <a:gd name="connsiteY7" fmla="*/ 38972 h 40240"/>
                <a:gd name="connsiteX8" fmla="*/ 27187 w 54402"/>
                <a:gd name="connsiteY8" fmla="*/ 36155 h 40240"/>
                <a:gd name="connsiteX9" fmla="*/ 35216 w 54402"/>
                <a:gd name="connsiteY9" fmla="*/ 38550 h 40240"/>
                <a:gd name="connsiteX10" fmla="*/ 36765 w 54402"/>
                <a:gd name="connsiteY10" fmla="*/ 30520 h 40240"/>
                <a:gd name="connsiteX11" fmla="*/ 43668 w 54402"/>
                <a:gd name="connsiteY11" fmla="*/ 28126 h 40240"/>
                <a:gd name="connsiteX12" fmla="*/ 52119 w 54402"/>
                <a:gd name="connsiteY12" fmla="*/ 17984 h 40240"/>
                <a:gd name="connsiteX13" fmla="*/ 54232 w 54402"/>
                <a:gd name="connsiteY13" fmla="*/ 8405 h 40240"/>
                <a:gd name="connsiteX14" fmla="*/ 49513 w 54402"/>
                <a:gd name="connsiteY14" fmla="*/ 783 h 40240"/>
                <a:gd name="connsiteX15" fmla="*/ 47330 w 54402"/>
                <a:gd name="connsiteY15" fmla="*/ 657 h 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402" h="40240">
                  <a:moveTo>
                    <a:pt x="47753" y="939"/>
                  </a:moveTo>
                  <a:cubicBezTo>
                    <a:pt x="44372" y="939"/>
                    <a:pt x="37188" y="-1174"/>
                    <a:pt x="33666" y="939"/>
                  </a:cubicBezTo>
                  <a:cubicBezTo>
                    <a:pt x="30145" y="3052"/>
                    <a:pt x="31694" y="4461"/>
                    <a:pt x="30849" y="6855"/>
                  </a:cubicBezTo>
                  <a:cubicBezTo>
                    <a:pt x="30004" y="9250"/>
                    <a:pt x="30849" y="9814"/>
                    <a:pt x="27468" y="11926"/>
                  </a:cubicBezTo>
                  <a:cubicBezTo>
                    <a:pt x="23772" y="14406"/>
                    <a:pt x="19507" y="15909"/>
                    <a:pt x="15072" y="16293"/>
                  </a:cubicBezTo>
                  <a:cubicBezTo>
                    <a:pt x="11269" y="16293"/>
                    <a:pt x="8311" y="22350"/>
                    <a:pt x="8170" y="28548"/>
                  </a:cubicBezTo>
                  <a:cubicBezTo>
                    <a:pt x="3395" y="29764"/>
                    <a:pt x="39" y="34045"/>
                    <a:pt x="0" y="38972"/>
                  </a:cubicBezTo>
                  <a:cubicBezTo>
                    <a:pt x="6130" y="40664"/>
                    <a:pt x="12604" y="40664"/>
                    <a:pt x="18735" y="38972"/>
                  </a:cubicBezTo>
                  <a:cubicBezTo>
                    <a:pt x="21552" y="37986"/>
                    <a:pt x="23383" y="34887"/>
                    <a:pt x="27187" y="36155"/>
                  </a:cubicBezTo>
                  <a:cubicBezTo>
                    <a:pt x="30990" y="37423"/>
                    <a:pt x="31413" y="39958"/>
                    <a:pt x="35216" y="38550"/>
                  </a:cubicBezTo>
                  <a:cubicBezTo>
                    <a:pt x="35031" y="35784"/>
                    <a:pt x="35565" y="33018"/>
                    <a:pt x="36765" y="30520"/>
                  </a:cubicBezTo>
                  <a:cubicBezTo>
                    <a:pt x="38878" y="27140"/>
                    <a:pt x="41273" y="30520"/>
                    <a:pt x="43668" y="28126"/>
                  </a:cubicBezTo>
                  <a:cubicBezTo>
                    <a:pt x="46062" y="25731"/>
                    <a:pt x="47753" y="18265"/>
                    <a:pt x="52119" y="17984"/>
                  </a:cubicBezTo>
                  <a:cubicBezTo>
                    <a:pt x="52119" y="14321"/>
                    <a:pt x="54092" y="11504"/>
                    <a:pt x="54232" y="8405"/>
                  </a:cubicBezTo>
                  <a:cubicBezTo>
                    <a:pt x="55034" y="4997"/>
                    <a:pt x="52921" y="1584"/>
                    <a:pt x="49513" y="783"/>
                  </a:cubicBezTo>
                  <a:cubicBezTo>
                    <a:pt x="48798" y="615"/>
                    <a:pt x="48060" y="573"/>
                    <a:pt x="47330" y="657"/>
                  </a:cubicBezTo>
                </a:path>
              </a:pathLst>
            </a:custGeom>
            <a:grpFill/>
            <a:ln w="14071" cap="flat">
              <a:noFill/>
              <a:prstDash val="solid"/>
              <a:miter/>
            </a:ln>
          </p:spPr>
          <p:txBody>
            <a:bodyPr rtlCol="0" anchor="ctr"/>
            <a:lstStyle/>
            <a:p>
              <a:endParaRPr lang="en-GB" dirty="0"/>
            </a:p>
          </p:txBody>
        </p:sp>
        <p:sp>
          <p:nvSpPr>
            <p:cNvPr id="491" name="Freeform: Shape 490">
              <a:extLst>
                <a:ext uri="{FF2B5EF4-FFF2-40B4-BE49-F238E27FC236}">
                  <a16:creationId xmlns:a16="http://schemas.microsoft.com/office/drawing/2014/main" id="{3B4651BC-2838-497B-A7F6-95594DD4DD94}"/>
                </a:ext>
              </a:extLst>
            </p:cNvPr>
            <p:cNvSpPr/>
            <p:nvPr/>
          </p:nvSpPr>
          <p:spPr>
            <a:xfrm>
              <a:off x="5041664" y="1760936"/>
              <a:ext cx="54335" cy="40240"/>
            </a:xfrm>
            <a:custGeom>
              <a:avLst/>
              <a:gdLst>
                <a:gd name="connsiteX0" fmla="*/ 47753 w 54335"/>
                <a:gd name="connsiteY0" fmla="*/ 939 h 40240"/>
                <a:gd name="connsiteX1" fmla="*/ 33666 w 54335"/>
                <a:gd name="connsiteY1" fmla="*/ 939 h 40240"/>
                <a:gd name="connsiteX2" fmla="*/ 30849 w 54335"/>
                <a:gd name="connsiteY2" fmla="*/ 6855 h 40240"/>
                <a:gd name="connsiteX3" fmla="*/ 27468 w 54335"/>
                <a:gd name="connsiteY3" fmla="*/ 11926 h 40240"/>
                <a:gd name="connsiteX4" fmla="*/ 15072 w 54335"/>
                <a:gd name="connsiteY4" fmla="*/ 16293 h 40240"/>
                <a:gd name="connsiteX5" fmla="*/ 8170 w 54335"/>
                <a:gd name="connsiteY5" fmla="*/ 28548 h 40240"/>
                <a:gd name="connsiteX6" fmla="*/ 0 w 54335"/>
                <a:gd name="connsiteY6" fmla="*/ 38972 h 40240"/>
                <a:gd name="connsiteX7" fmla="*/ 18735 w 54335"/>
                <a:gd name="connsiteY7" fmla="*/ 38972 h 40240"/>
                <a:gd name="connsiteX8" fmla="*/ 27187 w 54335"/>
                <a:gd name="connsiteY8" fmla="*/ 36155 h 40240"/>
                <a:gd name="connsiteX9" fmla="*/ 35216 w 54335"/>
                <a:gd name="connsiteY9" fmla="*/ 38550 h 40240"/>
                <a:gd name="connsiteX10" fmla="*/ 36765 w 54335"/>
                <a:gd name="connsiteY10" fmla="*/ 30520 h 40240"/>
                <a:gd name="connsiteX11" fmla="*/ 43668 w 54335"/>
                <a:gd name="connsiteY11" fmla="*/ 28126 h 40240"/>
                <a:gd name="connsiteX12" fmla="*/ 52119 w 54335"/>
                <a:gd name="connsiteY12" fmla="*/ 17984 h 40240"/>
                <a:gd name="connsiteX13" fmla="*/ 54232 w 54335"/>
                <a:gd name="connsiteY13" fmla="*/ 8405 h 40240"/>
                <a:gd name="connsiteX14" fmla="*/ 49127 w 54335"/>
                <a:gd name="connsiteY14" fmla="*/ 1036 h 40240"/>
                <a:gd name="connsiteX15" fmla="*/ 47753 w 54335"/>
                <a:gd name="connsiteY15" fmla="*/ 939 h 4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335" h="40240">
                  <a:moveTo>
                    <a:pt x="47753" y="939"/>
                  </a:moveTo>
                  <a:cubicBezTo>
                    <a:pt x="44372" y="939"/>
                    <a:pt x="37188" y="-1174"/>
                    <a:pt x="33666" y="939"/>
                  </a:cubicBezTo>
                  <a:cubicBezTo>
                    <a:pt x="30145" y="3052"/>
                    <a:pt x="31694" y="4461"/>
                    <a:pt x="30849" y="6855"/>
                  </a:cubicBezTo>
                  <a:cubicBezTo>
                    <a:pt x="30004" y="9250"/>
                    <a:pt x="30849" y="9814"/>
                    <a:pt x="27468" y="11926"/>
                  </a:cubicBezTo>
                  <a:cubicBezTo>
                    <a:pt x="23772" y="14406"/>
                    <a:pt x="19507" y="15909"/>
                    <a:pt x="15072" y="16293"/>
                  </a:cubicBezTo>
                  <a:cubicBezTo>
                    <a:pt x="11269" y="16293"/>
                    <a:pt x="8311" y="22350"/>
                    <a:pt x="8170" y="28548"/>
                  </a:cubicBezTo>
                  <a:cubicBezTo>
                    <a:pt x="3395" y="29764"/>
                    <a:pt x="39" y="34045"/>
                    <a:pt x="0" y="38972"/>
                  </a:cubicBezTo>
                  <a:cubicBezTo>
                    <a:pt x="6130" y="40664"/>
                    <a:pt x="12604" y="40664"/>
                    <a:pt x="18735" y="38972"/>
                  </a:cubicBezTo>
                  <a:cubicBezTo>
                    <a:pt x="21552" y="37986"/>
                    <a:pt x="23383" y="34887"/>
                    <a:pt x="27187" y="36155"/>
                  </a:cubicBezTo>
                  <a:cubicBezTo>
                    <a:pt x="30990" y="37423"/>
                    <a:pt x="31413" y="39958"/>
                    <a:pt x="35216" y="38550"/>
                  </a:cubicBezTo>
                  <a:cubicBezTo>
                    <a:pt x="35031" y="35784"/>
                    <a:pt x="35565" y="33018"/>
                    <a:pt x="36765" y="30520"/>
                  </a:cubicBezTo>
                  <a:cubicBezTo>
                    <a:pt x="38878" y="27140"/>
                    <a:pt x="41273" y="30520"/>
                    <a:pt x="43668" y="28126"/>
                  </a:cubicBezTo>
                  <a:cubicBezTo>
                    <a:pt x="46062" y="25731"/>
                    <a:pt x="47753" y="18265"/>
                    <a:pt x="52119" y="17984"/>
                  </a:cubicBezTo>
                  <a:cubicBezTo>
                    <a:pt x="52119" y="14321"/>
                    <a:pt x="54092" y="11504"/>
                    <a:pt x="54232" y="8405"/>
                  </a:cubicBezTo>
                  <a:cubicBezTo>
                    <a:pt x="54858" y="4961"/>
                    <a:pt x="52572" y="1662"/>
                    <a:pt x="49127" y="1036"/>
                  </a:cubicBezTo>
                  <a:cubicBezTo>
                    <a:pt x="48674" y="955"/>
                    <a:pt x="48213" y="921"/>
                    <a:pt x="47753" y="939"/>
                  </a:cubicBezTo>
                  <a:close/>
                </a:path>
              </a:pathLst>
            </a:custGeom>
            <a:grpFill/>
            <a:ln w="14071" cap="flat">
              <a:noFill/>
              <a:prstDash val="solid"/>
              <a:miter/>
            </a:ln>
          </p:spPr>
          <p:txBody>
            <a:bodyPr rtlCol="0" anchor="ctr"/>
            <a:lstStyle/>
            <a:p>
              <a:endParaRPr lang="en-GB" dirty="0"/>
            </a:p>
          </p:txBody>
        </p:sp>
        <p:sp>
          <p:nvSpPr>
            <p:cNvPr id="492" name="Freeform: Shape 491">
              <a:extLst>
                <a:ext uri="{FF2B5EF4-FFF2-40B4-BE49-F238E27FC236}">
                  <a16:creationId xmlns:a16="http://schemas.microsoft.com/office/drawing/2014/main" id="{AEE15DFD-4D13-4975-AB9B-851EE28AA49E}"/>
                </a:ext>
              </a:extLst>
            </p:cNvPr>
            <p:cNvSpPr/>
            <p:nvPr/>
          </p:nvSpPr>
          <p:spPr>
            <a:xfrm>
              <a:off x="5479902" y="1854880"/>
              <a:ext cx="38604" cy="41801"/>
            </a:xfrm>
            <a:custGeom>
              <a:avLst/>
              <a:gdLst>
                <a:gd name="connsiteX0" fmla="*/ 29851 w 38604"/>
                <a:gd name="connsiteY0" fmla="*/ 106 h 41801"/>
                <a:gd name="connsiteX1" fmla="*/ 21540 w 38604"/>
                <a:gd name="connsiteY1" fmla="*/ 106 h 41801"/>
                <a:gd name="connsiteX2" fmla="*/ 15483 w 38604"/>
                <a:gd name="connsiteY2" fmla="*/ 3345 h 41801"/>
                <a:gd name="connsiteX3" fmla="*/ 12666 w 38604"/>
                <a:gd name="connsiteY3" fmla="*/ 7008 h 41801"/>
                <a:gd name="connsiteX4" fmla="*/ 10130 w 38604"/>
                <a:gd name="connsiteY4" fmla="*/ 12502 h 41801"/>
                <a:gd name="connsiteX5" fmla="*/ 270 w 38604"/>
                <a:gd name="connsiteY5" fmla="*/ 20531 h 41801"/>
                <a:gd name="connsiteX6" fmla="*/ 10271 w 38604"/>
                <a:gd name="connsiteY6" fmla="*/ 27715 h 41801"/>
                <a:gd name="connsiteX7" fmla="*/ 11257 w 38604"/>
                <a:gd name="connsiteY7" fmla="*/ 30673 h 41801"/>
                <a:gd name="connsiteX8" fmla="*/ 29287 w 38604"/>
                <a:gd name="connsiteY8" fmla="*/ 41801 h 41801"/>
                <a:gd name="connsiteX9" fmla="*/ 30273 w 38604"/>
                <a:gd name="connsiteY9" fmla="*/ 24052 h 41801"/>
                <a:gd name="connsiteX10" fmla="*/ 37598 w 38604"/>
                <a:gd name="connsiteY10" fmla="*/ 24052 h 41801"/>
                <a:gd name="connsiteX11" fmla="*/ 37598 w 38604"/>
                <a:gd name="connsiteY11" fmla="*/ 11938 h 41801"/>
                <a:gd name="connsiteX12" fmla="*/ 28301 w 38604"/>
                <a:gd name="connsiteY12" fmla="*/ 4332 h 41801"/>
                <a:gd name="connsiteX13" fmla="*/ 29992 w 38604"/>
                <a:gd name="connsiteY13" fmla="*/ 669 h 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04" h="41801">
                  <a:moveTo>
                    <a:pt x="29851" y="106"/>
                  </a:moveTo>
                  <a:cubicBezTo>
                    <a:pt x="27083" y="-35"/>
                    <a:pt x="24308" y="-35"/>
                    <a:pt x="21540" y="106"/>
                  </a:cubicBezTo>
                  <a:cubicBezTo>
                    <a:pt x="15765" y="106"/>
                    <a:pt x="18018" y="106"/>
                    <a:pt x="15483" y="3345"/>
                  </a:cubicBezTo>
                  <a:cubicBezTo>
                    <a:pt x="14433" y="4478"/>
                    <a:pt x="13491" y="5703"/>
                    <a:pt x="12666" y="7008"/>
                  </a:cubicBezTo>
                  <a:cubicBezTo>
                    <a:pt x="11996" y="8915"/>
                    <a:pt x="11147" y="10755"/>
                    <a:pt x="10130" y="12502"/>
                  </a:cubicBezTo>
                  <a:cubicBezTo>
                    <a:pt x="7594" y="15178"/>
                    <a:pt x="1678" y="16868"/>
                    <a:pt x="270" y="20531"/>
                  </a:cubicBezTo>
                  <a:cubicBezTo>
                    <a:pt x="-1139" y="24193"/>
                    <a:pt x="3087" y="27011"/>
                    <a:pt x="10271" y="27715"/>
                  </a:cubicBezTo>
                  <a:cubicBezTo>
                    <a:pt x="10471" y="28739"/>
                    <a:pt x="10802" y="29733"/>
                    <a:pt x="11257" y="30673"/>
                  </a:cubicBezTo>
                  <a:cubicBezTo>
                    <a:pt x="20554" y="30673"/>
                    <a:pt x="20272" y="40956"/>
                    <a:pt x="29287" y="41801"/>
                  </a:cubicBezTo>
                  <a:cubicBezTo>
                    <a:pt x="31823" y="36167"/>
                    <a:pt x="28020" y="29687"/>
                    <a:pt x="30273" y="24052"/>
                  </a:cubicBezTo>
                  <a:lnTo>
                    <a:pt x="37598" y="24052"/>
                  </a:lnTo>
                  <a:cubicBezTo>
                    <a:pt x="38939" y="20125"/>
                    <a:pt x="38939" y="15865"/>
                    <a:pt x="37598" y="11938"/>
                  </a:cubicBezTo>
                  <a:cubicBezTo>
                    <a:pt x="36612" y="9825"/>
                    <a:pt x="32105" y="3627"/>
                    <a:pt x="28301" y="4332"/>
                  </a:cubicBezTo>
                  <a:cubicBezTo>
                    <a:pt x="28301" y="4332"/>
                    <a:pt x="29428" y="669"/>
                    <a:pt x="29992" y="669"/>
                  </a:cubicBezTo>
                </a:path>
              </a:pathLst>
            </a:custGeom>
            <a:grpFill/>
            <a:ln w="14071" cap="flat">
              <a:noFill/>
              <a:prstDash val="solid"/>
              <a:miter/>
            </a:ln>
          </p:spPr>
          <p:txBody>
            <a:bodyPr rtlCol="0" anchor="ctr"/>
            <a:lstStyle/>
            <a:p>
              <a:endParaRPr lang="en-GB" dirty="0"/>
            </a:p>
          </p:txBody>
        </p:sp>
        <p:sp>
          <p:nvSpPr>
            <p:cNvPr id="493" name="Freeform: Shape 492">
              <a:extLst>
                <a:ext uri="{FF2B5EF4-FFF2-40B4-BE49-F238E27FC236}">
                  <a16:creationId xmlns:a16="http://schemas.microsoft.com/office/drawing/2014/main" id="{A93871D2-E597-49AE-8FED-3FB6846EAD3D}"/>
                </a:ext>
              </a:extLst>
            </p:cNvPr>
            <p:cNvSpPr/>
            <p:nvPr/>
          </p:nvSpPr>
          <p:spPr>
            <a:xfrm>
              <a:off x="5479902" y="1854880"/>
              <a:ext cx="38604" cy="41801"/>
            </a:xfrm>
            <a:custGeom>
              <a:avLst/>
              <a:gdLst>
                <a:gd name="connsiteX0" fmla="*/ 29851 w 38604"/>
                <a:gd name="connsiteY0" fmla="*/ 106 h 41801"/>
                <a:gd name="connsiteX1" fmla="*/ 21540 w 38604"/>
                <a:gd name="connsiteY1" fmla="*/ 106 h 41801"/>
                <a:gd name="connsiteX2" fmla="*/ 15483 w 38604"/>
                <a:gd name="connsiteY2" fmla="*/ 3345 h 41801"/>
                <a:gd name="connsiteX3" fmla="*/ 12666 w 38604"/>
                <a:gd name="connsiteY3" fmla="*/ 7008 h 41801"/>
                <a:gd name="connsiteX4" fmla="*/ 10130 w 38604"/>
                <a:gd name="connsiteY4" fmla="*/ 12502 h 41801"/>
                <a:gd name="connsiteX5" fmla="*/ 270 w 38604"/>
                <a:gd name="connsiteY5" fmla="*/ 20531 h 41801"/>
                <a:gd name="connsiteX6" fmla="*/ 10271 w 38604"/>
                <a:gd name="connsiteY6" fmla="*/ 27715 h 41801"/>
                <a:gd name="connsiteX7" fmla="*/ 11257 w 38604"/>
                <a:gd name="connsiteY7" fmla="*/ 30673 h 41801"/>
                <a:gd name="connsiteX8" fmla="*/ 29287 w 38604"/>
                <a:gd name="connsiteY8" fmla="*/ 41801 h 41801"/>
                <a:gd name="connsiteX9" fmla="*/ 30273 w 38604"/>
                <a:gd name="connsiteY9" fmla="*/ 24052 h 41801"/>
                <a:gd name="connsiteX10" fmla="*/ 37598 w 38604"/>
                <a:gd name="connsiteY10" fmla="*/ 24052 h 41801"/>
                <a:gd name="connsiteX11" fmla="*/ 37598 w 38604"/>
                <a:gd name="connsiteY11" fmla="*/ 11938 h 41801"/>
                <a:gd name="connsiteX12" fmla="*/ 28301 w 38604"/>
                <a:gd name="connsiteY12" fmla="*/ 4332 h 41801"/>
                <a:gd name="connsiteX13" fmla="*/ 29851 w 38604"/>
                <a:gd name="connsiteY13" fmla="*/ 106 h 4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604" h="41801">
                  <a:moveTo>
                    <a:pt x="29851" y="106"/>
                  </a:moveTo>
                  <a:cubicBezTo>
                    <a:pt x="27083" y="-35"/>
                    <a:pt x="24308" y="-35"/>
                    <a:pt x="21540" y="106"/>
                  </a:cubicBezTo>
                  <a:cubicBezTo>
                    <a:pt x="15765" y="106"/>
                    <a:pt x="18018" y="106"/>
                    <a:pt x="15483" y="3345"/>
                  </a:cubicBezTo>
                  <a:cubicBezTo>
                    <a:pt x="14433" y="4478"/>
                    <a:pt x="13491" y="5703"/>
                    <a:pt x="12666" y="7008"/>
                  </a:cubicBezTo>
                  <a:cubicBezTo>
                    <a:pt x="11996" y="8915"/>
                    <a:pt x="11147" y="10755"/>
                    <a:pt x="10130" y="12502"/>
                  </a:cubicBezTo>
                  <a:cubicBezTo>
                    <a:pt x="7594" y="15178"/>
                    <a:pt x="1678" y="16868"/>
                    <a:pt x="270" y="20531"/>
                  </a:cubicBezTo>
                  <a:cubicBezTo>
                    <a:pt x="-1139" y="24193"/>
                    <a:pt x="3087" y="27011"/>
                    <a:pt x="10271" y="27715"/>
                  </a:cubicBezTo>
                  <a:cubicBezTo>
                    <a:pt x="10471" y="28739"/>
                    <a:pt x="10802" y="29733"/>
                    <a:pt x="11257" y="30673"/>
                  </a:cubicBezTo>
                  <a:cubicBezTo>
                    <a:pt x="20554" y="30673"/>
                    <a:pt x="20272" y="40956"/>
                    <a:pt x="29287" y="41801"/>
                  </a:cubicBezTo>
                  <a:cubicBezTo>
                    <a:pt x="31823" y="36167"/>
                    <a:pt x="28020" y="29687"/>
                    <a:pt x="30273" y="24052"/>
                  </a:cubicBezTo>
                  <a:lnTo>
                    <a:pt x="37598" y="24052"/>
                  </a:lnTo>
                  <a:cubicBezTo>
                    <a:pt x="38939" y="20125"/>
                    <a:pt x="38939" y="15865"/>
                    <a:pt x="37598" y="11938"/>
                  </a:cubicBezTo>
                  <a:cubicBezTo>
                    <a:pt x="36612" y="9825"/>
                    <a:pt x="32105" y="3627"/>
                    <a:pt x="28301" y="4332"/>
                  </a:cubicBezTo>
                  <a:cubicBezTo>
                    <a:pt x="28724" y="3768"/>
                    <a:pt x="29287" y="106"/>
                    <a:pt x="29851" y="106"/>
                  </a:cubicBezTo>
                  <a:close/>
                </a:path>
              </a:pathLst>
            </a:custGeom>
            <a:grpFill/>
            <a:ln w="14071" cap="flat">
              <a:noFill/>
              <a:prstDash val="solid"/>
              <a:miter/>
            </a:ln>
          </p:spPr>
          <p:txBody>
            <a:bodyPr rtlCol="0" anchor="ctr"/>
            <a:lstStyle/>
            <a:p>
              <a:endParaRPr lang="en-GB" dirty="0"/>
            </a:p>
          </p:txBody>
        </p:sp>
        <p:sp>
          <p:nvSpPr>
            <p:cNvPr id="494" name="Freeform: Shape 493">
              <a:extLst>
                <a:ext uri="{FF2B5EF4-FFF2-40B4-BE49-F238E27FC236}">
                  <a16:creationId xmlns:a16="http://schemas.microsoft.com/office/drawing/2014/main" id="{12FF3094-60A9-40C9-816D-F33EBE5DD515}"/>
                </a:ext>
              </a:extLst>
            </p:cNvPr>
            <p:cNvSpPr/>
            <p:nvPr/>
          </p:nvSpPr>
          <p:spPr>
            <a:xfrm>
              <a:off x="5542574" y="1971921"/>
              <a:ext cx="99026" cy="61115"/>
            </a:xfrm>
            <a:custGeom>
              <a:avLst/>
              <a:gdLst>
                <a:gd name="connsiteX0" fmla="*/ 24651 w 99026"/>
                <a:gd name="connsiteY0" fmla="*/ 967 h 61115"/>
                <a:gd name="connsiteX1" fmla="*/ 8170 w 99026"/>
                <a:gd name="connsiteY1" fmla="*/ 967 h 61115"/>
                <a:gd name="connsiteX2" fmla="*/ 0 w 99026"/>
                <a:gd name="connsiteY2" fmla="*/ 11954 h 61115"/>
                <a:gd name="connsiteX3" fmla="*/ 8170 w 99026"/>
                <a:gd name="connsiteY3" fmla="*/ 23082 h 61115"/>
                <a:gd name="connsiteX4" fmla="*/ 24228 w 99026"/>
                <a:gd name="connsiteY4" fmla="*/ 26181 h 61115"/>
                <a:gd name="connsiteX5" fmla="*/ 35075 w 99026"/>
                <a:gd name="connsiteY5" fmla="*/ 42662 h 61115"/>
                <a:gd name="connsiteX6" fmla="*/ 36061 w 99026"/>
                <a:gd name="connsiteY6" fmla="*/ 47170 h 61115"/>
                <a:gd name="connsiteX7" fmla="*/ 46767 w 99026"/>
                <a:gd name="connsiteY7" fmla="*/ 47170 h 61115"/>
                <a:gd name="connsiteX8" fmla="*/ 49725 w 99026"/>
                <a:gd name="connsiteY8" fmla="*/ 57876 h 61115"/>
                <a:gd name="connsiteX9" fmla="*/ 74094 w 99026"/>
                <a:gd name="connsiteY9" fmla="*/ 61116 h 61115"/>
                <a:gd name="connsiteX10" fmla="*/ 84941 w 99026"/>
                <a:gd name="connsiteY10" fmla="*/ 58298 h 61115"/>
                <a:gd name="connsiteX11" fmla="*/ 99027 w 99026"/>
                <a:gd name="connsiteY11" fmla="*/ 58298 h 61115"/>
                <a:gd name="connsiteX12" fmla="*/ 87899 w 99026"/>
                <a:gd name="connsiteY12" fmla="*/ 45621 h 61115"/>
                <a:gd name="connsiteX13" fmla="*/ 72404 w 99026"/>
                <a:gd name="connsiteY13" fmla="*/ 42099 h 61115"/>
                <a:gd name="connsiteX14" fmla="*/ 67192 w 99026"/>
                <a:gd name="connsiteY14" fmla="*/ 30830 h 61115"/>
                <a:gd name="connsiteX15" fmla="*/ 53105 w 99026"/>
                <a:gd name="connsiteY15" fmla="*/ 26041 h 61115"/>
                <a:gd name="connsiteX16" fmla="*/ 47612 w 99026"/>
                <a:gd name="connsiteY16" fmla="*/ 23364 h 61115"/>
                <a:gd name="connsiteX17" fmla="*/ 42259 w 99026"/>
                <a:gd name="connsiteY17" fmla="*/ 17730 h 61115"/>
                <a:gd name="connsiteX18" fmla="*/ 35920 w 99026"/>
                <a:gd name="connsiteY18" fmla="*/ 15898 h 61115"/>
                <a:gd name="connsiteX19" fmla="*/ 33525 w 99026"/>
                <a:gd name="connsiteY19" fmla="*/ 7306 h 61115"/>
                <a:gd name="connsiteX20" fmla="*/ 24088 w 99026"/>
                <a:gd name="connsiteY20" fmla="*/ 3925 h 61115"/>
                <a:gd name="connsiteX21" fmla="*/ 25778 w 99026"/>
                <a:gd name="connsiteY21" fmla="*/ 1389 h 6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26" h="61115">
                  <a:moveTo>
                    <a:pt x="24651" y="967"/>
                  </a:moveTo>
                  <a:cubicBezTo>
                    <a:pt x="19171" y="405"/>
                    <a:pt x="13650" y="405"/>
                    <a:pt x="8170" y="967"/>
                  </a:cubicBezTo>
                  <a:cubicBezTo>
                    <a:pt x="1268" y="2376"/>
                    <a:pt x="0" y="5615"/>
                    <a:pt x="0" y="11954"/>
                  </a:cubicBezTo>
                  <a:cubicBezTo>
                    <a:pt x="0" y="18293"/>
                    <a:pt x="1409" y="20265"/>
                    <a:pt x="8170" y="23082"/>
                  </a:cubicBezTo>
                  <a:cubicBezTo>
                    <a:pt x="13461" y="24407"/>
                    <a:pt x="18822" y="25449"/>
                    <a:pt x="24228" y="26181"/>
                  </a:cubicBezTo>
                  <a:cubicBezTo>
                    <a:pt x="24228" y="32520"/>
                    <a:pt x="27187" y="41958"/>
                    <a:pt x="35075" y="42662"/>
                  </a:cubicBezTo>
                  <a:cubicBezTo>
                    <a:pt x="35075" y="44212"/>
                    <a:pt x="35075" y="45621"/>
                    <a:pt x="36061" y="47170"/>
                  </a:cubicBezTo>
                  <a:cubicBezTo>
                    <a:pt x="39301" y="48156"/>
                    <a:pt x="43949" y="46184"/>
                    <a:pt x="46767" y="47170"/>
                  </a:cubicBezTo>
                  <a:cubicBezTo>
                    <a:pt x="49584" y="48156"/>
                    <a:pt x="48598" y="53509"/>
                    <a:pt x="49725" y="57876"/>
                  </a:cubicBezTo>
                  <a:cubicBezTo>
                    <a:pt x="57678" y="59989"/>
                    <a:pt x="65866" y="61073"/>
                    <a:pt x="74094" y="61116"/>
                  </a:cubicBezTo>
                  <a:cubicBezTo>
                    <a:pt x="78461" y="61116"/>
                    <a:pt x="80574" y="58862"/>
                    <a:pt x="84941" y="58298"/>
                  </a:cubicBezTo>
                  <a:cubicBezTo>
                    <a:pt x="89629" y="58693"/>
                    <a:pt x="94339" y="58693"/>
                    <a:pt x="99027" y="58298"/>
                  </a:cubicBezTo>
                  <a:cubicBezTo>
                    <a:pt x="99027" y="51678"/>
                    <a:pt x="88321" y="53932"/>
                    <a:pt x="87899" y="45621"/>
                  </a:cubicBezTo>
                  <a:cubicBezTo>
                    <a:pt x="81982" y="44916"/>
                    <a:pt x="78320" y="42522"/>
                    <a:pt x="72404" y="42099"/>
                  </a:cubicBezTo>
                  <a:cubicBezTo>
                    <a:pt x="72505" y="37732"/>
                    <a:pt x="70580" y="33577"/>
                    <a:pt x="67192" y="30830"/>
                  </a:cubicBezTo>
                  <a:cubicBezTo>
                    <a:pt x="61698" y="25336"/>
                    <a:pt x="60008" y="27167"/>
                    <a:pt x="53105" y="26041"/>
                  </a:cubicBezTo>
                  <a:cubicBezTo>
                    <a:pt x="48175" y="25336"/>
                    <a:pt x="50570" y="26041"/>
                    <a:pt x="47612" y="23364"/>
                  </a:cubicBezTo>
                  <a:cubicBezTo>
                    <a:pt x="44654" y="20688"/>
                    <a:pt x="45781" y="19420"/>
                    <a:pt x="42259" y="17730"/>
                  </a:cubicBezTo>
                  <a:cubicBezTo>
                    <a:pt x="38737" y="16039"/>
                    <a:pt x="38456" y="17730"/>
                    <a:pt x="35920" y="15898"/>
                  </a:cubicBezTo>
                  <a:cubicBezTo>
                    <a:pt x="33385" y="14067"/>
                    <a:pt x="33948" y="10546"/>
                    <a:pt x="33525" y="7306"/>
                  </a:cubicBezTo>
                  <a:cubicBezTo>
                    <a:pt x="29722" y="7306"/>
                    <a:pt x="27750" y="3502"/>
                    <a:pt x="24088" y="3925"/>
                  </a:cubicBezTo>
                  <a:cubicBezTo>
                    <a:pt x="27468" y="3925"/>
                    <a:pt x="26905" y="-2836"/>
                    <a:pt x="25778" y="1389"/>
                  </a:cubicBezTo>
                </a:path>
              </a:pathLst>
            </a:custGeom>
            <a:grpFill/>
            <a:ln w="14071" cap="flat">
              <a:noFill/>
              <a:prstDash val="solid"/>
              <a:miter/>
            </a:ln>
          </p:spPr>
          <p:txBody>
            <a:bodyPr rtlCol="0" anchor="ctr"/>
            <a:lstStyle/>
            <a:p>
              <a:endParaRPr lang="en-GB" dirty="0"/>
            </a:p>
          </p:txBody>
        </p:sp>
        <p:sp>
          <p:nvSpPr>
            <p:cNvPr id="495" name="Freeform: Shape 494">
              <a:extLst>
                <a:ext uri="{FF2B5EF4-FFF2-40B4-BE49-F238E27FC236}">
                  <a16:creationId xmlns:a16="http://schemas.microsoft.com/office/drawing/2014/main" id="{BCA76723-A485-41C2-8312-57269B0344E8}"/>
                </a:ext>
              </a:extLst>
            </p:cNvPr>
            <p:cNvSpPr/>
            <p:nvPr/>
          </p:nvSpPr>
          <p:spPr>
            <a:xfrm>
              <a:off x="5542574" y="1971448"/>
              <a:ext cx="99026" cy="61588"/>
            </a:xfrm>
            <a:custGeom>
              <a:avLst/>
              <a:gdLst>
                <a:gd name="connsiteX0" fmla="*/ 24651 w 99026"/>
                <a:gd name="connsiteY0" fmla="*/ 1440 h 61588"/>
                <a:gd name="connsiteX1" fmla="*/ 8170 w 99026"/>
                <a:gd name="connsiteY1" fmla="*/ 1440 h 61588"/>
                <a:gd name="connsiteX2" fmla="*/ 0 w 99026"/>
                <a:gd name="connsiteY2" fmla="*/ 12427 h 61588"/>
                <a:gd name="connsiteX3" fmla="*/ 8170 w 99026"/>
                <a:gd name="connsiteY3" fmla="*/ 23555 h 61588"/>
                <a:gd name="connsiteX4" fmla="*/ 24228 w 99026"/>
                <a:gd name="connsiteY4" fmla="*/ 26654 h 61588"/>
                <a:gd name="connsiteX5" fmla="*/ 35075 w 99026"/>
                <a:gd name="connsiteY5" fmla="*/ 43135 h 61588"/>
                <a:gd name="connsiteX6" fmla="*/ 36061 w 99026"/>
                <a:gd name="connsiteY6" fmla="*/ 47643 h 61588"/>
                <a:gd name="connsiteX7" fmla="*/ 46767 w 99026"/>
                <a:gd name="connsiteY7" fmla="*/ 47643 h 61588"/>
                <a:gd name="connsiteX8" fmla="*/ 49725 w 99026"/>
                <a:gd name="connsiteY8" fmla="*/ 58349 h 61588"/>
                <a:gd name="connsiteX9" fmla="*/ 74094 w 99026"/>
                <a:gd name="connsiteY9" fmla="*/ 61588 h 61588"/>
                <a:gd name="connsiteX10" fmla="*/ 84941 w 99026"/>
                <a:gd name="connsiteY10" fmla="*/ 58771 h 61588"/>
                <a:gd name="connsiteX11" fmla="*/ 99027 w 99026"/>
                <a:gd name="connsiteY11" fmla="*/ 58771 h 61588"/>
                <a:gd name="connsiteX12" fmla="*/ 87899 w 99026"/>
                <a:gd name="connsiteY12" fmla="*/ 46093 h 61588"/>
                <a:gd name="connsiteX13" fmla="*/ 72404 w 99026"/>
                <a:gd name="connsiteY13" fmla="*/ 42572 h 61588"/>
                <a:gd name="connsiteX14" fmla="*/ 67192 w 99026"/>
                <a:gd name="connsiteY14" fmla="*/ 31303 h 61588"/>
                <a:gd name="connsiteX15" fmla="*/ 53105 w 99026"/>
                <a:gd name="connsiteY15" fmla="*/ 26513 h 61588"/>
                <a:gd name="connsiteX16" fmla="*/ 47612 w 99026"/>
                <a:gd name="connsiteY16" fmla="*/ 23837 h 61588"/>
                <a:gd name="connsiteX17" fmla="*/ 42259 w 99026"/>
                <a:gd name="connsiteY17" fmla="*/ 18203 h 61588"/>
                <a:gd name="connsiteX18" fmla="*/ 35920 w 99026"/>
                <a:gd name="connsiteY18" fmla="*/ 16371 h 61588"/>
                <a:gd name="connsiteX19" fmla="*/ 33525 w 99026"/>
                <a:gd name="connsiteY19" fmla="*/ 7779 h 61588"/>
                <a:gd name="connsiteX20" fmla="*/ 24088 w 99026"/>
                <a:gd name="connsiteY20" fmla="*/ 4398 h 61588"/>
                <a:gd name="connsiteX21" fmla="*/ 24651 w 99026"/>
                <a:gd name="connsiteY21" fmla="*/ 1440 h 6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9026" h="61588">
                  <a:moveTo>
                    <a:pt x="24651" y="1440"/>
                  </a:moveTo>
                  <a:cubicBezTo>
                    <a:pt x="19171" y="878"/>
                    <a:pt x="13650" y="878"/>
                    <a:pt x="8170" y="1440"/>
                  </a:cubicBezTo>
                  <a:cubicBezTo>
                    <a:pt x="1268" y="2848"/>
                    <a:pt x="0" y="6088"/>
                    <a:pt x="0" y="12427"/>
                  </a:cubicBezTo>
                  <a:cubicBezTo>
                    <a:pt x="0" y="18766"/>
                    <a:pt x="1409" y="20738"/>
                    <a:pt x="8170" y="23555"/>
                  </a:cubicBezTo>
                  <a:cubicBezTo>
                    <a:pt x="13461" y="24879"/>
                    <a:pt x="18822" y="25922"/>
                    <a:pt x="24228" y="26654"/>
                  </a:cubicBezTo>
                  <a:cubicBezTo>
                    <a:pt x="24228" y="32993"/>
                    <a:pt x="27187" y="42431"/>
                    <a:pt x="35075" y="43135"/>
                  </a:cubicBezTo>
                  <a:cubicBezTo>
                    <a:pt x="35075" y="44685"/>
                    <a:pt x="35075" y="46093"/>
                    <a:pt x="36061" y="47643"/>
                  </a:cubicBezTo>
                  <a:cubicBezTo>
                    <a:pt x="39301" y="48629"/>
                    <a:pt x="43949" y="46657"/>
                    <a:pt x="46767" y="47643"/>
                  </a:cubicBezTo>
                  <a:cubicBezTo>
                    <a:pt x="49584" y="48629"/>
                    <a:pt x="48598" y="53982"/>
                    <a:pt x="49725" y="58349"/>
                  </a:cubicBezTo>
                  <a:cubicBezTo>
                    <a:pt x="57678" y="60462"/>
                    <a:pt x="65866" y="61546"/>
                    <a:pt x="74094" y="61588"/>
                  </a:cubicBezTo>
                  <a:cubicBezTo>
                    <a:pt x="78461" y="61588"/>
                    <a:pt x="80574" y="59335"/>
                    <a:pt x="84941" y="58771"/>
                  </a:cubicBezTo>
                  <a:cubicBezTo>
                    <a:pt x="89629" y="59166"/>
                    <a:pt x="94339" y="59166"/>
                    <a:pt x="99027" y="58771"/>
                  </a:cubicBezTo>
                  <a:cubicBezTo>
                    <a:pt x="99027" y="52151"/>
                    <a:pt x="88321" y="54404"/>
                    <a:pt x="87899" y="46093"/>
                  </a:cubicBezTo>
                  <a:cubicBezTo>
                    <a:pt x="81982" y="45389"/>
                    <a:pt x="78320" y="42994"/>
                    <a:pt x="72404" y="42572"/>
                  </a:cubicBezTo>
                  <a:cubicBezTo>
                    <a:pt x="72505" y="38205"/>
                    <a:pt x="70580" y="34050"/>
                    <a:pt x="67192" y="31303"/>
                  </a:cubicBezTo>
                  <a:cubicBezTo>
                    <a:pt x="61698" y="25809"/>
                    <a:pt x="60008" y="27640"/>
                    <a:pt x="53105" y="26513"/>
                  </a:cubicBezTo>
                  <a:cubicBezTo>
                    <a:pt x="48175" y="25809"/>
                    <a:pt x="50570" y="26513"/>
                    <a:pt x="47612" y="23837"/>
                  </a:cubicBezTo>
                  <a:cubicBezTo>
                    <a:pt x="44654" y="21161"/>
                    <a:pt x="45781" y="19893"/>
                    <a:pt x="42259" y="18203"/>
                  </a:cubicBezTo>
                  <a:cubicBezTo>
                    <a:pt x="38737" y="16512"/>
                    <a:pt x="38456" y="18203"/>
                    <a:pt x="35920" y="16371"/>
                  </a:cubicBezTo>
                  <a:cubicBezTo>
                    <a:pt x="33385" y="14540"/>
                    <a:pt x="33948" y="11018"/>
                    <a:pt x="33525" y="7779"/>
                  </a:cubicBezTo>
                  <a:cubicBezTo>
                    <a:pt x="29722" y="7779"/>
                    <a:pt x="27750" y="3975"/>
                    <a:pt x="24088" y="4398"/>
                  </a:cubicBezTo>
                  <a:cubicBezTo>
                    <a:pt x="26341" y="3553"/>
                    <a:pt x="25778" y="-2786"/>
                    <a:pt x="24651" y="1440"/>
                  </a:cubicBezTo>
                  <a:close/>
                </a:path>
              </a:pathLst>
            </a:custGeom>
            <a:grpFill/>
            <a:ln w="14071" cap="flat">
              <a:noFill/>
              <a:prstDash val="solid"/>
              <a:miter/>
            </a:ln>
          </p:spPr>
          <p:txBody>
            <a:bodyPr rtlCol="0" anchor="ctr"/>
            <a:lstStyle/>
            <a:p>
              <a:endParaRPr lang="en-GB" dirty="0"/>
            </a:p>
          </p:txBody>
        </p:sp>
        <p:sp>
          <p:nvSpPr>
            <p:cNvPr id="496" name="Freeform: Shape 495">
              <a:extLst>
                <a:ext uri="{FF2B5EF4-FFF2-40B4-BE49-F238E27FC236}">
                  <a16:creationId xmlns:a16="http://schemas.microsoft.com/office/drawing/2014/main" id="{179451A9-5A2F-4501-9816-127C69B05651}"/>
                </a:ext>
              </a:extLst>
            </p:cNvPr>
            <p:cNvSpPr/>
            <p:nvPr/>
          </p:nvSpPr>
          <p:spPr>
            <a:xfrm>
              <a:off x="6459904" y="818356"/>
              <a:ext cx="183516" cy="124240"/>
            </a:xfrm>
            <a:custGeom>
              <a:avLst/>
              <a:gdLst>
                <a:gd name="connsiteX0" fmla="*/ 175628 w 183516"/>
                <a:gd name="connsiteY0" fmla="*/ 78055 h 124240"/>
                <a:gd name="connsiteX1" fmla="*/ 158866 w 183516"/>
                <a:gd name="connsiteY1" fmla="*/ 72702 h 124240"/>
                <a:gd name="connsiteX2" fmla="*/ 158866 w 183516"/>
                <a:gd name="connsiteY2" fmla="*/ 53826 h 124240"/>
                <a:gd name="connsiteX3" fmla="*/ 150414 w 183516"/>
                <a:gd name="connsiteY3" fmla="*/ 51291 h 124240"/>
                <a:gd name="connsiteX4" fmla="*/ 139286 w 183516"/>
                <a:gd name="connsiteY4" fmla="*/ 48755 h 124240"/>
                <a:gd name="connsiteX5" fmla="*/ 134778 w 183516"/>
                <a:gd name="connsiteY5" fmla="*/ 42276 h 124240"/>
                <a:gd name="connsiteX6" fmla="*/ 129003 w 183516"/>
                <a:gd name="connsiteY6" fmla="*/ 42276 h 124240"/>
                <a:gd name="connsiteX7" fmla="*/ 122945 w 183516"/>
                <a:gd name="connsiteY7" fmla="*/ 40163 h 124240"/>
                <a:gd name="connsiteX8" fmla="*/ 107873 w 183516"/>
                <a:gd name="connsiteY8" fmla="*/ 30584 h 124240"/>
                <a:gd name="connsiteX9" fmla="*/ 98576 w 183516"/>
                <a:gd name="connsiteY9" fmla="*/ 15230 h 124240"/>
                <a:gd name="connsiteX10" fmla="*/ 83222 w 183516"/>
                <a:gd name="connsiteY10" fmla="*/ 8609 h 124240"/>
                <a:gd name="connsiteX11" fmla="*/ 63501 w 183516"/>
                <a:gd name="connsiteY11" fmla="*/ 1003 h 124240"/>
                <a:gd name="connsiteX12" fmla="*/ 38568 w 183516"/>
                <a:gd name="connsiteY12" fmla="*/ 1003 h 124240"/>
                <a:gd name="connsiteX13" fmla="*/ 33215 w 183516"/>
                <a:gd name="connsiteY13" fmla="*/ 7341 h 124240"/>
                <a:gd name="connsiteX14" fmla="*/ 30539 w 183516"/>
                <a:gd name="connsiteY14" fmla="*/ 20442 h 124240"/>
                <a:gd name="connsiteX15" fmla="*/ 23073 w 183516"/>
                <a:gd name="connsiteY15" fmla="*/ 34528 h 124240"/>
                <a:gd name="connsiteX16" fmla="*/ 14762 w 183516"/>
                <a:gd name="connsiteY16" fmla="*/ 37204 h 124240"/>
                <a:gd name="connsiteX17" fmla="*/ 11523 w 183516"/>
                <a:gd name="connsiteY17" fmla="*/ 39458 h 124240"/>
                <a:gd name="connsiteX18" fmla="*/ 3634 w 183516"/>
                <a:gd name="connsiteY18" fmla="*/ 39458 h 124240"/>
                <a:gd name="connsiteX19" fmla="*/ 394 w 183516"/>
                <a:gd name="connsiteY19" fmla="*/ 47065 h 124240"/>
                <a:gd name="connsiteX20" fmla="*/ 5888 w 183516"/>
                <a:gd name="connsiteY20" fmla="*/ 55376 h 124240"/>
                <a:gd name="connsiteX21" fmla="*/ 22792 w 183516"/>
                <a:gd name="connsiteY21" fmla="*/ 68476 h 124240"/>
                <a:gd name="connsiteX22" fmla="*/ 33920 w 183516"/>
                <a:gd name="connsiteY22" fmla="*/ 79323 h 124240"/>
                <a:gd name="connsiteX23" fmla="*/ 36174 w 183516"/>
                <a:gd name="connsiteY23" fmla="*/ 82562 h 124240"/>
                <a:gd name="connsiteX24" fmla="*/ 36174 w 183516"/>
                <a:gd name="connsiteY24" fmla="*/ 88197 h 124240"/>
                <a:gd name="connsiteX25" fmla="*/ 41104 w 183516"/>
                <a:gd name="connsiteY25" fmla="*/ 94254 h 124240"/>
                <a:gd name="connsiteX26" fmla="*/ 56035 w 183516"/>
                <a:gd name="connsiteY26" fmla="*/ 98339 h 124240"/>
                <a:gd name="connsiteX27" fmla="*/ 65896 w 183516"/>
                <a:gd name="connsiteY27" fmla="*/ 102424 h 124240"/>
                <a:gd name="connsiteX28" fmla="*/ 69136 w 183516"/>
                <a:gd name="connsiteY28" fmla="*/ 110172 h 124240"/>
                <a:gd name="connsiteX29" fmla="*/ 83222 w 183516"/>
                <a:gd name="connsiteY29" fmla="*/ 115384 h 124240"/>
                <a:gd name="connsiteX30" fmla="*/ 87730 w 183516"/>
                <a:gd name="connsiteY30" fmla="*/ 124117 h 124240"/>
                <a:gd name="connsiteX31" fmla="*/ 98294 w 183516"/>
                <a:gd name="connsiteY31" fmla="*/ 118201 h 124240"/>
                <a:gd name="connsiteX32" fmla="*/ 101393 w 183516"/>
                <a:gd name="connsiteY32" fmla="*/ 115384 h 124240"/>
                <a:gd name="connsiteX33" fmla="*/ 107310 w 183516"/>
                <a:gd name="connsiteY33" fmla="*/ 115384 h 124240"/>
                <a:gd name="connsiteX34" fmla="*/ 114634 w 183516"/>
                <a:gd name="connsiteY34" fmla="*/ 111862 h 124240"/>
                <a:gd name="connsiteX35" fmla="*/ 121255 w 183516"/>
                <a:gd name="connsiteY35" fmla="*/ 96649 h 124240"/>
                <a:gd name="connsiteX36" fmla="*/ 134496 w 183516"/>
                <a:gd name="connsiteY36" fmla="*/ 93409 h 124240"/>
                <a:gd name="connsiteX37" fmla="*/ 153654 w 183516"/>
                <a:gd name="connsiteY37" fmla="*/ 93409 h 124240"/>
                <a:gd name="connsiteX38" fmla="*/ 178727 w 183516"/>
                <a:gd name="connsiteY38" fmla="*/ 80168 h 124240"/>
                <a:gd name="connsiteX39" fmla="*/ 183517 w 183516"/>
                <a:gd name="connsiteY39" fmla="*/ 79041 h 124240"/>
                <a:gd name="connsiteX40" fmla="*/ 179291 w 183516"/>
                <a:gd name="connsiteY40" fmla="*/ 76787 h 124240"/>
                <a:gd name="connsiteX41" fmla="*/ 175628 w 183516"/>
                <a:gd name="connsiteY41" fmla="*/ 76787 h 12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3516" h="124240">
                  <a:moveTo>
                    <a:pt x="175628" y="78055"/>
                  </a:moveTo>
                  <a:cubicBezTo>
                    <a:pt x="169149" y="78055"/>
                    <a:pt x="160697" y="80590"/>
                    <a:pt x="158866" y="72702"/>
                  </a:cubicBezTo>
                  <a:cubicBezTo>
                    <a:pt x="157034" y="64814"/>
                    <a:pt x="160274" y="59883"/>
                    <a:pt x="158866" y="53826"/>
                  </a:cubicBezTo>
                  <a:cubicBezTo>
                    <a:pt x="155992" y="53164"/>
                    <a:pt x="153175" y="52316"/>
                    <a:pt x="150414" y="51291"/>
                  </a:cubicBezTo>
                  <a:cubicBezTo>
                    <a:pt x="146611" y="51291"/>
                    <a:pt x="142385" y="51291"/>
                    <a:pt x="139286" y="48755"/>
                  </a:cubicBezTo>
                  <a:cubicBezTo>
                    <a:pt x="136187" y="46220"/>
                    <a:pt x="138300" y="43684"/>
                    <a:pt x="134778" y="42276"/>
                  </a:cubicBezTo>
                  <a:lnTo>
                    <a:pt x="129003" y="42276"/>
                  </a:lnTo>
                  <a:cubicBezTo>
                    <a:pt x="126861" y="42005"/>
                    <a:pt x="124791" y="41285"/>
                    <a:pt x="122945" y="40163"/>
                  </a:cubicBezTo>
                  <a:cubicBezTo>
                    <a:pt x="117438" y="37816"/>
                    <a:pt x="112338" y="34580"/>
                    <a:pt x="107873" y="30584"/>
                  </a:cubicBezTo>
                  <a:cubicBezTo>
                    <a:pt x="103478" y="26366"/>
                    <a:pt x="100281" y="21073"/>
                    <a:pt x="98576" y="15230"/>
                  </a:cubicBezTo>
                  <a:cubicBezTo>
                    <a:pt x="93082" y="14030"/>
                    <a:pt x="87871" y="11781"/>
                    <a:pt x="83222" y="8609"/>
                  </a:cubicBezTo>
                  <a:cubicBezTo>
                    <a:pt x="77038" y="5157"/>
                    <a:pt x="70403" y="2596"/>
                    <a:pt x="63501" y="1003"/>
                  </a:cubicBezTo>
                  <a:cubicBezTo>
                    <a:pt x="55246" y="-334"/>
                    <a:pt x="46823" y="-334"/>
                    <a:pt x="38568" y="1003"/>
                  </a:cubicBezTo>
                  <a:cubicBezTo>
                    <a:pt x="36596" y="1848"/>
                    <a:pt x="34342" y="5510"/>
                    <a:pt x="33215" y="7341"/>
                  </a:cubicBezTo>
                  <a:cubicBezTo>
                    <a:pt x="30807" y="11259"/>
                    <a:pt x="29863" y="15896"/>
                    <a:pt x="30539" y="20442"/>
                  </a:cubicBezTo>
                  <a:cubicBezTo>
                    <a:pt x="30539" y="28612"/>
                    <a:pt x="30539" y="31147"/>
                    <a:pt x="23073" y="34528"/>
                  </a:cubicBezTo>
                  <a:cubicBezTo>
                    <a:pt x="20439" y="35796"/>
                    <a:pt x="17636" y="36696"/>
                    <a:pt x="14762" y="37204"/>
                  </a:cubicBezTo>
                  <a:cubicBezTo>
                    <a:pt x="14157" y="38481"/>
                    <a:pt x="12931" y="39340"/>
                    <a:pt x="11523" y="39458"/>
                  </a:cubicBezTo>
                  <a:cubicBezTo>
                    <a:pt x="8846" y="39458"/>
                    <a:pt x="6311" y="38331"/>
                    <a:pt x="3634" y="39458"/>
                  </a:cubicBezTo>
                  <a:cubicBezTo>
                    <a:pt x="958" y="40585"/>
                    <a:pt x="817" y="43825"/>
                    <a:pt x="394" y="47065"/>
                  </a:cubicBezTo>
                  <a:cubicBezTo>
                    <a:pt x="-733" y="54672"/>
                    <a:pt x="394" y="53263"/>
                    <a:pt x="5888" y="55376"/>
                  </a:cubicBezTo>
                  <a:cubicBezTo>
                    <a:pt x="11382" y="57489"/>
                    <a:pt x="22933" y="59602"/>
                    <a:pt x="22792" y="68476"/>
                  </a:cubicBezTo>
                  <a:cubicBezTo>
                    <a:pt x="31666" y="69885"/>
                    <a:pt x="32089" y="71998"/>
                    <a:pt x="33920" y="79323"/>
                  </a:cubicBezTo>
                  <a:cubicBezTo>
                    <a:pt x="35202" y="79923"/>
                    <a:pt x="36061" y="81157"/>
                    <a:pt x="36174" y="82562"/>
                  </a:cubicBezTo>
                  <a:cubicBezTo>
                    <a:pt x="36174" y="84394"/>
                    <a:pt x="36174" y="86366"/>
                    <a:pt x="36174" y="88197"/>
                  </a:cubicBezTo>
                  <a:cubicBezTo>
                    <a:pt x="37019" y="93832"/>
                    <a:pt x="36174" y="92000"/>
                    <a:pt x="41104" y="94254"/>
                  </a:cubicBezTo>
                  <a:cubicBezTo>
                    <a:pt x="46034" y="96508"/>
                    <a:pt x="51246" y="95944"/>
                    <a:pt x="56035" y="98339"/>
                  </a:cubicBezTo>
                  <a:cubicBezTo>
                    <a:pt x="59444" y="99393"/>
                    <a:pt x="62741" y="100761"/>
                    <a:pt x="65896" y="102424"/>
                  </a:cubicBezTo>
                  <a:cubicBezTo>
                    <a:pt x="67445" y="103833"/>
                    <a:pt x="67586" y="108481"/>
                    <a:pt x="69136" y="110172"/>
                  </a:cubicBezTo>
                  <a:cubicBezTo>
                    <a:pt x="73221" y="114820"/>
                    <a:pt x="79560" y="110172"/>
                    <a:pt x="83222" y="115384"/>
                  </a:cubicBezTo>
                  <a:cubicBezTo>
                    <a:pt x="85617" y="118342"/>
                    <a:pt x="83222" y="123131"/>
                    <a:pt x="87730" y="124117"/>
                  </a:cubicBezTo>
                  <a:cubicBezTo>
                    <a:pt x="92237" y="125103"/>
                    <a:pt x="95759" y="119891"/>
                    <a:pt x="98294" y="118201"/>
                  </a:cubicBezTo>
                  <a:cubicBezTo>
                    <a:pt x="98506" y="116630"/>
                    <a:pt x="99816" y="115439"/>
                    <a:pt x="101393" y="115384"/>
                  </a:cubicBezTo>
                  <a:lnTo>
                    <a:pt x="107310" y="115384"/>
                  </a:lnTo>
                  <a:cubicBezTo>
                    <a:pt x="109901" y="114555"/>
                    <a:pt x="112367" y="113371"/>
                    <a:pt x="114634" y="111862"/>
                  </a:cubicBezTo>
                  <a:cubicBezTo>
                    <a:pt x="118677" y="107801"/>
                    <a:pt x="121030" y="102371"/>
                    <a:pt x="121255" y="96649"/>
                  </a:cubicBezTo>
                  <a:cubicBezTo>
                    <a:pt x="126185" y="96649"/>
                    <a:pt x="128862" y="93268"/>
                    <a:pt x="134496" y="93409"/>
                  </a:cubicBezTo>
                  <a:lnTo>
                    <a:pt x="153654" y="93409"/>
                  </a:lnTo>
                  <a:cubicBezTo>
                    <a:pt x="166613" y="93409"/>
                    <a:pt x="176896" y="95099"/>
                    <a:pt x="178727" y="80168"/>
                  </a:cubicBezTo>
                  <a:lnTo>
                    <a:pt x="183517" y="79041"/>
                  </a:lnTo>
                  <a:cubicBezTo>
                    <a:pt x="183517" y="76787"/>
                    <a:pt x="181404" y="76364"/>
                    <a:pt x="179291" y="76787"/>
                  </a:cubicBezTo>
                  <a:cubicBezTo>
                    <a:pt x="183376" y="75942"/>
                    <a:pt x="173656" y="74252"/>
                    <a:pt x="175628" y="76787"/>
                  </a:cubicBezTo>
                </a:path>
              </a:pathLst>
            </a:custGeom>
            <a:grpFill/>
            <a:ln w="14071" cap="flat">
              <a:noFill/>
              <a:prstDash val="solid"/>
              <a:miter/>
            </a:ln>
          </p:spPr>
          <p:txBody>
            <a:bodyPr rtlCol="0" anchor="ctr"/>
            <a:lstStyle/>
            <a:p>
              <a:endParaRPr lang="en-GB" dirty="0"/>
            </a:p>
          </p:txBody>
        </p:sp>
        <p:sp>
          <p:nvSpPr>
            <p:cNvPr id="497" name="Freeform: Shape 496">
              <a:extLst>
                <a:ext uri="{FF2B5EF4-FFF2-40B4-BE49-F238E27FC236}">
                  <a16:creationId xmlns:a16="http://schemas.microsoft.com/office/drawing/2014/main" id="{F48B1BD9-ED0A-43AE-8606-7181E53203AC}"/>
                </a:ext>
              </a:extLst>
            </p:cNvPr>
            <p:cNvSpPr/>
            <p:nvPr/>
          </p:nvSpPr>
          <p:spPr>
            <a:xfrm>
              <a:off x="6459904" y="818356"/>
              <a:ext cx="183516" cy="124240"/>
            </a:xfrm>
            <a:custGeom>
              <a:avLst/>
              <a:gdLst>
                <a:gd name="connsiteX0" fmla="*/ 175628 w 183516"/>
                <a:gd name="connsiteY0" fmla="*/ 78055 h 124240"/>
                <a:gd name="connsiteX1" fmla="*/ 158866 w 183516"/>
                <a:gd name="connsiteY1" fmla="*/ 72702 h 124240"/>
                <a:gd name="connsiteX2" fmla="*/ 158866 w 183516"/>
                <a:gd name="connsiteY2" fmla="*/ 53826 h 124240"/>
                <a:gd name="connsiteX3" fmla="*/ 150414 w 183516"/>
                <a:gd name="connsiteY3" fmla="*/ 51291 h 124240"/>
                <a:gd name="connsiteX4" fmla="*/ 139286 w 183516"/>
                <a:gd name="connsiteY4" fmla="*/ 48755 h 124240"/>
                <a:gd name="connsiteX5" fmla="*/ 134778 w 183516"/>
                <a:gd name="connsiteY5" fmla="*/ 42276 h 124240"/>
                <a:gd name="connsiteX6" fmla="*/ 129003 w 183516"/>
                <a:gd name="connsiteY6" fmla="*/ 42276 h 124240"/>
                <a:gd name="connsiteX7" fmla="*/ 122945 w 183516"/>
                <a:gd name="connsiteY7" fmla="*/ 40163 h 124240"/>
                <a:gd name="connsiteX8" fmla="*/ 107873 w 183516"/>
                <a:gd name="connsiteY8" fmla="*/ 30584 h 124240"/>
                <a:gd name="connsiteX9" fmla="*/ 98576 w 183516"/>
                <a:gd name="connsiteY9" fmla="*/ 15230 h 124240"/>
                <a:gd name="connsiteX10" fmla="*/ 83222 w 183516"/>
                <a:gd name="connsiteY10" fmla="*/ 8609 h 124240"/>
                <a:gd name="connsiteX11" fmla="*/ 63501 w 183516"/>
                <a:gd name="connsiteY11" fmla="*/ 1003 h 124240"/>
                <a:gd name="connsiteX12" fmla="*/ 38568 w 183516"/>
                <a:gd name="connsiteY12" fmla="*/ 1003 h 124240"/>
                <a:gd name="connsiteX13" fmla="*/ 33215 w 183516"/>
                <a:gd name="connsiteY13" fmla="*/ 7341 h 124240"/>
                <a:gd name="connsiteX14" fmla="*/ 30539 w 183516"/>
                <a:gd name="connsiteY14" fmla="*/ 20442 h 124240"/>
                <a:gd name="connsiteX15" fmla="*/ 23073 w 183516"/>
                <a:gd name="connsiteY15" fmla="*/ 34528 h 124240"/>
                <a:gd name="connsiteX16" fmla="*/ 14762 w 183516"/>
                <a:gd name="connsiteY16" fmla="*/ 37204 h 124240"/>
                <a:gd name="connsiteX17" fmla="*/ 11523 w 183516"/>
                <a:gd name="connsiteY17" fmla="*/ 39458 h 124240"/>
                <a:gd name="connsiteX18" fmla="*/ 3634 w 183516"/>
                <a:gd name="connsiteY18" fmla="*/ 39458 h 124240"/>
                <a:gd name="connsiteX19" fmla="*/ 394 w 183516"/>
                <a:gd name="connsiteY19" fmla="*/ 47065 h 124240"/>
                <a:gd name="connsiteX20" fmla="*/ 5888 w 183516"/>
                <a:gd name="connsiteY20" fmla="*/ 55376 h 124240"/>
                <a:gd name="connsiteX21" fmla="*/ 22792 w 183516"/>
                <a:gd name="connsiteY21" fmla="*/ 68476 h 124240"/>
                <a:gd name="connsiteX22" fmla="*/ 33920 w 183516"/>
                <a:gd name="connsiteY22" fmla="*/ 79323 h 124240"/>
                <a:gd name="connsiteX23" fmla="*/ 36174 w 183516"/>
                <a:gd name="connsiteY23" fmla="*/ 82562 h 124240"/>
                <a:gd name="connsiteX24" fmla="*/ 36174 w 183516"/>
                <a:gd name="connsiteY24" fmla="*/ 88197 h 124240"/>
                <a:gd name="connsiteX25" fmla="*/ 41104 w 183516"/>
                <a:gd name="connsiteY25" fmla="*/ 94254 h 124240"/>
                <a:gd name="connsiteX26" fmla="*/ 56035 w 183516"/>
                <a:gd name="connsiteY26" fmla="*/ 98339 h 124240"/>
                <a:gd name="connsiteX27" fmla="*/ 65896 w 183516"/>
                <a:gd name="connsiteY27" fmla="*/ 102424 h 124240"/>
                <a:gd name="connsiteX28" fmla="*/ 69136 w 183516"/>
                <a:gd name="connsiteY28" fmla="*/ 110172 h 124240"/>
                <a:gd name="connsiteX29" fmla="*/ 83222 w 183516"/>
                <a:gd name="connsiteY29" fmla="*/ 115384 h 124240"/>
                <a:gd name="connsiteX30" fmla="*/ 87730 w 183516"/>
                <a:gd name="connsiteY30" fmla="*/ 124117 h 124240"/>
                <a:gd name="connsiteX31" fmla="*/ 98294 w 183516"/>
                <a:gd name="connsiteY31" fmla="*/ 118201 h 124240"/>
                <a:gd name="connsiteX32" fmla="*/ 101393 w 183516"/>
                <a:gd name="connsiteY32" fmla="*/ 115384 h 124240"/>
                <a:gd name="connsiteX33" fmla="*/ 107310 w 183516"/>
                <a:gd name="connsiteY33" fmla="*/ 115384 h 124240"/>
                <a:gd name="connsiteX34" fmla="*/ 114634 w 183516"/>
                <a:gd name="connsiteY34" fmla="*/ 111862 h 124240"/>
                <a:gd name="connsiteX35" fmla="*/ 121255 w 183516"/>
                <a:gd name="connsiteY35" fmla="*/ 96649 h 124240"/>
                <a:gd name="connsiteX36" fmla="*/ 134496 w 183516"/>
                <a:gd name="connsiteY36" fmla="*/ 93409 h 124240"/>
                <a:gd name="connsiteX37" fmla="*/ 153654 w 183516"/>
                <a:gd name="connsiteY37" fmla="*/ 93409 h 124240"/>
                <a:gd name="connsiteX38" fmla="*/ 178727 w 183516"/>
                <a:gd name="connsiteY38" fmla="*/ 80168 h 124240"/>
                <a:gd name="connsiteX39" fmla="*/ 183517 w 183516"/>
                <a:gd name="connsiteY39" fmla="*/ 79041 h 124240"/>
                <a:gd name="connsiteX40" fmla="*/ 179291 w 183516"/>
                <a:gd name="connsiteY40" fmla="*/ 76787 h 124240"/>
                <a:gd name="connsiteX41" fmla="*/ 175628 w 183516"/>
                <a:gd name="connsiteY41" fmla="*/ 78055 h 12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83516" h="124240">
                  <a:moveTo>
                    <a:pt x="175628" y="78055"/>
                  </a:moveTo>
                  <a:cubicBezTo>
                    <a:pt x="169149" y="78055"/>
                    <a:pt x="160697" y="80590"/>
                    <a:pt x="158866" y="72702"/>
                  </a:cubicBezTo>
                  <a:cubicBezTo>
                    <a:pt x="157034" y="64814"/>
                    <a:pt x="160274" y="59883"/>
                    <a:pt x="158866" y="53826"/>
                  </a:cubicBezTo>
                  <a:cubicBezTo>
                    <a:pt x="155992" y="53164"/>
                    <a:pt x="153175" y="52316"/>
                    <a:pt x="150414" y="51291"/>
                  </a:cubicBezTo>
                  <a:cubicBezTo>
                    <a:pt x="146611" y="51291"/>
                    <a:pt x="142385" y="51291"/>
                    <a:pt x="139286" y="48755"/>
                  </a:cubicBezTo>
                  <a:cubicBezTo>
                    <a:pt x="136187" y="46220"/>
                    <a:pt x="138300" y="43684"/>
                    <a:pt x="134778" y="42276"/>
                  </a:cubicBezTo>
                  <a:lnTo>
                    <a:pt x="129003" y="42276"/>
                  </a:lnTo>
                  <a:cubicBezTo>
                    <a:pt x="126861" y="42005"/>
                    <a:pt x="124791" y="41285"/>
                    <a:pt x="122945" y="40163"/>
                  </a:cubicBezTo>
                  <a:cubicBezTo>
                    <a:pt x="117438" y="37816"/>
                    <a:pt x="112338" y="34580"/>
                    <a:pt x="107873" y="30584"/>
                  </a:cubicBezTo>
                  <a:cubicBezTo>
                    <a:pt x="103478" y="26366"/>
                    <a:pt x="100281" y="21073"/>
                    <a:pt x="98576" y="15230"/>
                  </a:cubicBezTo>
                  <a:cubicBezTo>
                    <a:pt x="93082" y="14030"/>
                    <a:pt x="87871" y="11781"/>
                    <a:pt x="83222" y="8609"/>
                  </a:cubicBezTo>
                  <a:cubicBezTo>
                    <a:pt x="77038" y="5157"/>
                    <a:pt x="70403" y="2596"/>
                    <a:pt x="63501" y="1003"/>
                  </a:cubicBezTo>
                  <a:cubicBezTo>
                    <a:pt x="55246" y="-334"/>
                    <a:pt x="46823" y="-334"/>
                    <a:pt x="38568" y="1003"/>
                  </a:cubicBezTo>
                  <a:cubicBezTo>
                    <a:pt x="36596" y="1848"/>
                    <a:pt x="34342" y="5510"/>
                    <a:pt x="33215" y="7341"/>
                  </a:cubicBezTo>
                  <a:cubicBezTo>
                    <a:pt x="30807" y="11259"/>
                    <a:pt x="29863" y="15896"/>
                    <a:pt x="30539" y="20442"/>
                  </a:cubicBezTo>
                  <a:cubicBezTo>
                    <a:pt x="30539" y="28612"/>
                    <a:pt x="30539" y="31147"/>
                    <a:pt x="23073" y="34528"/>
                  </a:cubicBezTo>
                  <a:cubicBezTo>
                    <a:pt x="20439" y="35796"/>
                    <a:pt x="17636" y="36696"/>
                    <a:pt x="14762" y="37204"/>
                  </a:cubicBezTo>
                  <a:cubicBezTo>
                    <a:pt x="14157" y="38481"/>
                    <a:pt x="12931" y="39340"/>
                    <a:pt x="11523" y="39458"/>
                  </a:cubicBezTo>
                  <a:cubicBezTo>
                    <a:pt x="8846" y="39458"/>
                    <a:pt x="6311" y="38331"/>
                    <a:pt x="3634" y="39458"/>
                  </a:cubicBezTo>
                  <a:cubicBezTo>
                    <a:pt x="958" y="40585"/>
                    <a:pt x="817" y="43825"/>
                    <a:pt x="394" y="47065"/>
                  </a:cubicBezTo>
                  <a:cubicBezTo>
                    <a:pt x="-733" y="54672"/>
                    <a:pt x="394" y="53263"/>
                    <a:pt x="5888" y="55376"/>
                  </a:cubicBezTo>
                  <a:cubicBezTo>
                    <a:pt x="11382" y="57489"/>
                    <a:pt x="22933" y="59602"/>
                    <a:pt x="22792" y="68476"/>
                  </a:cubicBezTo>
                  <a:cubicBezTo>
                    <a:pt x="31666" y="69885"/>
                    <a:pt x="32089" y="71998"/>
                    <a:pt x="33920" y="79323"/>
                  </a:cubicBezTo>
                  <a:cubicBezTo>
                    <a:pt x="35202" y="79923"/>
                    <a:pt x="36061" y="81157"/>
                    <a:pt x="36174" y="82562"/>
                  </a:cubicBezTo>
                  <a:cubicBezTo>
                    <a:pt x="36174" y="84394"/>
                    <a:pt x="36174" y="86366"/>
                    <a:pt x="36174" y="88197"/>
                  </a:cubicBezTo>
                  <a:cubicBezTo>
                    <a:pt x="37019" y="93832"/>
                    <a:pt x="36174" y="92000"/>
                    <a:pt x="41104" y="94254"/>
                  </a:cubicBezTo>
                  <a:cubicBezTo>
                    <a:pt x="46034" y="96508"/>
                    <a:pt x="51246" y="95944"/>
                    <a:pt x="56035" y="98339"/>
                  </a:cubicBezTo>
                  <a:cubicBezTo>
                    <a:pt x="59444" y="99393"/>
                    <a:pt x="62741" y="100761"/>
                    <a:pt x="65896" y="102424"/>
                  </a:cubicBezTo>
                  <a:cubicBezTo>
                    <a:pt x="67445" y="103833"/>
                    <a:pt x="67586" y="108481"/>
                    <a:pt x="69136" y="110172"/>
                  </a:cubicBezTo>
                  <a:cubicBezTo>
                    <a:pt x="73221" y="114820"/>
                    <a:pt x="79560" y="110172"/>
                    <a:pt x="83222" y="115384"/>
                  </a:cubicBezTo>
                  <a:cubicBezTo>
                    <a:pt x="85617" y="118342"/>
                    <a:pt x="83222" y="123131"/>
                    <a:pt x="87730" y="124117"/>
                  </a:cubicBezTo>
                  <a:cubicBezTo>
                    <a:pt x="92237" y="125103"/>
                    <a:pt x="95759" y="119891"/>
                    <a:pt x="98294" y="118201"/>
                  </a:cubicBezTo>
                  <a:cubicBezTo>
                    <a:pt x="98506" y="116630"/>
                    <a:pt x="99816" y="115439"/>
                    <a:pt x="101393" y="115384"/>
                  </a:cubicBezTo>
                  <a:lnTo>
                    <a:pt x="107310" y="115384"/>
                  </a:lnTo>
                  <a:cubicBezTo>
                    <a:pt x="109901" y="114555"/>
                    <a:pt x="112367" y="113371"/>
                    <a:pt x="114634" y="111862"/>
                  </a:cubicBezTo>
                  <a:cubicBezTo>
                    <a:pt x="118677" y="107801"/>
                    <a:pt x="121030" y="102371"/>
                    <a:pt x="121255" y="96649"/>
                  </a:cubicBezTo>
                  <a:cubicBezTo>
                    <a:pt x="126185" y="96649"/>
                    <a:pt x="128862" y="93268"/>
                    <a:pt x="134496" y="93409"/>
                  </a:cubicBezTo>
                  <a:lnTo>
                    <a:pt x="153654" y="93409"/>
                  </a:lnTo>
                  <a:cubicBezTo>
                    <a:pt x="166613" y="93409"/>
                    <a:pt x="176896" y="95099"/>
                    <a:pt x="178727" y="80168"/>
                  </a:cubicBezTo>
                  <a:lnTo>
                    <a:pt x="183517" y="79041"/>
                  </a:lnTo>
                  <a:cubicBezTo>
                    <a:pt x="183517" y="76787"/>
                    <a:pt x="181404" y="76364"/>
                    <a:pt x="179291" y="76787"/>
                  </a:cubicBezTo>
                  <a:cubicBezTo>
                    <a:pt x="183376" y="77069"/>
                    <a:pt x="173656" y="75378"/>
                    <a:pt x="175628" y="78055"/>
                  </a:cubicBezTo>
                  <a:close/>
                </a:path>
              </a:pathLst>
            </a:custGeom>
            <a:grpFill/>
            <a:ln w="14071" cap="flat">
              <a:noFill/>
              <a:prstDash val="solid"/>
              <a:miter/>
            </a:ln>
          </p:spPr>
          <p:txBody>
            <a:bodyPr rtlCol="0" anchor="ctr"/>
            <a:lstStyle/>
            <a:p>
              <a:endParaRPr lang="en-GB" dirty="0"/>
            </a:p>
          </p:txBody>
        </p:sp>
        <p:sp>
          <p:nvSpPr>
            <p:cNvPr id="498" name="Freeform: Shape 497">
              <a:extLst>
                <a:ext uri="{FF2B5EF4-FFF2-40B4-BE49-F238E27FC236}">
                  <a16:creationId xmlns:a16="http://schemas.microsoft.com/office/drawing/2014/main" id="{C52AE30F-D1C1-4172-88EC-94B822F2367B}"/>
                </a:ext>
              </a:extLst>
            </p:cNvPr>
            <p:cNvSpPr/>
            <p:nvPr/>
          </p:nvSpPr>
          <p:spPr>
            <a:xfrm>
              <a:off x="6543735" y="763469"/>
              <a:ext cx="515793" cy="272961"/>
            </a:xfrm>
            <a:custGeom>
              <a:avLst/>
              <a:gdLst>
                <a:gd name="connsiteX0" fmla="*/ 154764 w 515793"/>
                <a:gd name="connsiteY0" fmla="*/ 201683 h 272961"/>
                <a:gd name="connsiteX1" fmla="*/ 151383 w 515793"/>
                <a:gd name="connsiteY1" fmla="*/ 220277 h 272961"/>
                <a:gd name="connsiteX2" fmla="*/ 141663 w 515793"/>
                <a:gd name="connsiteY2" fmla="*/ 221545 h 272961"/>
                <a:gd name="connsiteX3" fmla="*/ 132789 w 515793"/>
                <a:gd name="connsiteY3" fmla="*/ 223658 h 272961"/>
                <a:gd name="connsiteX4" fmla="*/ 121943 w 515793"/>
                <a:gd name="connsiteY4" fmla="*/ 223658 h 272961"/>
                <a:gd name="connsiteX5" fmla="*/ 113068 w 515793"/>
                <a:gd name="connsiteY5" fmla="*/ 221545 h 272961"/>
                <a:gd name="connsiteX6" fmla="*/ 103349 w 515793"/>
                <a:gd name="connsiteY6" fmla="*/ 220277 h 272961"/>
                <a:gd name="connsiteX7" fmla="*/ 94897 w 515793"/>
                <a:gd name="connsiteY7" fmla="*/ 217742 h 272961"/>
                <a:gd name="connsiteX8" fmla="*/ 94052 w 515793"/>
                <a:gd name="connsiteY8" fmla="*/ 207599 h 272961"/>
                <a:gd name="connsiteX9" fmla="*/ 83487 w 515793"/>
                <a:gd name="connsiteY9" fmla="*/ 207599 h 272961"/>
                <a:gd name="connsiteX10" fmla="*/ 76021 w 515793"/>
                <a:gd name="connsiteY10" fmla="*/ 200979 h 272961"/>
                <a:gd name="connsiteX11" fmla="*/ 67569 w 515793"/>
                <a:gd name="connsiteY11" fmla="*/ 198725 h 272961"/>
                <a:gd name="connsiteX12" fmla="*/ 66584 w 515793"/>
                <a:gd name="connsiteY12" fmla="*/ 194217 h 272961"/>
                <a:gd name="connsiteX13" fmla="*/ 51229 w 515793"/>
                <a:gd name="connsiteY13" fmla="*/ 188442 h 272961"/>
                <a:gd name="connsiteX14" fmla="*/ 39679 w 515793"/>
                <a:gd name="connsiteY14" fmla="*/ 196330 h 272961"/>
                <a:gd name="connsiteX15" fmla="*/ 32213 w 515793"/>
                <a:gd name="connsiteY15" fmla="*/ 208022 h 272961"/>
                <a:gd name="connsiteX16" fmla="*/ 28550 w 515793"/>
                <a:gd name="connsiteY16" fmla="*/ 212671 h 272961"/>
                <a:gd name="connsiteX17" fmla="*/ 28550 w 515793"/>
                <a:gd name="connsiteY17" fmla="*/ 223235 h 272961"/>
                <a:gd name="connsiteX18" fmla="*/ 14464 w 515793"/>
                <a:gd name="connsiteY18" fmla="*/ 228588 h 272961"/>
                <a:gd name="connsiteX19" fmla="*/ 4040 w 515793"/>
                <a:gd name="connsiteY19" fmla="*/ 245773 h 272961"/>
                <a:gd name="connsiteX20" fmla="*/ 23479 w 515793"/>
                <a:gd name="connsiteY20" fmla="*/ 245773 h 272961"/>
                <a:gd name="connsiteX21" fmla="*/ 37565 w 515793"/>
                <a:gd name="connsiteY21" fmla="*/ 251549 h 272961"/>
                <a:gd name="connsiteX22" fmla="*/ 45313 w 515793"/>
                <a:gd name="connsiteY22" fmla="*/ 251549 h 272961"/>
                <a:gd name="connsiteX23" fmla="*/ 54187 w 515793"/>
                <a:gd name="connsiteY23" fmla="*/ 256479 h 272961"/>
                <a:gd name="connsiteX24" fmla="*/ 68274 w 515793"/>
                <a:gd name="connsiteY24" fmla="*/ 262114 h 272961"/>
                <a:gd name="connsiteX25" fmla="*/ 87572 w 515793"/>
                <a:gd name="connsiteY25" fmla="*/ 259155 h 272961"/>
                <a:gd name="connsiteX26" fmla="*/ 93770 w 515793"/>
                <a:gd name="connsiteY26" fmla="*/ 257183 h 272961"/>
                <a:gd name="connsiteX27" fmla="*/ 120534 w 515793"/>
                <a:gd name="connsiteY27" fmla="*/ 257183 h 272961"/>
                <a:gd name="connsiteX28" fmla="*/ 136311 w 515793"/>
                <a:gd name="connsiteY28" fmla="*/ 260423 h 272961"/>
                <a:gd name="connsiteX29" fmla="*/ 147861 w 515793"/>
                <a:gd name="connsiteY29" fmla="*/ 268030 h 272961"/>
                <a:gd name="connsiteX30" fmla="*/ 169414 w 515793"/>
                <a:gd name="connsiteY30" fmla="*/ 268030 h 272961"/>
                <a:gd name="connsiteX31" fmla="*/ 170259 w 515793"/>
                <a:gd name="connsiteY31" fmla="*/ 272537 h 272961"/>
                <a:gd name="connsiteX32" fmla="*/ 183500 w 515793"/>
                <a:gd name="connsiteY32" fmla="*/ 272537 h 272961"/>
                <a:gd name="connsiteX33" fmla="*/ 202094 w 515793"/>
                <a:gd name="connsiteY33" fmla="*/ 269157 h 272961"/>
                <a:gd name="connsiteX34" fmla="*/ 207024 w 515793"/>
                <a:gd name="connsiteY34" fmla="*/ 253380 h 272961"/>
                <a:gd name="connsiteX35" fmla="*/ 198009 w 515793"/>
                <a:gd name="connsiteY35" fmla="*/ 247041 h 272961"/>
                <a:gd name="connsiteX36" fmla="*/ 182796 w 515793"/>
                <a:gd name="connsiteY36" fmla="*/ 243238 h 272961"/>
                <a:gd name="connsiteX37" fmla="*/ 180683 w 515793"/>
                <a:gd name="connsiteY37" fmla="*/ 229152 h 272961"/>
                <a:gd name="connsiteX38" fmla="*/ 183359 w 515793"/>
                <a:gd name="connsiteY38" fmla="*/ 223517 h 272961"/>
                <a:gd name="connsiteX39" fmla="*/ 194487 w 515793"/>
                <a:gd name="connsiteY39" fmla="*/ 223517 h 272961"/>
                <a:gd name="connsiteX40" fmla="*/ 219279 w 515793"/>
                <a:gd name="connsiteY40" fmla="*/ 212530 h 272961"/>
                <a:gd name="connsiteX41" fmla="*/ 219279 w 515793"/>
                <a:gd name="connsiteY41" fmla="*/ 207599 h 272961"/>
                <a:gd name="connsiteX42" fmla="*/ 224350 w 515793"/>
                <a:gd name="connsiteY42" fmla="*/ 201542 h 272961"/>
                <a:gd name="connsiteX43" fmla="*/ 232661 w 515793"/>
                <a:gd name="connsiteY43" fmla="*/ 195908 h 272961"/>
                <a:gd name="connsiteX44" fmla="*/ 235901 w 515793"/>
                <a:gd name="connsiteY44" fmla="*/ 198162 h 272961"/>
                <a:gd name="connsiteX45" fmla="*/ 243649 w 515793"/>
                <a:gd name="connsiteY45" fmla="*/ 198162 h 272961"/>
                <a:gd name="connsiteX46" fmla="*/ 253932 w 515793"/>
                <a:gd name="connsiteY46" fmla="*/ 201542 h 272961"/>
                <a:gd name="connsiteX47" fmla="*/ 265060 w 515793"/>
                <a:gd name="connsiteY47" fmla="*/ 203374 h 272961"/>
                <a:gd name="connsiteX48" fmla="*/ 265905 w 515793"/>
                <a:gd name="connsiteY48" fmla="*/ 190555 h 272961"/>
                <a:gd name="connsiteX49" fmla="*/ 270413 w 515793"/>
                <a:gd name="connsiteY49" fmla="*/ 189569 h 272961"/>
                <a:gd name="connsiteX50" fmla="*/ 271399 w 515793"/>
                <a:gd name="connsiteY50" fmla="*/ 185061 h 272961"/>
                <a:gd name="connsiteX51" fmla="*/ 281541 w 515793"/>
                <a:gd name="connsiteY51" fmla="*/ 184075 h 272961"/>
                <a:gd name="connsiteX52" fmla="*/ 260552 w 515793"/>
                <a:gd name="connsiteY52" fmla="*/ 172947 h 272961"/>
                <a:gd name="connsiteX53" fmla="*/ 251678 w 515793"/>
                <a:gd name="connsiteY53" fmla="*/ 165340 h 272961"/>
                <a:gd name="connsiteX54" fmla="*/ 246184 w 515793"/>
                <a:gd name="connsiteY54" fmla="*/ 154353 h 272961"/>
                <a:gd name="connsiteX55" fmla="*/ 257172 w 515793"/>
                <a:gd name="connsiteY55" fmla="*/ 149000 h 272961"/>
                <a:gd name="connsiteX56" fmla="*/ 273653 w 515793"/>
                <a:gd name="connsiteY56" fmla="*/ 149000 h 272961"/>
                <a:gd name="connsiteX57" fmla="*/ 290134 w 515793"/>
                <a:gd name="connsiteY57" fmla="*/ 149000 h 272961"/>
                <a:gd name="connsiteX58" fmla="*/ 300416 w 515793"/>
                <a:gd name="connsiteY58" fmla="*/ 142802 h 272961"/>
                <a:gd name="connsiteX59" fmla="*/ 324927 w 515793"/>
                <a:gd name="connsiteY59" fmla="*/ 135900 h 272961"/>
                <a:gd name="connsiteX60" fmla="*/ 341549 w 515793"/>
                <a:gd name="connsiteY60" fmla="*/ 137450 h 272961"/>
                <a:gd name="connsiteX61" fmla="*/ 347465 w 515793"/>
                <a:gd name="connsiteY61" fmla="*/ 127026 h 272961"/>
                <a:gd name="connsiteX62" fmla="*/ 352958 w 515793"/>
                <a:gd name="connsiteY62" fmla="*/ 116038 h 272961"/>
                <a:gd name="connsiteX63" fmla="*/ 367045 w 515793"/>
                <a:gd name="connsiteY63" fmla="*/ 113503 h 272961"/>
                <a:gd name="connsiteX64" fmla="*/ 372257 w 515793"/>
                <a:gd name="connsiteY64" fmla="*/ 110545 h 272961"/>
                <a:gd name="connsiteX65" fmla="*/ 380709 w 515793"/>
                <a:gd name="connsiteY65" fmla="*/ 110545 h 272961"/>
                <a:gd name="connsiteX66" fmla="*/ 393809 w 515793"/>
                <a:gd name="connsiteY66" fmla="*/ 104487 h 272961"/>
                <a:gd name="connsiteX67" fmla="*/ 394795 w 515793"/>
                <a:gd name="connsiteY67" fmla="*/ 99980 h 272961"/>
                <a:gd name="connsiteX68" fmla="*/ 405360 w 515793"/>
                <a:gd name="connsiteY68" fmla="*/ 94064 h 272961"/>
                <a:gd name="connsiteX69" fmla="*/ 405360 w 515793"/>
                <a:gd name="connsiteY69" fmla="*/ 74624 h 272961"/>
                <a:gd name="connsiteX70" fmla="*/ 435645 w 515793"/>
                <a:gd name="connsiteY70" fmla="*/ 69413 h 272961"/>
                <a:gd name="connsiteX71" fmla="*/ 468467 w 515793"/>
                <a:gd name="connsiteY71" fmla="*/ 66595 h 272961"/>
                <a:gd name="connsiteX72" fmla="*/ 474665 w 515793"/>
                <a:gd name="connsiteY72" fmla="*/ 64623 h 272961"/>
                <a:gd name="connsiteX73" fmla="*/ 480158 w 515793"/>
                <a:gd name="connsiteY73" fmla="*/ 61806 h 272961"/>
                <a:gd name="connsiteX74" fmla="*/ 495512 w 515793"/>
                <a:gd name="connsiteY74" fmla="*/ 58003 h 272961"/>
                <a:gd name="connsiteX75" fmla="*/ 499316 w 515793"/>
                <a:gd name="connsiteY75" fmla="*/ 48142 h 272961"/>
                <a:gd name="connsiteX76" fmla="*/ 509599 w 515793"/>
                <a:gd name="connsiteY76" fmla="*/ 41944 h 272961"/>
                <a:gd name="connsiteX77" fmla="*/ 515233 w 515793"/>
                <a:gd name="connsiteY77" fmla="*/ 39409 h 272961"/>
                <a:gd name="connsiteX78" fmla="*/ 515233 w 515793"/>
                <a:gd name="connsiteY78" fmla="*/ 31520 h 272961"/>
                <a:gd name="connsiteX79" fmla="*/ 501992 w 515793"/>
                <a:gd name="connsiteY79" fmla="*/ 28280 h 272961"/>
                <a:gd name="connsiteX80" fmla="*/ 471847 w 515793"/>
                <a:gd name="connsiteY80" fmla="*/ 28280 h 272961"/>
                <a:gd name="connsiteX81" fmla="*/ 439026 w 515793"/>
                <a:gd name="connsiteY81" fmla="*/ 30393 h 272961"/>
                <a:gd name="connsiteX82" fmla="*/ 414938 w 515793"/>
                <a:gd name="connsiteY82" fmla="*/ 24195 h 272961"/>
                <a:gd name="connsiteX83" fmla="*/ 392541 w 515793"/>
                <a:gd name="connsiteY83" fmla="*/ 11095 h 272961"/>
                <a:gd name="connsiteX84" fmla="*/ 362255 w 515793"/>
                <a:gd name="connsiteY84" fmla="*/ 11095 h 272961"/>
                <a:gd name="connsiteX85" fmla="*/ 335351 w 515793"/>
                <a:gd name="connsiteY85" fmla="*/ 5038 h 272961"/>
                <a:gd name="connsiteX86" fmla="*/ 334365 w 515793"/>
                <a:gd name="connsiteY86" fmla="*/ 530 h 272961"/>
                <a:gd name="connsiteX87" fmla="*/ 318447 w 515793"/>
                <a:gd name="connsiteY87" fmla="*/ 530 h 272961"/>
                <a:gd name="connsiteX88" fmla="*/ 306755 w 515793"/>
                <a:gd name="connsiteY88" fmla="*/ 5320 h 272961"/>
                <a:gd name="connsiteX89" fmla="*/ 295909 w 515793"/>
                <a:gd name="connsiteY89" fmla="*/ 10813 h 272961"/>
                <a:gd name="connsiteX90" fmla="*/ 284922 w 515793"/>
                <a:gd name="connsiteY90" fmla="*/ 16307 h 272961"/>
                <a:gd name="connsiteX91" fmla="*/ 252664 w 515793"/>
                <a:gd name="connsiteY91" fmla="*/ 17011 h 272961"/>
                <a:gd name="connsiteX92" fmla="*/ 241677 w 515793"/>
                <a:gd name="connsiteY92" fmla="*/ 22364 h 272961"/>
                <a:gd name="connsiteX93" fmla="*/ 230689 w 515793"/>
                <a:gd name="connsiteY93" fmla="*/ 27858 h 272961"/>
                <a:gd name="connsiteX94" fmla="*/ 224773 w 515793"/>
                <a:gd name="connsiteY94" fmla="*/ 29971 h 272961"/>
                <a:gd name="connsiteX95" fmla="*/ 216885 w 515793"/>
                <a:gd name="connsiteY95" fmla="*/ 29971 h 272961"/>
                <a:gd name="connsiteX96" fmla="*/ 202798 w 515793"/>
                <a:gd name="connsiteY96" fmla="*/ 32929 h 272961"/>
                <a:gd name="connsiteX97" fmla="*/ 188712 w 515793"/>
                <a:gd name="connsiteY97" fmla="*/ 27294 h 272961"/>
                <a:gd name="connsiteX98" fmla="*/ 175612 w 515793"/>
                <a:gd name="connsiteY98" fmla="*/ 24055 h 272961"/>
                <a:gd name="connsiteX99" fmla="*/ 164061 w 515793"/>
                <a:gd name="connsiteY99" fmla="*/ 19124 h 272961"/>
                <a:gd name="connsiteX100" fmla="*/ 147580 w 515793"/>
                <a:gd name="connsiteY100" fmla="*/ 19124 h 272961"/>
                <a:gd name="connsiteX101" fmla="*/ 133494 w 515793"/>
                <a:gd name="connsiteY101" fmla="*/ 21942 h 272961"/>
                <a:gd name="connsiteX102" fmla="*/ 120252 w 515793"/>
                <a:gd name="connsiteY102" fmla="*/ 28140 h 272961"/>
                <a:gd name="connsiteX103" fmla="*/ 122083 w 515793"/>
                <a:gd name="connsiteY103" fmla="*/ 38000 h 272961"/>
                <a:gd name="connsiteX104" fmla="*/ 108843 w 515793"/>
                <a:gd name="connsiteY104" fmla="*/ 38000 h 272961"/>
                <a:gd name="connsiteX105" fmla="*/ 83487 w 515793"/>
                <a:gd name="connsiteY105" fmla="*/ 33211 h 272961"/>
                <a:gd name="connsiteX106" fmla="*/ 73204 w 515793"/>
                <a:gd name="connsiteY106" fmla="*/ 29830 h 272961"/>
                <a:gd name="connsiteX107" fmla="*/ 67710 w 515793"/>
                <a:gd name="connsiteY107" fmla="*/ 29830 h 272961"/>
                <a:gd name="connsiteX108" fmla="*/ 62498 w 515793"/>
                <a:gd name="connsiteY108" fmla="*/ 35042 h 272961"/>
                <a:gd name="connsiteX109" fmla="*/ 43623 w 515793"/>
                <a:gd name="connsiteY109" fmla="*/ 46029 h 272961"/>
                <a:gd name="connsiteX110" fmla="*/ 48130 w 515793"/>
                <a:gd name="connsiteY110" fmla="*/ 47015 h 272961"/>
                <a:gd name="connsiteX111" fmla="*/ 49116 w 515793"/>
                <a:gd name="connsiteY111" fmla="*/ 54199 h 272961"/>
                <a:gd name="connsiteX112" fmla="*/ 71232 w 515793"/>
                <a:gd name="connsiteY112" fmla="*/ 67581 h 272961"/>
                <a:gd name="connsiteX113" fmla="*/ 81374 w 515793"/>
                <a:gd name="connsiteY113" fmla="*/ 74061 h 272961"/>
                <a:gd name="connsiteX114" fmla="*/ 89826 w 515793"/>
                <a:gd name="connsiteY114" fmla="*/ 74061 h 272961"/>
                <a:gd name="connsiteX115" fmla="*/ 97855 w 515793"/>
                <a:gd name="connsiteY115" fmla="*/ 77019 h 272961"/>
                <a:gd name="connsiteX116" fmla="*/ 104194 w 515793"/>
                <a:gd name="connsiteY116" fmla="*/ 78850 h 272961"/>
                <a:gd name="connsiteX117" fmla="*/ 108702 w 515793"/>
                <a:gd name="connsiteY117" fmla="*/ 82372 h 272961"/>
                <a:gd name="connsiteX118" fmla="*/ 124619 w 515793"/>
                <a:gd name="connsiteY118" fmla="*/ 88570 h 272961"/>
                <a:gd name="connsiteX119" fmla="*/ 141663 w 515793"/>
                <a:gd name="connsiteY119" fmla="*/ 90683 h 272961"/>
                <a:gd name="connsiteX120" fmla="*/ 157722 w 515793"/>
                <a:gd name="connsiteY120" fmla="*/ 93782 h 272961"/>
                <a:gd name="connsiteX121" fmla="*/ 158567 w 515793"/>
                <a:gd name="connsiteY121" fmla="*/ 101107 h 272961"/>
                <a:gd name="connsiteX122" fmla="*/ 169132 w 515793"/>
                <a:gd name="connsiteY122" fmla="*/ 101107 h 272961"/>
                <a:gd name="connsiteX123" fmla="*/ 179274 w 515793"/>
                <a:gd name="connsiteY123" fmla="*/ 94768 h 272961"/>
                <a:gd name="connsiteX124" fmla="*/ 186176 w 515793"/>
                <a:gd name="connsiteY124" fmla="*/ 85189 h 272961"/>
                <a:gd name="connsiteX125" fmla="*/ 191670 w 515793"/>
                <a:gd name="connsiteY125" fmla="*/ 76878 h 272961"/>
                <a:gd name="connsiteX126" fmla="*/ 216462 w 515793"/>
                <a:gd name="connsiteY126" fmla="*/ 74343 h 272961"/>
                <a:gd name="connsiteX127" fmla="*/ 223223 w 515793"/>
                <a:gd name="connsiteY127" fmla="*/ 67440 h 272961"/>
                <a:gd name="connsiteX128" fmla="*/ 234915 w 515793"/>
                <a:gd name="connsiteY128" fmla="*/ 65468 h 272961"/>
                <a:gd name="connsiteX129" fmla="*/ 245762 w 515793"/>
                <a:gd name="connsiteY129" fmla="*/ 79555 h 272961"/>
                <a:gd name="connsiteX130" fmla="*/ 245762 w 515793"/>
                <a:gd name="connsiteY130" fmla="*/ 92796 h 272961"/>
                <a:gd name="connsiteX131" fmla="*/ 235338 w 515793"/>
                <a:gd name="connsiteY131" fmla="*/ 95895 h 272961"/>
                <a:gd name="connsiteX132" fmla="*/ 227872 w 515793"/>
                <a:gd name="connsiteY132" fmla="*/ 99416 h 272961"/>
                <a:gd name="connsiteX133" fmla="*/ 219561 w 515793"/>
                <a:gd name="connsiteY133" fmla="*/ 104910 h 272961"/>
                <a:gd name="connsiteX134" fmla="*/ 216180 w 515793"/>
                <a:gd name="connsiteY134" fmla="*/ 106882 h 272961"/>
                <a:gd name="connsiteX135" fmla="*/ 211391 w 515793"/>
                <a:gd name="connsiteY135" fmla="*/ 112517 h 272961"/>
                <a:gd name="connsiteX136" fmla="*/ 200122 w 515793"/>
                <a:gd name="connsiteY136" fmla="*/ 115616 h 272961"/>
                <a:gd name="connsiteX137" fmla="*/ 200122 w 515793"/>
                <a:gd name="connsiteY137" fmla="*/ 117869 h 272961"/>
                <a:gd name="connsiteX138" fmla="*/ 197023 w 515793"/>
                <a:gd name="connsiteY138" fmla="*/ 133928 h 272961"/>
                <a:gd name="connsiteX139" fmla="*/ 186458 w 515793"/>
                <a:gd name="connsiteY139" fmla="*/ 137027 h 272961"/>
                <a:gd name="connsiteX140" fmla="*/ 178288 w 515793"/>
                <a:gd name="connsiteY140" fmla="*/ 142661 h 272961"/>
                <a:gd name="connsiteX141" fmla="*/ 164202 w 515793"/>
                <a:gd name="connsiteY141" fmla="*/ 142661 h 272961"/>
                <a:gd name="connsiteX142" fmla="*/ 157159 w 515793"/>
                <a:gd name="connsiteY142" fmla="*/ 137168 h 272961"/>
                <a:gd name="connsiteX143" fmla="*/ 149834 w 515793"/>
                <a:gd name="connsiteY143" fmla="*/ 115897 h 272961"/>
                <a:gd name="connsiteX144" fmla="*/ 134761 w 515793"/>
                <a:gd name="connsiteY144" fmla="*/ 115897 h 272961"/>
                <a:gd name="connsiteX145" fmla="*/ 128704 w 515793"/>
                <a:gd name="connsiteY145" fmla="*/ 118010 h 272961"/>
                <a:gd name="connsiteX146" fmla="*/ 118139 w 515793"/>
                <a:gd name="connsiteY146" fmla="*/ 118010 h 272961"/>
                <a:gd name="connsiteX147" fmla="*/ 118139 w 515793"/>
                <a:gd name="connsiteY147" fmla="*/ 127589 h 272961"/>
                <a:gd name="connsiteX148" fmla="*/ 122788 w 515793"/>
                <a:gd name="connsiteY148" fmla="*/ 141675 h 272961"/>
                <a:gd name="connsiteX149" fmla="*/ 122788 w 515793"/>
                <a:gd name="connsiteY149" fmla="*/ 152944 h 272961"/>
                <a:gd name="connsiteX150" fmla="*/ 117435 w 515793"/>
                <a:gd name="connsiteY150" fmla="*/ 149705 h 272961"/>
                <a:gd name="connsiteX151" fmla="*/ 106307 w 515793"/>
                <a:gd name="connsiteY151" fmla="*/ 149705 h 272961"/>
                <a:gd name="connsiteX152" fmla="*/ 97432 w 515793"/>
                <a:gd name="connsiteY152" fmla="*/ 160128 h 272961"/>
                <a:gd name="connsiteX153" fmla="*/ 83346 w 515793"/>
                <a:gd name="connsiteY153" fmla="*/ 165481 h 272961"/>
                <a:gd name="connsiteX154" fmla="*/ 87572 w 515793"/>
                <a:gd name="connsiteY154" fmla="*/ 173651 h 272961"/>
                <a:gd name="connsiteX155" fmla="*/ 92221 w 515793"/>
                <a:gd name="connsiteY155" fmla="*/ 177314 h 272961"/>
                <a:gd name="connsiteX156" fmla="*/ 103490 w 515793"/>
                <a:gd name="connsiteY156" fmla="*/ 177314 h 272961"/>
                <a:gd name="connsiteX157" fmla="*/ 107997 w 515793"/>
                <a:gd name="connsiteY157" fmla="*/ 189146 h 272961"/>
                <a:gd name="connsiteX158" fmla="*/ 119689 w 515793"/>
                <a:gd name="connsiteY158" fmla="*/ 196753 h 272961"/>
                <a:gd name="connsiteX159" fmla="*/ 133775 w 515793"/>
                <a:gd name="connsiteY159" fmla="*/ 193936 h 272961"/>
                <a:gd name="connsiteX160" fmla="*/ 155750 w 515793"/>
                <a:gd name="connsiteY160" fmla="*/ 199429 h 27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5793" h="272961">
                  <a:moveTo>
                    <a:pt x="154764" y="201683"/>
                  </a:moveTo>
                  <a:cubicBezTo>
                    <a:pt x="154764" y="207318"/>
                    <a:pt x="157018" y="216896"/>
                    <a:pt x="151383" y="220277"/>
                  </a:cubicBezTo>
                  <a:cubicBezTo>
                    <a:pt x="148848" y="221968"/>
                    <a:pt x="144481" y="220277"/>
                    <a:pt x="141663" y="221545"/>
                  </a:cubicBezTo>
                  <a:cubicBezTo>
                    <a:pt x="138818" y="222642"/>
                    <a:pt x="135832" y="223352"/>
                    <a:pt x="132789" y="223658"/>
                  </a:cubicBezTo>
                  <a:lnTo>
                    <a:pt x="121943" y="223658"/>
                  </a:lnTo>
                  <a:cubicBezTo>
                    <a:pt x="118900" y="223352"/>
                    <a:pt x="115914" y="222642"/>
                    <a:pt x="113068" y="221545"/>
                  </a:cubicBezTo>
                  <a:cubicBezTo>
                    <a:pt x="109828" y="220841"/>
                    <a:pt x="106589" y="220841"/>
                    <a:pt x="103349" y="220277"/>
                  </a:cubicBezTo>
                  <a:cubicBezTo>
                    <a:pt x="100588" y="219252"/>
                    <a:pt x="97771" y="218404"/>
                    <a:pt x="94897" y="217742"/>
                  </a:cubicBezTo>
                  <a:cubicBezTo>
                    <a:pt x="94193" y="215206"/>
                    <a:pt x="95883" y="209431"/>
                    <a:pt x="94052" y="207599"/>
                  </a:cubicBezTo>
                  <a:cubicBezTo>
                    <a:pt x="92221" y="205768"/>
                    <a:pt x="86164" y="207599"/>
                    <a:pt x="83487" y="207599"/>
                  </a:cubicBezTo>
                  <a:cubicBezTo>
                    <a:pt x="80811" y="207599"/>
                    <a:pt x="79402" y="203233"/>
                    <a:pt x="76021" y="200979"/>
                  </a:cubicBezTo>
                  <a:cubicBezTo>
                    <a:pt x="73458" y="199493"/>
                    <a:pt x="70542" y="198715"/>
                    <a:pt x="67569" y="198725"/>
                  </a:cubicBezTo>
                  <a:cubicBezTo>
                    <a:pt x="67330" y="197205"/>
                    <a:pt x="66992" y="195701"/>
                    <a:pt x="66584" y="194217"/>
                  </a:cubicBezTo>
                  <a:cubicBezTo>
                    <a:pt x="61202" y="193099"/>
                    <a:pt x="56019" y="191151"/>
                    <a:pt x="51229" y="188442"/>
                  </a:cubicBezTo>
                  <a:cubicBezTo>
                    <a:pt x="51229" y="195626"/>
                    <a:pt x="43623" y="194358"/>
                    <a:pt x="39679" y="196330"/>
                  </a:cubicBezTo>
                  <a:cubicBezTo>
                    <a:pt x="35734" y="198302"/>
                    <a:pt x="35030" y="203092"/>
                    <a:pt x="32213" y="208022"/>
                  </a:cubicBezTo>
                  <a:cubicBezTo>
                    <a:pt x="31086" y="210135"/>
                    <a:pt x="29396" y="209994"/>
                    <a:pt x="28550" y="212671"/>
                  </a:cubicBezTo>
                  <a:cubicBezTo>
                    <a:pt x="27705" y="215347"/>
                    <a:pt x="30241" y="219995"/>
                    <a:pt x="28550" y="223235"/>
                  </a:cubicBezTo>
                  <a:cubicBezTo>
                    <a:pt x="26860" y="226475"/>
                    <a:pt x="18831" y="226898"/>
                    <a:pt x="14464" y="228588"/>
                  </a:cubicBezTo>
                  <a:cubicBezTo>
                    <a:pt x="10097" y="230278"/>
                    <a:pt x="-7933" y="242674"/>
                    <a:pt x="4040" y="245773"/>
                  </a:cubicBezTo>
                  <a:cubicBezTo>
                    <a:pt x="9956" y="247464"/>
                    <a:pt x="18126" y="244083"/>
                    <a:pt x="23479" y="245773"/>
                  </a:cubicBezTo>
                  <a:cubicBezTo>
                    <a:pt x="28832" y="247464"/>
                    <a:pt x="32354" y="250563"/>
                    <a:pt x="37565" y="251549"/>
                  </a:cubicBezTo>
                  <a:cubicBezTo>
                    <a:pt x="42778" y="252535"/>
                    <a:pt x="42496" y="251549"/>
                    <a:pt x="45313" y="251549"/>
                  </a:cubicBezTo>
                  <a:cubicBezTo>
                    <a:pt x="48130" y="251549"/>
                    <a:pt x="51511" y="255352"/>
                    <a:pt x="54187" y="256479"/>
                  </a:cubicBezTo>
                  <a:cubicBezTo>
                    <a:pt x="58752" y="258684"/>
                    <a:pt x="63456" y="260567"/>
                    <a:pt x="68274" y="262114"/>
                  </a:cubicBezTo>
                  <a:cubicBezTo>
                    <a:pt x="74852" y="263318"/>
                    <a:pt x="81656" y="262276"/>
                    <a:pt x="87572" y="259155"/>
                  </a:cubicBezTo>
                  <a:cubicBezTo>
                    <a:pt x="89122" y="258451"/>
                    <a:pt x="92080" y="257888"/>
                    <a:pt x="93770" y="257183"/>
                  </a:cubicBezTo>
                  <a:cubicBezTo>
                    <a:pt x="101856" y="251733"/>
                    <a:pt x="112449" y="251733"/>
                    <a:pt x="120534" y="257183"/>
                  </a:cubicBezTo>
                  <a:cubicBezTo>
                    <a:pt x="126450" y="258169"/>
                    <a:pt x="131240" y="257183"/>
                    <a:pt x="136311" y="260423"/>
                  </a:cubicBezTo>
                  <a:cubicBezTo>
                    <a:pt x="141382" y="263663"/>
                    <a:pt x="141523" y="267325"/>
                    <a:pt x="147861" y="268030"/>
                  </a:cubicBezTo>
                  <a:cubicBezTo>
                    <a:pt x="155031" y="267464"/>
                    <a:pt x="162244" y="267464"/>
                    <a:pt x="169414" y="268030"/>
                  </a:cubicBezTo>
                  <a:lnTo>
                    <a:pt x="170259" y="272537"/>
                  </a:lnTo>
                  <a:cubicBezTo>
                    <a:pt x="174654" y="273102"/>
                    <a:pt x="179105" y="273102"/>
                    <a:pt x="183500" y="272537"/>
                  </a:cubicBezTo>
                  <a:cubicBezTo>
                    <a:pt x="188712" y="272537"/>
                    <a:pt x="198854" y="274510"/>
                    <a:pt x="202094" y="269157"/>
                  </a:cubicBezTo>
                  <a:cubicBezTo>
                    <a:pt x="205334" y="263804"/>
                    <a:pt x="199558" y="257465"/>
                    <a:pt x="207024" y="253380"/>
                  </a:cubicBezTo>
                  <a:cubicBezTo>
                    <a:pt x="204320" y="250861"/>
                    <a:pt x="201291" y="248729"/>
                    <a:pt x="198009" y="247041"/>
                  </a:cubicBezTo>
                  <a:cubicBezTo>
                    <a:pt x="193361" y="244646"/>
                    <a:pt x="186458" y="247041"/>
                    <a:pt x="182796" y="243238"/>
                  </a:cubicBezTo>
                  <a:cubicBezTo>
                    <a:pt x="179133" y="239435"/>
                    <a:pt x="180119" y="232814"/>
                    <a:pt x="180683" y="229152"/>
                  </a:cubicBezTo>
                  <a:cubicBezTo>
                    <a:pt x="181246" y="225489"/>
                    <a:pt x="179697" y="225207"/>
                    <a:pt x="183359" y="223517"/>
                  </a:cubicBezTo>
                  <a:cubicBezTo>
                    <a:pt x="187050" y="223027"/>
                    <a:pt x="190797" y="223027"/>
                    <a:pt x="194487" y="223517"/>
                  </a:cubicBezTo>
                  <a:cubicBezTo>
                    <a:pt x="204052" y="224154"/>
                    <a:pt x="213321" y="220046"/>
                    <a:pt x="219279" y="212530"/>
                  </a:cubicBezTo>
                  <a:cubicBezTo>
                    <a:pt x="218645" y="210948"/>
                    <a:pt x="218645" y="209181"/>
                    <a:pt x="219279" y="207599"/>
                  </a:cubicBezTo>
                  <a:cubicBezTo>
                    <a:pt x="220547" y="205627"/>
                    <a:pt x="222942" y="203796"/>
                    <a:pt x="224350" y="201542"/>
                  </a:cubicBezTo>
                  <a:cubicBezTo>
                    <a:pt x="225759" y="199289"/>
                    <a:pt x="227449" y="195203"/>
                    <a:pt x="232661" y="195908"/>
                  </a:cubicBezTo>
                  <a:cubicBezTo>
                    <a:pt x="234042" y="196078"/>
                    <a:pt x="235253" y="196921"/>
                    <a:pt x="235901" y="198162"/>
                  </a:cubicBezTo>
                  <a:cubicBezTo>
                    <a:pt x="238437" y="198162"/>
                    <a:pt x="241113" y="198162"/>
                    <a:pt x="243649" y="198162"/>
                  </a:cubicBezTo>
                  <a:cubicBezTo>
                    <a:pt x="246184" y="198162"/>
                    <a:pt x="250269" y="200697"/>
                    <a:pt x="253932" y="201542"/>
                  </a:cubicBezTo>
                  <a:cubicBezTo>
                    <a:pt x="257594" y="202387"/>
                    <a:pt x="261679" y="206754"/>
                    <a:pt x="265060" y="203374"/>
                  </a:cubicBezTo>
                  <a:cubicBezTo>
                    <a:pt x="268440" y="199993"/>
                    <a:pt x="265060" y="193654"/>
                    <a:pt x="265905" y="190555"/>
                  </a:cubicBezTo>
                  <a:lnTo>
                    <a:pt x="270413" y="189569"/>
                  </a:lnTo>
                  <a:cubicBezTo>
                    <a:pt x="270413" y="188019"/>
                    <a:pt x="270413" y="186611"/>
                    <a:pt x="271399" y="185061"/>
                  </a:cubicBezTo>
                  <a:cubicBezTo>
                    <a:pt x="274779" y="184075"/>
                    <a:pt x="278160" y="185061"/>
                    <a:pt x="281541" y="184075"/>
                  </a:cubicBezTo>
                  <a:cubicBezTo>
                    <a:pt x="280696" y="176328"/>
                    <a:pt x="265482" y="176610"/>
                    <a:pt x="260552" y="172947"/>
                  </a:cubicBezTo>
                  <a:cubicBezTo>
                    <a:pt x="255622" y="169285"/>
                    <a:pt x="254918" y="167594"/>
                    <a:pt x="251678" y="165340"/>
                  </a:cubicBezTo>
                  <a:cubicBezTo>
                    <a:pt x="248438" y="163087"/>
                    <a:pt x="245198" y="160974"/>
                    <a:pt x="246184" y="154353"/>
                  </a:cubicBezTo>
                  <a:cubicBezTo>
                    <a:pt x="247170" y="147733"/>
                    <a:pt x="249987" y="149000"/>
                    <a:pt x="257172" y="149000"/>
                  </a:cubicBezTo>
                  <a:lnTo>
                    <a:pt x="273653" y="149000"/>
                  </a:lnTo>
                  <a:cubicBezTo>
                    <a:pt x="279146" y="149352"/>
                    <a:pt x="284640" y="149352"/>
                    <a:pt x="290134" y="149000"/>
                  </a:cubicBezTo>
                  <a:cubicBezTo>
                    <a:pt x="295345" y="149000"/>
                    <a:pt x="296613" y="146606"/>
                    <a:pt x="300416" y="142802"/>
                  </a:cubicBezTo>
                  <a:cubicBezTo>
                    <a:pt x="306586" y="135989"/>
                    <a:pt x="316109" y="133307"/>
                    <a:pt x="324927" y="135900"/>
                  </a:cubicBezTo>
                  <a:cubicBezTo>
                    <a:pt x="329575" y="137027"/>
                    <a:pt x="336337" y="140267"/>
                    <a:pt x="341549" y="137450"/>
                  </a:cubicBezTo>
                  <a:cubicBezTo>
                    <a:pt x="346761" y="134632"/>
                    <a:pt x="345915" y="130688"/>
                    <a:pt x="347465" y="127026"/>
                  </a:cubicBezTo>
                  <a:cubicBezTo>
                    <a:pt x="348845" y="123152"/>
                    <a:pt x="350691" y="119461"/>
                    <a:pt x="352958" y="116038"/>
                  </a:cubicBezTo>
                  <a:cubicBezTo>
                    <a:pt x="357184" y="111390"/>
                    <a:pt x="360706" y="115052"/>
                    <a:pt x="367045" y="113503"/>
                  </a:cubicBezTo>
                  <a:cubicBezTo>
                    <a:pt x="369580" y="113503"/>
                    <a:pt x="369721" y="111108"/>
                    <a:pt x="372257" y="110545"/>
                  </a:cubicBezTo>
                  <a:cubicBezTo>
                    <a:pt x="375074" y="110333"/>
                    <a:pt x="377891" y="110333"/>
                    <a:pt x="380709" y="110545"/>
                  </a:cubicBezTo>
                  <a:cubicBezTo>
                    <a:pt x="386484" y="109840"/>
                    <a:pt x="388033" y="104910"/>
                    <a:pt x="393809" y="104487"/>
                  </a:cubicBezTo>
                  <a:cubicBezTo>
                    <a:pt x="393809" y="102938"/>
                    <a:pt x="393809" y="101529"/>
                    <a:pt x="394795" y="99980"/>
                  </a:cubicBezTo>
                  <a:cubicBezTo>
                    <a:pt x="401556" y="97867"/>
                    <a:pt x="404092" y="102375"/>
                    <a:pt x="405360" y="94064"/>
                  </a:cubicBezTo>
                  <a:cubicBezTo>
                    <a:pt x="406064" y="88711"/>
                    <a:pt x="402965" y="79977"/>
                    <a:pt x="405360" y="74624"/>
                  </a:cubicBezTo>
                  <a:cubicBezTo>
                    <a:pt x="409022" y="66314"/>
                    <a:pt x="427757" y="69413"/>
                    <a:pt x="435645" y="69413"/>
                  </a:cubicBezTo>
                  <a:cubicBezTo>
                    <a:pt x="446661" y="70635"/>
                    <a:pt x="457817" y="69677"/>
                    <a:pt x="468467" y="66595"/>
                  </a:cubicBezTo>
                  <a:cubicBezTo>
                    <a:pt x="470016" y="65891"/>
                    <a:pt x="472974" y="65327"/>
                    <a:pt x="474665" y="64623"/>
                  </a:cubicBezTo>
                  <a:cubicBezTo>
                    <a:pt x="476355" y="63919"/>
                    <a:pt x="478750" y="62228"/>
                    <a:pt x="480158" y="61806"/>
                  </a:cubicBezTo>
                  <a:cubicBezTo>
                    <a:pt x="485102" y="59896"/>
                    <a:pt x="490258" y="58618"/>
                    <a:pt x="495512" y="58003"/>
                  </a:cubicBezTo>
                  <a:cubicBezTo>
                    <a:pt x="495343" y="54327"/>
                    <a:pt x="496724" y="50750"/>
                    <a:pt x="499316" y="48142"/>
                  </a:cubicBezTo>
                  <a:cubicBezTo>
                    <a:pt x="501950" y="44988"/>
                    <a:pt x="505570" y="42806"/>
                    <a:pt x="509599" y="41944"/>
                  </a:cubicBezTo>
                  <a:cubicBezTo>
                    <a:pt x="513543" y="40536"/>
                    <a:pt x="513261" y="43635"/>
                    <a:pt x="515233" y="39409"/>
                  </a:cubicBezTo>
                  <a:cubicBezTo>
                    <a:pt x="515980" y="36832"/>
                    <a:pt x="515980" y="34097"/>
                    <a:pt x="515233" y="31520"/>
                  </a:cubicBezTo>
                  <a:cubicBezTo>
                    <a:pt x="513120" y="28703"/>
                    <a:pt x="505091" y="28280"/>
                    <a:pt x="501992" y="28280"/>
                  </a:cubicBezTo>
                  <a:cubicBezTo>
                    <a:pt x="491977" y="27149"/>
                    <a:pt x="481862" y="27149"/>
                    <a:pt x="471847" y="28280"/>
                  </a:cubicBezTo>
                  <a:cubicBezTo>
                    <a:pt x="461029" y="30264"/>
                    <a:pt x="450013" y="30974"/>
                    <a:pt x="439026" y="30393"/>
                  </a:cubicBezTo>
                  <a:cubicBezTo>
                    <a:pt x="430588" y="30498"/>
                    <a:pt x="422277" y="28359"/>
                    <a:pt x="414938" y="24195"/>
                  </a:cubicBezTo>
                  <a:cubicBezTo>
                    <a:pt x="407473" y="20533"/>
                    <a:pt x="400852" y="13067"/>
                    <a:pt x="392541" y="11095"/>
                  </a:cubicBezTo>
                  <a:cubicBezTo>
                    <a:pt x="382484" y="9970"/>
                    <a:pt x="372313" y="9970"/>
                    <a:pt x="362255" y="11095"/>
                  </a:cubicBezTo>
                  <a:cubicBezTo>
                    <a:pt x="353156" y="9743"/>
                    <a:pt x="344154" y="7717"/>
                    <a:pt x="335351" y="5038"/>
                  </a:cubicBezTo>
                  <a:cubicBezTo>
                    <a:pt x="335351" y="3629"/>
                    <a:pt x="335351" y="2080"/>
                    <a:pt x="334365" y="530"/>
                  </a:cubicBezTo>
                  <a:cubicBezTo>
                    <a:pt x="329082" y="-177"/>
                    <a:pt x="323729" y="-177"/>
                    <a:pt x="318447" y="530"/>
                  </a:cubicBezTo>
                  <a:cubicBezTo>
                    <a:pt x="313968" y="-160"/>
                    <a:pt x="309460" y="1683"/>
                    <a:pt x="306755" y="5320"/>
                  </a:cubicBezTo>
                  <a:cubicBezTo>
                    <a:pt x="303516" y="7810"/>
                    <a:pt x="299839" y="9674"/>
                    <a:pt x="295909" y="10813"/>
                  </a:cubicBezTo>
                  <a:cubicBezTo>
                    <a:pt x="292387" y="12222"/>
                    <a:pt x="288302" y="15321"/>
                    <a:pt x="284922" y="16307"/>
                  </a:cubicBezTo>
                  <a:cubicBezTo>
                    <a:pt x="274244" y="17957"/>
                    <a:pt x="263398" y="18193"/>
                    <a:pt x="252664" y="17011"/>
                  </a:cubicBezTo>
                  <a:cubicBezTo>
                    <a:pt x="246043" y="17011"/>
                    <a:pt x="245198" y="17011"/>
                    <a:pt x="241677" y="22364"/>
                  </a:cubicBezTo>
                  <a:cubicBezTo>
                    <a:pt x="238155" y="27717"/>
                    <a:pt x="237592" y="27013"/>
                    <a:pt x="230689" y="27858"/>
                  </a:cubicBezTo>
                  <a:cubicBezTo>
                    <a:pt x="228154" y="27858"/>
                    <a:pt x="226604" y="29689"/>
                    <a:pt x="224773" y="29971"/>
                  </a:cubicBezTo>
                  <a:cubicBezTo>
                    <a:pt x="222942" y="30253"/>
                    <a:pt x="219420" y="29971"/>
                    <a:pt x="216885" y="29971"/>
                  </a:cubicBezTo>
                  <a:cubicBezTo>
                    <a:pt x="212236" y="30957"/>
                    <a:pt x="209278" y="34338"/>
                    <a:pt x="202798" y="32929"/>
                  </a:cubicBezTo>
                  <a:cubicBezTo>
                    <a:pt x="196319" y="31520"/>
                    <a:pt x="193642" y="28844"/>
                    <a:pt x="188712" y="27294"/>
                  </a:cubicBezTo>
                  <a:cubicBezTo>
                    <a:pt x="184261" y="26597"/>
                    <a:pt x="179880" y="25514"/>
                    <a:pt x="175612" y="24055"/>
                  </a:cubicBezTo>
                  <a:cubicBezTo>
                    <a:pt x="170259" y="20956"/>
                    <a:pt x="171386" y="18983"/>
                    <a:pt x="164061" y="19124"/>
                  </a:cubicBezTo>
                  <a:cubicBezTo>
                    <a:pt x="158567" y="18772"/>
                    <a:pt x="153074" y="18772"/>
                    <a:pt x="147580" y="19124"/>
                  </a:cubicBezTo>
                  <a:cubicBezTo>
                    <a:pt x="143002" y="20551"/>
                    <a:pt x="138269" y="21495"/>
                    <a:pt x="133494" y="21942"/>
                  </a:cubicBezTo>
                  <a:cubicBezTo>
                    <a:pt x="126169" y="21942"/>
                    <a:pt x="125464" y="23914"/>
                    <a:pt x="120252" y="28140"/>
                  </a:cubicBezTo>
                  <a:cubicBezTo>
                    <a:pt x="121238" y="30534"/>
                    <a:pt x="125042" y="34901"/>
                    <a:pt x="122083" y="38000"/>
                  </a:cubicBezTo>
                  <a:cubicBezTo>
                    <a:pt x="119125" y="41099"/>
                    <a:pt x="111378" y="38000"/>
                    <a:pt x="108843" y="38000"/>
                  </a:cubicBezTo>
                  <a:cubicBezTo>
                    <a:pt x="100109" y="38696"/>
                    <a:pt x="91361" y="37042"/>
                    <a:pt x="83487" y="33211"/>
                  </a:cubicBezTo>
                  <a:cubicBezTo>
                    <a:pt x="78979" y="30816"/>
                    <a:pt x="79261" y="29830"/>
                    <a:pt x="73204" y="29830"/>
                  </a:cubicBezTo>
                  <a:lnTo>
                    <a:pt x="67710" y="29830"/>
                  </a:lnTo>
                  <a:cubicBezTo>
                    <a:pt x="64330" y="30957"/>
                    <a:pt x="65316" y="33351"/>
                    <a:pt x="62498" y="35042"/>
                  </a:cubicBezTo>
                  <a:cubicBezTo>
                    <a:pt x="53906" y="39972"/>
                    <a:pt x="38833" y="28562"/>
                    <a:pt x="43623" y="46029"/>
                  </a:cubicBezTo>
                  <a:lnTo>
                    <a:pt x="48130" y="47015"/>
                  </a:lnTo>
                  <a:cubicBezTo>
                    <a:pt x="48130" y="49410"/>
                    <a:pt x="48130" y="51805"/>
                    <a:pt x="49116" y="54199"/>
                  </a:cubicBezTo>
                  <a:cubicBezTo>
                    <a:pt x="57145" y="54199"/>
                    <a:pt x="64752" y="63778"/>
                    <a:pt x="71232" y="67581"/>
                  </a:cubicBezTo>
                  <a:cubicBezTo>
                    <a:pt x="74275" y="70238"/>
                    <a:pt x="77683" y="72423"/>
                    <a:pt x="81374" y="74061"/>
                  </a:cubicBezTo>
                  <a:cubicBezTo>
                    <a:pt x="83910" y="74061"/>
                    <a:pt x="87149" y="74061"/>
                    <a:pt x="89826" y="74061"/>
                  </a:cubicBezTo>
                  <a:cubicBezTo>
                    <a:pt x="92657" y="74536"/>
                    <a:pt x="95390" y="75539"/>
                    <a:pt x="97855" y="77019"/>
                  </a:cubicBezTo>
                  <a:cubicBezTo>
                    <a:pt x="99996" y="77518"/>
                    <a:pt x="102109" y="78129"/>
                    <a:pt x="104194" y="78850"/>
                  </a:cubicBezTo>
                  <a:cubicBezTo>
                    <a:pt x="105743" y="79696"/>
                    <a:pt x="107011" y="81386"/>
                    <a:pt x="108702" y="82372"/>
                  </a:cubicBezTo>
                  <a:cubicBezTo>
                    <a:pt x="113632" y="85048"/>
                    <a:pt x="119548" y="86316"/>
                    <a:pt x="124619" y="88570"/>
                  </a:cubicBezTo>
                  <a:cubicBezTo>
                    <a:pt x="130085" y="90496"/>
                    <a:pt x="135902" y="91217"/>
                    <a:pt x="141663" y="90683"/>
                  </a:cubicBezTo>
                  <a:cubicBezTo>
                    <a:pt x="147087" y="91349"/>
                    <a:pt x="152440" y="92385"/>
                    <a:pt x="157722" y="93782"/>
                  </a:cubicBezTo>
                  <a:lnTo>
                    <a:pt x="158567" y="101107"/>
                  </a:lnTo>
                  <a:cubicBezTo>
                    <a:pt x="162075" y="101603"/>
                    <a:pt x="165624" y="101603"/>
                    <a:pt x="169132" y="101107"/>
                  </a:cubicBezTo>
                  <a:cubicBezTo>
                    <a:pt x="175471" y="101107"/>
                    <a:pt x="175330" y="98853"/>
                    <a:pt x="179274" y="94768"/>
                  </a:cubicBezTo>
                  <a:cubicBezTo>
                    <a:pt x="182331" y="92193"/>
                    <a:pt x="184697" y="88902"/>
                    <a:pt x="186176" y="85189"/>
                  </a:cubicBezTo>
                  <a:cubicBezTo>
                    <a:pt x="187331" y="82025"/>
                    <a:pt x="189205" y="79179"/>
                    <a:pt x="191670" y="76878"/>
                  </a:cubicBezTo>
                  <a:cubicBezTo>
                    <a:pt x="198291" y="72512"/>
                    <a:pt x="209419" y="79132"/>
                    <a:pt x="216462" y="74343"/>
                  </a:cubicBezTo>
                  <a:cubicBezTo>
                    <a:pt x="218998" y="72652"/>
                    <a:pt x="220547" y="69131"/>
                    <a:pt x="223223" y="67440"/>
                  </a:cubicBezTo>
                  <a:cubicBezTo>
                    <a:pt x="226759" y="65416"/>
                    <a:pt x="230900" y="64718"/>
                    <a:pt x="234915" y="65468"/>
                  </a:cubicBezTo>
                  <a:cubicBezTo>
                    <a:pt x="245480" y="65468"/>
                    <a:pt x="245902" y="69272"/>
                    <a:pt x="245762" y="79555"/>
                  </a:cubicBezTo>
                  <a:cubicBezTo>
                    <a:pt x="245762" y="82795"/>
                    <a:pt x="247311" y="89979"/>
                    <a:pt x="245762" y="92796"/>
                  </a:cubicBezTo>
                  <a:cubicBezTo>
                    <a:pt x="244212" y="95613"/>
                    <a:pt x="237451" y="95191"/>
                    <a:pt x="235338" y="95895"/>
                  </a:cubicBezTo>
                  <a:cubicBezTo>
                    <a:pt x="232661" y="96605"/>
                    <a:pt x="230126" y="97798"/>
                    <a:pt x="227872" y="99416"/>
                  </a:cubicBezTo>
                  <a:cubicBezTo>
                    <a:pt x="225055" y="101107"/>
                    <a:pt x="222378" y="103361"/>
                    <a:pt x="219561" y="104910"/>
                  </a:cubicBezTo>
                  <a:cubicBezTo>
                    <a:pt x="218885" y="106141"/>
                    <a:pt x="217589" y="106899"/>
                    <a:pt x="216180" y="106882"/>
                  </a:cubicBezTo>
                  <a:cubicBezTo>
                    <a:pt x="214448" y="108634"/>
                    <a:pt x="212842" y="110518"/>
                    <a:pt x="211391" y="112517"/>
                  </a:cubicBezTo>
                  <a:cubicBezTo>
                    <a:pt x="207728" y="116461"/>
                    <a:pt x="205193" y="114066"/>
                    <a:pt x="200122" y="115616"/>
                  </a:cubicBezTo>
                  <a:lnTo>
                    <a:pt x="200122" y="117869"/>
                  </a:lnTo>
                  <a:cubicBezTo>
                    <a:pt x="198995" y="122941"/>
                    <a:pt x="198291" y="128998"/>
                    <a:pt x="197023" y="133928"/>
                  </a:cubicBezTo>
                  <a:cubicBezTo>
                    <a:pt x="193276" y="133914"/>
                    <a:pt x="189599" y="134990"/>
                    <a:pt x="186458" y="137027"/>
                  </a:cubicBezTo>
                  <a:cubicBezTo>
                    <a:pt x="183951" y="139203"/>
                    <a:pt x="181218" y="141094"/>
                    <a:pt x="178288" y="142661"/>
                  </a:cubicBezTo>
                  <a:cubicBezTo>
                    <a:pt x="173626" y="143469"/>
                    <a:pt x="168864" y="143469"/>
                    <a:pt x="164202" y="142661"/>
                  </a:cubicBezTo>
                  <a:cubicBezTo>
                    <a:pt x="158004" y="141816"/>
                    <a:pt x="160821" y="141394"/>
                    <a:pt x="157159" y="137168"/>
                  </a:cubicBezTo>
                  <a:cubicBezTo>
                    <a:pt x="164061" y="131674"/>
                    <a:pt x="155891" y="117588"/>
                    <a:pt x="149834" y="115897"/>
                  </a:cubicBezTo>
                  <a:cubicBezTo>
                    <a:pt x="144875" y="114773"/>
                    <a:pt x="139720" y="114773"/>
                    <a:pt x="134761" y="115897"/>
                  </a:cubicBezTo>
                  <a:cubicBezTo>
                    <a:pt x="132803" y="116774"/>
                    <a:pt x="130775" y="117481"/>
                    <a:pt x="128704" y="118010"/>
                  </a:cubicBezTo>
                  <a:cubicBezTo>
                    <a:pt x="125464" y="118010"/>
                    <a:pt x="121238" y="116743"/>
                    <a:pt x="118139" y="118010"/>
                  </a:cubicBezTo>
                  <a:cubicBezTo>
                    <a:pt x="112223" y="121673"/>
                    <a:pt x="116167" y="123927"/>
                    <a:pt x="118139" y="127589"/>
                  </a:cubicBezTo>
                  <a:cubicBezTo>
                    <a:pt x="120872" y="131811"/>
                    <a:pt x="122464" y="136661"/>
                    <a:pt x="122788" y="141675"/>
                  </a:cubicBezTo>
                  <a:cubicBezTo>
                    <a:pt x="122788" y="145056"/>
                    <a:pt x="128563" y="152099"/>
                    <a:pt x="122788" y="152944"/>
                  </a:cubicBezTo>
                  <a:cubicBezTo>
                    <a:pt x="120816" y="152944"/>
                    <a:pt x="119266" y="150268"/>
                    <a:pt x="117435" y="149705"/>
                  </a:cubicBezTo>
                  <a:cubicBezTo>
                    <a:pt x="113730" y="149423"/>
                    <a:pt x="110012" y="149423"/>
                    <a:pt x="106307" y="149705"/>
                  </a:cubicBezTo>
                  <a:cubicBezTo>
                    <a:pt x="106307" y="154494"/>
                    <a:pt x="102222" y="157170"/>
                    <a:pt x="97432" y="160128"/>
                  </a:cubicBezTo>
                  <a:cubicBezTo>
                    <a:pt x="92643" y="163087"/>
                    <a:pt x="87713" y="158861"/>
                    <a:pt x="83346" y="165481"/>
                  </a:cubicBezTo>
                  <a:cubicBezTo>
                    <a:pt x="78979" y="172102"/>
                    <a:pt x="82642" y="170693"/>
                    <a:pt x="87572" y="173651"/>
                  </a:cubicBezTo>
                  <a:cubicBezTo>
                    <a:pt x="89685" y="174919"/>
                    <a:pt x="89403" y="176469"/>
                    <a:pt x="92221" y="177314"/>
                  </a:cubicBezTo>
                  <a:cubicBezTo>
                    <a:pt x="95038" y="178159"/>
                    <a:pt x="100391" y="175623"/>
                    <a:pt x="103490" y="177314"/>
                  </a:cubicBezTo>
                  <a:cubicBezTo>
                    <a:pt x="106589" y="179004"/>
                    <a:pt x="106589" y="185484"/>
                    <a:pt x="107997" y="189146"/>
                  </a:cubicBezTo>
                  <a:cubicBezTo>
                    <a:pt x="110533" y="195203"/>
                    <a:pt x="112364" y="197880"/>
                    <a:pt x="119689" y="196753"/>
                  </a:cubicBezTo>
                  <a:cubicBezTo>
                    <a:pt x="124295" y="195416"/>
                    <a:pt x="129014" y="194474"/>
                    <a:pt x="133775" y="193936"/>
                  </a:cubicBezTo>
                  <a:cubicBezTo>
                    <a:pt x="140537" y="193936"/>
                    <a:pt x="149975" y="202247"/>
                    <a:pt x="155750" y="199429"/>
                  </a:cubicBezTo>
                </a:path>
              </a:pathLst>
            </a:custGeom>
            <a:grpFill/>
            <a:ln w="14071" cap="flat">
              <a:noFill/>
              <a:prstDash val="solid"/>
              <a:miter/>
            </a:ln>
          </p:spPr>
          <p:txBody>
            <a:bodyPr rtlCol="0" anchor="ctr"/>
            <a:lstStyle/>
            <a:p>
              <a:endParaRPr lang="en-GB" dirty="0"/>
            </a:p>
          </p:txBody>
        </p:sp>
        <p:sp>
          <p:nvSpPr>
            <p:cNvPr id="499" name="Freeform: Shape 498">
              <a:extLst>
                <a:ext uri="{FF2B5EF4-FFF2-40B4-BE49-F238E27FC236}">
                  <a16:creationId xmlns:a16="http://schemas.microsoft.com/office/drawing/2014/main" id="{0C1D072F-FFE3-432C-A70E-4A023A3EC755}"/>
                </a:ext>
              </a:extLst>
            </p:cNvPr>
            <p:cNvSpPr/>
            <p:nvPr/>
          </p:nvSpPr>
          <p:spPr>
            <a:xfrm>
              <a:off x="6543735" y="763469"/>
              <a:ext cx="515793" cy="272961"/>
            </a:xfrm>
            <a:custGeom>
              <a:avLst/>
              <a:gdLst>
                <a:gd name="connsiteX0" fmla="*/ 154764 w 515793"/>
                <a:gd name="connsiteY0" fmla="*/ 201683 h 272961"/>
                <a:gd name="connsiteX1" fmla="*/ 151383 w 515793"/>
                <a:gd name="connsiteY1" fmla="*/ 220277 h 272961"/>
                <a:gd name="connsiteX2" fmla="*/ 141663 w 515793"/>
                <a:gd name="connsiteY2" fmla="*/ 221545 h 272961"/>
                <a:gd name="connsiteX3" fmla="*/ 132789 w 515793"/>
                <a:gd name="connsiteY3" fmla="*/ 223658 h 272961"/>
                <a:gd name="connsiteX4" fmla="*/ 121943 w 515793"/>
                <a:gd name="connsiteY4" fmla="*/ 223658 h 272961"/>
                <a:gd name="connsiteX5" fmla="*/ 113068 w 515793"/>
                <a:gd name="connsiteY5" fmla="*/ 221545 h 272961"/>
                <a:gd name="connsiteX6" fmla="*/ 103349 w 515793"/>
                <a:gd name="connsiteY6" fmla="*/ 220277 h 272961"/>
                <a:gd name="connsiteX7" fmla="*/ 94897 w 515793"/>
                <a:gd name="connsiteY7" fmla="*/ 217742 h 272961"/>
                <a:gd name="connsiteX8" fmla="*/ 94052 w 515793"/>
                <a:gd name="connsiteY8" fmla="*/ 207599 h 272961"/>
                <a:gd name="connsiteX9" fmla="*/ 83487 w 515793"/>
                <a:gd name="connsiteY9" fmla="*/ 207599 h 272961"/>
                <a:gd name="connsiteX10" fmla="*/ 76021 w 515793"/>
                <a:gd name="connsiteY10" fmla="*/ 200979 h 272961"/>
                <a:gd name="connsiteX11" fmla="*/ 67569 w 515793"/>
                <a:gd name="connsiteY11" fmla="*/ 198725 h 272961"/>
                <a:gd name="connsiteX12" fmla="*/ 66584 w 515793"/>
                <a:gd name="connsiteY12" fmla="*/ 194217 h 272961"/>
                <a:gd name="connsiteX13" fmla="*/ 51229 w 515793"/>
                <a:gd name="connsiteY13" fmla="*/ 188442 h 272961"/>
                <a:gd name="connsiteX14" fmla="*/ 39679 w 515793"/>
                <a:gd name="connsiteY14" fmla="*/ 196330 h 272961"/>
                <a:gd name="connsiteX15" fmla="*/ 32213 w 515793"/>
                <a:gd name="connsiteY15" fmla="*/ 208022 h 272961"/>
                <a:gd name="connsiteX16" fmla="*/ 28550 w 515793"/>
                <a:gd name="connsiteY16" fmla="*/ 212671 h 272961"/>
                <a:gd name="connsiteX17" fmla="*/ 28550 w 515793"/>
                <a:gd name="connsiteY17" fmla="*/ 223235 h 272961"/>
                <a:gd name="connsiteX18" fmla="*/ 14464 w 515793"/>
                <a:gd name="connsiteY18" fmla="*/ 228588 h 272961"/>
                <a:gd name="connsiteX19" fmla="*/ 4040 w 515793"/>
                <a:gd name="connsiteY19" fmla="*/ 245773 h 272961"/>
                <a:gd name="connsiteX20" fmla="*/ 23479 w 515793"/>
                <a:gd name="connsiteY20" fmla="*/ 245773 h 272961"/>
                <a:gd name="connsiteX21" fmla="*/ 37565 w 515793"/>
                <a:gd name="connsiteY21" fmla="*/ 251549 h 272961"/>
                <a:gd name="connsiteX22" fmla="*/ 45313 w 515793"/>
                <a:gd name="connsiteY22" fmla="*/ 251549 h 272961"/>
                <a:gd name="connsiteX23" fmla="*/ 54187 w 515793"/>
                <a:gd name="connsiteY23" fmla="*/ 256479 h 272961"/>
                <a:gd name="connsiteX24" fmla="*/ 68274 w 515793"/>
                <a:gd name="connsiteY24" fmla="*/ 262114 h 272961"/>
                <a:gd name="connsiteX25" fmla="*/ 87572 w 515793"/>
                <a:gd name="connsiteY25" fmla="*/ 259155 h 272961"/>
                <a:gd name="connsiteX26" fmla="*/ 93770 w 515793"/>
                <a:gd name="connsiteY26" fmla="*/ 257183 h 272961"/>
                <a:gd name="connsiteX27" fmla="*/ 120534 w 515793"/>
                <a:gd name="connsiteY27" fmla="*/ 257183 h 272961"/>
                <a:gd name="connsiteX28" fmla="*/ 136311 w 515793"/>
                <a:gd name="connsiteY28" fmla="*/ 260423 h 272961"/>
                <a:gd name="connsiteX29" fmla="*/ 147861 w 515793"/>
                <a:gd name="connsiteY29" fmla="*/ 268030 h 272961"/>
                <a:gd name="connsiteX30" fmla="*/ 169414 w 515793"/>
                <a:gd name="connsiteY30" fmla="*/ 268030 h 272961"/>
                <a:gd name="connsiteX31" fmla="*/ 170259 w 515793"/>
                <a:gd name="connsiteY31" fmla="*/ 272537 h 272961"/>
                <a:gd name="connsiteX32" fmla="*/ 183500 w 515793"/>
                <a:gd name="connsiteY32" fmla="*/ 272537 h 272961"/>
                <a:gd name="connsiteX33" fmla="*/ 202094 w 515793"/>
                <a:gd name="connsiteY33" fmla="*/ 269157 h 272961"/>
                <a:gd name="connsiteX34" fmla="*/ 207024 w 515793"/>
                <a:gd name="connsiteY34" fmla="*/ 253380 h 272961"/>
                <a:gd name="connsiteX35" fmla="*/ 198009 w 515793"/>
                <a:gd name="connsiteY35" fmla="*/ 247041 h 272961"/>
                <a:gd name="connsiteX36" fmla="*/ 182796 w 515793"/>
                <a:gd name="connsiteY36" fmla="*/ 243238 h 272961"/>
                <a:gd name="connsiteX37" fmla="*/ 180683 w 515793"/>
                <a:gd name="connsiteY37" fmla="*/ 229152 h 272961"/>
                <a:gd name="connsiteX38" fmla="*/ 183359 w 515793"/>
                <a:gd name="connsiteY38" fmla="*/ 223517 h 272961"/>
                <a:gd name="connsiteX39" fmla="*/ 194487 w 515793"/>
                <a:gd name="connsiteY39" fmla="*/ 223517 h 272961"/>
                <a:gd name="connsiteX40" fmla="*/ 219279 w 515793"/>
                <a:gd name="connsiteY40" fmla="*/ 212530 h 272961"/>
                <a:gd name="connsiteX41" fmla="*/ 219279 w 515793"/>
                <a:gd name="connsiteY41" fmla="*/ 207599 h 272961"/>
                <a:gd name="connsiteX42" fmla="*/ 224350 w 515793"/>
                <a:gd name="connsiteY42" fmla="*/ 201542 h 272961"/>
                <a:gd name="connsiteX43" fmla="*/ 232661 w 515793"/>
                <a:gd name="connsiteY43" fmla="*/ 195908 h 272961"/>
                <a:gd name="connsiteX44" fmla="*/ 235901 w 515793"/>
                <a:gd name="connsiteY44" fmla="*/ 198162 h 272961"/>
                <a:gd name="connsiteX45" fmla="*/ 243649 w 515793"/>
                <a:gd name="connsiteY45" fmla="*/ 198162 h 272961"/>
                <a:gd name="connsiteX46" fmla="*/ 253932 w 515793"/>
                <a:gd name="connsiteY46" fmla="*/ 201542 h 272961"/>
                <a:gd name="connsiteX47" fmla="*/ 265060 w 515793"/>
                <a:gd name="connsiteY47" fmla="*/ 203374 h 272961"/>
                <a:gd name="connsiteX48" fmla="*/ 265905 w 515793"/>
                <a:gd name="connsiteY48" fmla="*/ 190555 h 272961"/>
                <a:gd name="connsiteX49" fmla="*/ 270413 w 515793"/>
                <a:gd name="connsiteY49" fmla="*/ 189569 h 272961"/>
                <a:gd name="connsiteX50" fmla="*/ 271399 w 515793"/>
                <a:gd name="connsiteY50" fmla="*/ 185061 h 272961"/>
                <a:gd name="connsiteX51" fmla="*/ 281541 w 515793"/>
                <a:gd name="connsiteY51" fmla="*/ 184075 h 272961"/>
                <a:gd name="connsiteX52" fmla="*/ 260552 w 515793"/>
                <a:gd name="connsiteY52" fmla="*/ 172947 h 272961"/>
                <a:gd name="connsiteX53" fmla="*/ 251678 w 515793"/>
                <a:gd name="connsiteY53" fmla="*/ 165340 h 272961"/>
                <a:gd name="connsiteX54" fmla="*/ 246184 w 515793"/>
                <a:gd name="connsiteY54" fmla="*/ 154353 h 272961"/>
                <a:gd name="connsiteX55" fmla="*/ 257172 w 515793"/>
                <a:gd name="connsiteY55" fmla="*/ 149000 h 272961"/>
                <a:gd name="connsiteX56" fmla="*/ 273653 w 515793"/>
                <a:gd name="connsiteY56" fmla="*/ 149000 h 272961"/>
                <a:gd name="connsiteX57" fmla="*/ 290134 w 515793"/>
                <a:gd name="connsiteY57" fmla="*/ 149000 h 272961"/>
                <a:gd name="connsiteX58" fmla="*/ 300416 w 515793"/>
                <a:gd name="connsiteY58" fmla="*/ 142802 h 272961"/>
                <a:gd name="connsiteX59" fmla="*/ 324927 w 515793"/>
                <a:gd name="connsiteY59" fmla="*/ 135900 h 272961"/>
                <a:gd name="connsiteX60" fmla="*/ 341549 w 515793"/>
                <a:gd name="connsiteY60" fmla="*/ 137450 h 272961"/>
                <a:gd name="connsiteX61" fmla="*/ 347465 w 515793"/>
                <a:gd name="connsiteY61" fmla="*/ 127026 h 272961"/>
                <a:gd name="connsiteX62" fmla="*/ 352958 w 515793"/>
                <a:gd name="connsiteY62" fmla="*/ 116038 h 272961"/>
                <a:gd name="connsiteX63" fmla="*/ 367045 w 515793"/>
                <a:gd name="connsiteY63" fmla="*/ 113503 h 272961"/>
                <a:gd name="connsiteX64" fmla="*/ 372257 w 515793"/>
                <a:gd name="connsiteY64" fmla="*/ 110545 h 272961"/>
                <a:gd name="connsiteX65" fmla="*/ 380709 w 515793"/>
                <a:gd name="connsiteY65" fmla="*/ 110545 h 272961"/>
                <a:gd name="connsiteX66" fmla="*/ 393809 w 515793"/>
                <a:gd name="connsiteY66" fmla="*/ 104487 h 272961"/>
                <a:gd name="connsiteX67" fmla="*/ 394795 w 515793"/>
                <a:gd name="connsiteY67" fmla="*/ 99980 h 272961"/>
                <a:gd name="connsiteX68" fmla="*/ 405360 w 515793"/>
                <a:gd name="connsiteY68" fmla="*/ 94064 h 272961"/>
                <a:gd name="connsiteX69" fmla="*/ 405360 w 515793"/>
                <a:gd name="connsiteY69" fmla="*/ 74624 h 272961"/>
                <a:gd name="connsiteX70" fmla="*/ 435645 w 515793"/>
                <a:gd name="connsiteY70" fmla="*/ 69413 h 272961"/>
                <a:gd name="connsiteX71" fmla="*/ 468467 w 515793"/>
                <a:gd name="connsiteY71" fmla="*/ 66595 h 272961"/>
                <a:gd name="connsiteX72" fmla="*/ 474665 w 515793"/>
                <a:gd name="connsiteY72" fmla="*/ 64623 h 272961"/>
                <a:gd name="connsiteX73" fmla="*/ 480158 w 515793"/>
                <a:gd name="connsiteY73" fmla="*/ 61806 h 272961"/>
                <a:gd name="connsiteX74" fmla="*/ 495512 w 515793"/>
                <a:gd name="connsiteY74" fmla="*/ 58003 h 272961"/>
                <a:gd name="connsiteX75" fmla="*/ 499316 w 515793"/>
                <a:gd name="connsiteY75" fmla="*/ 48142 h 272961"/>
                <a:gd name="connsiteX76" fmla="*/ 509599 w 515793"/>
                <a:gd name="connsiteY76" fmla="*/ 41944 h 272961"/>
                <a:gd name="connsiteX77" fmla="*/ 515233 w 515793"/>
                <a:gd name="connsiteY77" fmla="*/ 39409 h 272961"/>
                <a:gd name="connsiteX78" fmla="*/ 515233 w 515793"/>
                <a:gd name="connsiteY78" fmla="*/ 31520 h 272961"/>
                <a:gd name="connsiteX79" fmla="*/ 501992 w 515793"/>
                <a:gd name="connsiteY79" fmla="*/ 28280 h 272961"/>
                <a:gd name="connsiteX80" fmla="*/ 471847 w 515793"/>
                <a:gd name="connsiteY80" fmla="*/ 28280 h 272961"/>
                <a:gd name="connsiteX81" fmla="*/ 439026 w 515793"/>
                <a:gd name="connsiteY81" fmla="*/ 30393 h 272961"/>
                <a:gd name="connsiteX82" fmla="*/ 414938 w 515793"/>
                <a:gd name="connsiteY82" fmla="*/ 24195 h 272961"/>
                <a:gd name="connsiteX83" fmla="*/ 392541 w 515793"/>
                <a:gd name="connsiteY83" fmla="*/ 11095 h 272961"/>
                <a:gd name="connsiteX84" fmla="*/ 362255 w 515793"/>
                <a:gd name="connsiteY84" fmla="*/ 11095 h 272961"/>
                <a:gd name="connsiteX85" fmla="*/ 335351 w 515793"/>
                <a:gd name="connsiteY85" fmla="*/ 5038 h 272961"/>
                <a:gd name="connsiteX86" fmla="*/ 334365 w 515793"/>
                <a:gd name="connsiteY86" fmla="*/ 530 h 272961"/>
                <a:gd name="connsiteX87" fmla="*/ 318447 w 515793"/>
                <a:gd name="connsiteY87" fmla="*/ 530 h 272961"/>
                <a:gd name="connsiteX88" fmla="*/ 306755 w 515793"/>
                <a:gd name="connsiteY88" fmla="*/ 5320 h 272961"/>
                <a:gd name="connsiteX89" fmla="*/ 295909 w 515793"/>
                <a:gd name="connsiteY89" fmla="*/ 10813 h 272961"/>
                <a:gd name="connsiteX90" fmla="*/ 284922 w 515793"/>
                <a:gd name="connsiteY90" fmla="*/ 16307 h 272961"/>
                <a:gd name="connsiteX91" fmla="*/ 252664 w 515793"/>
                <a:gd name="connsiteY91" fmla="*/ 17011 h 272961"/>
                <a:gd name="connsiteX92" fmla="*/ 241677 w 515793"/>
                <a:gd name="connsiteY92" fmla="*/ 22364 h 272961"/>
                <a:gd name="connsiteX93" fmla="*/ 230689 w 515793"/>
                <a:gd name="connsiteY93" fmla="*/ 27858 h 272961"/>
                <a:gd name="connsiteX94" fmla="*/ 224773 w 515793"/>
                <a:gd name="connsiteY94" fmla="*/ 29971 h 272961"/>
                <a:gd name="connsiteX95" fmla="*/ 216885 w 515793"/>
                <a:gd name="connsiteY95" fmla="*/ 29971 h 272961"/>
                <a:gd name="connsiteX96" fmla="*/ 202798 w 515793"/>
                <a:gd name="connsiteY96" fmla="*/ 32929 h 272961"/>
                <a:gd name="connsiteX97" fmla="*/ 188712 w 515793"/>
                <a:gd name="connsiteY97" fmla="*/ 27294 h 272961"/>
                <a:gd name="connsiteX98" fmla="*/ 175612 w 515793"/>
                <a:gd name="connsiteY98" fmla="*/ 24055 h 272961"/>
                <a:gd name="connsiteX99" fmla="*/ 164061 w 515793"/>
                <a:gd name="connsiteY99" fmla="*/ 19124 h 272961"/>
                <a:gd name="connsiteX100" fmla="*/ 147580 w 515793"/>
                <a:gd name="connsiteY100" fmla="*/ 19124 h 272961"/>
                <a:gd name="connsiteX101" fmla="*/ 133494 w 515793"/>
                <a:gd name="connsiteY101" fmla="*/ 21942 h 272961"/>
                <a:gd name="connsiteX102" fmla="*/ 120252 w 515793"/>
                <a:gd name="connsiteY102" fmla="*/ 28140 h 272961"/>
                <a:gd name="connsiteX103" fmla="*/ 122083 w 515793"/>
                <a:gd name="connsiteY103" fmla="*/ 38000 h 272961"/>
                <a:gd name="connsiteX104" fmla="*/ 108843 w 515793"/>
                <a:gd name="connsiteY104" fmla="*/ 38000 h 272961"/>
                <a:gd name="connsiteX105" fmla="*/ 83487 w 515793"/>
                <a:gd name="connsiteY105" fmla="*/ 33211 h 272961"/>
                <a:gd name="connsiteX106" fmla="*/ 73204 w 515793"/>
                <a:gd name="connsiteY106" fmla="*/ 29830 h 272961"/>
                <a:gd name="connsiteX107" fmla="*/ 67710 w 515793"/>
                <a:gd name="connsiteY107" fmla="*/ 29830 h 272961"/>
                <a:gd name="connsiteX108" fmla="*/ 62498 w 515793"/>
                <a:gd name="connsiteY108" fmla="*/ 35042 h 272961"/>
                <a:gd name="connsiteX109" fmla="*/ 43623 w 515793"/>
                <a:gd name="connsiteY109" fmla="*/ 46029 h 272961"/>
                <a:gd name="connsiteX110" fmla="*/ 48130 w 515793"/>
                <a:gd name="connsiteY110" fmla="*/ 47015 h 272961"/>
                <a:gd name="connsiteX111" fmla="*/ 49116 w 515793"/>
                <a:gd name="connsiteY111" fmla="*/ 54199 h 272961"/>
                <a:gd name="connsiteX112" fmla="*/ 71232 w 515793"/>
                <a:gd name="connsiteY112" fmla="*/ 67581 h 272961"/>
                <a:gd name="connsiteX113" fmla="*/ 81374 w 515793"/>
                <a:gd name="connsiteY113" fmla="*/ 74061 h 272961"/>
                <a:gd name="connsiteX114" fmla="*/ 89826 w 515793"/>
                <a:gd name="connsiteY114" fmla="*/ 74061 h 272961"/>
                <a:gd name="connsiteX115" fmla="*/ 97855 w 515793"/>
                <a:gd name="connsiteY115" fmla="*/ 77019 h 272961"/>
                <a:gd name="connsiteX116" fmla="*/ 104194 w 515793"/>
                <a:gd name="connsiteY116" fmla="*/ 78850 h 272961"/>
                <a:gd name="connsiteX117" fmla="*/ 108702 w 515793"/>
                <a:gd name="connsiteY117" fmla="*/ 82372 h 272961"/>
                <a:gd name="connsiteX118" fmla="*/ 124619 w 515793"/>
                <a:gd name="connsiteY118" fmla="*/ 88570 h 272961"/>
                <a:gd name="connsiteX119" fmla="*/ 141663 w 515793"/>
                <a:gd name="connsiteY119" fmla="*/ 90683 h 272961"/>
                <a:gd name="connsiteX120" fmla="*/ 157722 w 515793"/>
                <a:gd name="connsiteY120" fmla="*/ 93782 h 272961"/>
                <a:gd name="connsiteX121" fmla="*/ 158567 w 515793"/>
                <a:gd name="connsiteY121" fmla="*/ 101107 h 272961"/>
                <a:gd name="connsiteX122" fmla="*/ 169132 w 515793"/>
                <a:gd name="connsiteY122" fmla="*/ 101107 h 272961"/>
                <a:gd name="connsiteX123" fmla="*/ 179274 w 515793"/>
                <a:gd name="connsiteY123" fmla="*/ 94768 h 272961"/>
                <a:gd name="connsiteX124" fmla="*/ 186176 w 515793"/>
                <a:gd name="connsiteY124" fmla="*/ 85189 h 272961"/>
                <a:gd name="connsiteX125" fmla="*/ 191670 w 515793"/>
                <a:gd name="connsiteY125" fmla="*/ 76878 h 272961"/>
                <a:gd name="connsiteX126" fmla="*/ 216462 w 515793"/>
                <a:gd name="connsiteY126" fmla="*/ 74343 h 272961"/>
                <a:gd name="connsiteX127" fmla="*/ 223223 w 515793"/>
                <a:gd name="connsiteY127" fmla="*/ 67440 h 272961"/>
                <a:gd name="connsiteX128" fmla="*/ 234915 w 515793"/>
                <a:gd name="connsiteY128" fmla="*/ 65468 h 272961"/>
                <a:gd name="connsiteX129" fmla="*/ 245762 w 515793"/>
                <a:gd name="connsiteY129" fmla="*/ 79555 h 272961"/>
                <a:gd name="connsiteX130" fmla="*/ 245762 w 515793"/>
                <a:gd name="connsiteY130" fmla="*/ 92796 h 272961"/>
                <a:gd name="connsiteX131" fmla="*/ 235338 w 515793"/>
                <a:gd name="connsiteY131" fmla="*/ 95895 h 272961"/>
                <a:gd name="connsiteX132" fmla="*/ 227872 w 515793"/>
                <a:gd name="connsiteY132" fmla="*/ 99416 h 272961"/>
                <a:gd name="connsiteX133" fmla="*/ 219561 w 515793"/>
                <a:gd name="connsiteY133" fmla="*/ 104910 h 272961"/>
                <a:gd name="connsiteX134" fmla="*/ 216180 w 515793"/>
                <a:gd name="connsiteY134" fmla="*/ 106882 h 272961"/>
                <a:gd name="connsiteX135" fmla="*/ 211391 w 515793"/>
                <a:gd name="connsiteY135" fmla="*/ 112517 h 272961"/>
                <a:gd name="connsiteX136" fmla="*/ 200122 w 515793"/>
                <a:gd name="connsiteY136" fmla="*/ 115616 h 272961"/>
                <a:gd name="connsiteX137" fmla="*/ 200122 w 515793"/>
                <a:gd name="connsiteY137" fmla="*/ 117869 h 272961"/>
                <a:gd name="connsiteX138" fmla="*/ 197023 w 515793"/>
                <a:gd name="connsiteY138" fmla="*/ 133928 h 272961"/>
                <a:gd name="connsiteX139" fmla="*/ 186458 w 515793"/>
                <a:gd name="connsiteY139" fmla="*/ 137027 h 272961"/>
                <a:gd name="connsiteX140" fmla="*/ 178288 w 515793"/>
                <a:gd name="connsiteY140" fmla="*/ 142661 h 272961"/>
                <a:gd name="connsiteX141" fmla="*/ 164202 w 515793"/>
                <a:gd name="connsiteY141" fmla="*/ 142661 h 272961"/>
                <a:gd name="connsiteX142" fmla="*/ 157159 w 515793"/>
                <a:gd name="connsiteY142" fmla="*/ 137168 h 272961"/>
                <a:gd name="connsiteX143" fmla="*/ 149834 w 515793"/>
                <a:gd name="connsiteY143" fmla="*/ 115897 h 272961"/>
                <a:gd name="connsiteX144" fmla="*/ 134761 w 515793"/>
                <a:gd name="connsiteY144" fmla="*/ 115897 h 272961"/>
                <a:gd name="connsiteX145" fmla="*/ 128704 w 515793"/>
                <a:gd name="connsiteY145" fmla="*/ 118010 h 272961"/>
                <a:gd name="connsiteX146" fmla="*/ 118139 w 515793"/>
                <a:gd name="connsiteY146" fmla="*/ 118010 h 272961"/>
                <a:gd name="connsiteX147" fmla="*/ 118139 w 515793"/>
                <a:gd name="connsiteY147" fmla="*/ 127589 h 272961"/>
                <a:gd name="connsiteX148" fmla="*/ 122788 w 515793"/>
                <a:gd name="connsiteY148" fmla="*/ 141675 h 272961"/>
                <a:gd name="connsiteX149" fmla="*/ 122788 w 515793"/>
                <a:gd name="connsiteY149" fmla="*/ 152944 h 272961"/>
                <a:gd name="connsiteX150" fmla="*/ 117435 w 515793"/>
                <a:gd name="connsiteY150" fmla="*/ 149705 h 272961"/>
                <a:gd name="connsiteX151" fmla="*/ 106307 w 515793"/>
                <a:gd name="connsiteY151" fmla="*/ 149705 h 272961"/>
                <a:gd name="connsiteX152" fmla="*/ 97432 w 515793"/>
                <a:gd name="connsiteY152" fmla="*/ 160128 h 272961"/>
                <a:gd name="connsiteX153" fmla="*/ 83346 w 515793"/>
                <a:gd name="connsiteY153" fmla="*/ 165481 h 272961"/>
                <a:gd name="connsiteX154" fmla="*/ 87572 w 515793"/>
                <a:gd name="connsiteY154" fmla="*/ 173651 h 272961"/>
                <a:gd name="connsiteX155" fmla="*/ 92221 w 515793"/>
                <a:gd name="connsiteY155" fmla="*/ 177314 h 272961"/>
                <a:gd name="connsiteX156" fmla="*/ 103490 w 515793"/>
                <a:gd name="connsiteY156" fmla="*/ 177314 h 272961"/>
                <a:gd name="connsiteX157" fmla="*/ 107997 w 515793"/>
                <a:gd name="connsiteY157" fmla="*/ 189146 h 272961"/>
                <a:gd name="connsiteX158" fmla="*/ 119689 w 515793"/>
                <a:gd name="connsiteY158" fmla="*/ 196753 h 272961"/>
                <a:gd name="connsiteX159" fmla="*/ 133775 w 515793"/>
                <a:gd name="connsiteY159" fmla="*/ 193936 h 272961"/>
                <a:gd name="connsiteX160" fmla="*/ 154764 w 515793"/>
                <a:gd name="connsiteY160" fmla="*/ 201683 h 27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15793" h="272961">
                  <a:moveTo>
                    <a:pt x="154764" y="201683"/>
                  </a:moveTo>
                  <a:cubicBezTo>
                    <a:pt x="154764" y="207318"/>
                    <a:pt x="157018" y="216896"/>
                    <a:pt x="151383" y="220277"/>
                  </a:cubicBezTo>
                  <a:cubicBezTo>
                    <a:pt x="148848" y="221968"/>
                    <a:pt x="144481" y="220277"/>
                    <a:pt x="141663" y="221545"/>
                  </a:cubicBezTo>
                  <a:cubicBezTo>
                    <a:pt x="138818" y="222642"/>
                    <a:pt x="135832" y="223352"/>
                    <a:pt x="132789" y="223658"/>
                  </a:cubicBezTo>
                  <a:lnTo>
                    <a:pt x="121943" y="223658"/>
                  </a:lnTo>
                  <a:cubicBezTo>
                    <a:pt x="118900" y="223352"/>
                    <a:pt x="115914" y="222642"/>
                    <a:pt x="113068" y="221545"/>
                  </a:cubicBezTo>
                  <a:cubicBezTo>
                    <a:pt x="109828" y="220841"/>
                    <a:pt x="106589" y="220841"/>
                    <a:pt x="103349" y="220277"/>
                  </a:cubicBezTo>
                  <a:cubicBezTo>
                    <a:pt x="100588" y="219252"/>
                    <a:pt x="97771" y="218404"/>
                    <a:pt x="94897" y="217742"/>
                  </a:cubicBezTo>
                  <a:cubicBezTo>
                    <a:pt x="94193" y="215206"/>
                    <a:pt x="95883" y="209431"/>
                    <a:pt x="94052" y="207599"/>
                  </a:cubicBezTo>
                  <a:cubicBezTo>
                    <a:pt x="92221" y="205768"/>
                    <a:pt x="86164" y="207599"/>
                    <a:pt x="83487" y="207599"/>
                  </a:cubicBezTo>
                  <a:cubicBezTo>
                    <a:pt x="80811" y="207599"/>
                    <a:pt x="79402" y="203233"/>
                    <a:pt x="76021" y="200979"/>
                  </a:cubicBezTo>
                  <a:cubicBezTo>
                    <a:pt x="73458" y="199493"/>
                    <a:pt x="70542" y="198715"/>
                    <a:pt x="67569" y="198725"/>
                  </a:cubicBezTo>
                  <a:cubicBezTo>
                    <a:pt x="67330" y="197205"/>
                    <a:pt x="66992" y="195701"/>
                    <a:pt x="66584" y="194217"/>
                  </a:cubicBezTo>
                  <a:cubicBezTo>
                    <a:pt x="61202" y="193099"/>
                    <a:pt x="56019" y="191151"/>
                    <a:pt x="51229" y="188442"/>
                  </a:cubicBezTo>
                  <a:cubicBezTo>
                    <a:pt x="51229" y="195626"/>
                    <a:pt x="43623" y="194358"/>
                    <a:pt x="39679" y="196330"/>
                  </a:cubicBezTo>
                  <a:cubicBezTo>
                    <a:pt x="35734" y="198302"/>
                    <a:pt x="35030" y="203092"/>
                    <a:pt x="32213" y="208022"/>
                  </a:cubicBezTo>
                  <a:cubicBezTo>
                    <a:pt x="31086" y="210135"/>
                    <a:pt x="29396" y="209994"/>
                    <a:pt x="28550" y="212671"/>
                  </a:cubicBezTo>
                  <a:cubicBezTo>
                    <a:pt x="27705" y="215347"/>
                    <a:pt x="30241" y="219995"/>
                    <a:pt x="28550" y="223235"/>
                  </a:cubicBezTo>
                  <a:cubicBezTo>
                    <a:pt x="26860" y="226475"/>
                    <a:pt x="18831" y="226898"/>
                    <a:pt x="14464" y="228588"/>
                  </a:cubicBezTo>
                  <a:cubicBezTo>
                    <a:pt x="10097" y="230278"/>
                    <a:pt x="-7933" y="242674"/>
                    <a:pt x="4040" y="245773"/>
                  </a:cubicBezTo>
                  <a:cubicBezTo>
                    <a:pt x="9956" y="247464"/>
                    <a:pt x="18126" y="244083"/>
                    <a:pt x="23479" y="245773"/>
                  </a:cubicBezTo>
                  <a:cubicBezTo>
                    <a:pt x="28832" y="247464"/>
                    <a:pt x="32354" y="250563"/>
                    <a:pt x="37565" y="251549"/>
                  </a:cubicBezTo>
                  <a:cubicBezTo>
                    <a:pt x="42778" y="252535"/>
                    <a:pt x="42496" y="251549"/>
                    <a:pt x="45313" y="251549"/>
                  </a:cubicBezTo>
                  <a:cubicBezTo>
                    <a:pt x="48130" y="251549"/>
                    <a:pt x="51511" y="255352"/>
                    <a:pt x="54187" y="256479"/>
                  </a:cubicBezTo>
                  <a:cubicBezTo>
                    <a:pt x="58752" y="258684"/>
                    <a:pt x="63456" y="260567"/>
                    <a:pt x="68274" y="262114"/>
                  </a:cubicBezTo>
                  <a:cubicBezTo>
                    <a:pt x="74852" y="263318"/>
                    <a:pt x="81656" y="262276"/>
                    <a:pt x="87572" y="259155"/>
                  </a:cubicBezTo>
                  <a:cubicBezTo>
                    <a:pt x="89122" y="258451"/>
                    <a:pt x="92080" y="257888"/>
                    <a:pt x="93770" y="257183"/>
                  </a:cubicBezTo>
                  <a:cubicBezTo>
                    <a:pt x="101856" y="251733"/>
                    <a:pt x="112449" y="251733"/>
                    <a:pt x="120534" y="257183"/>
                  </a:cubicBezTo>
                  <a:cubicBezTo>
                    <a:pt x="126450" y="258169"/>
                    <a:pt x="131240" y="257183"/>
                    <a:pt x="136311" y="260423"/>
                  </a:cubicBezTo>
                  <a:cubicBezTo>
                    <a:pt x="141382" y="263663"/>
                    <a:pt x="141523" y="267325"/>
                    <a:pt x="147861" y="268030"/>
                  </a:cubicBezTo>
                  <a:cubicBezTo>
                    <a:pt x="155031" y="267464"/>
                    <a:pt x="162244" y="267464"/>
                    <a:pt x="169414" y="268030"/>
                  </a:cubicBezTo>
                  <a:lnTo>
                    <a:pt x="170259" y="272537"/>
                  </a:lnTo>
                  <a:cubicBezTo>
                    <a:pt x="174654" y="273102"/>
                    <a:pt x="179105" y="273102"/>
                    <a:pt x="183500" y="272537"/>
                  </a:cubicBezTo>
                  <a:cubicBezTo>
                    <a:pt x="188712" y="272537"/>
                    <a:pt x="198854" y="274510"/>
                    <a:pt x="202094" y="269157"/>
                  </a:cubicBezTo>
                  <a:cubicBezTo>
                    <a:pt x="205334" y="263804"/>
                    <a:pt x="199558" y="257465"/>
                    <a:pt x="207024" y="253380"/>
                  </a:cubicBezTo>
                  <a:cubicBezTo>
                    <a:pt x="204320" y="250861"/>
                    <a:pt x="201291" y="248729"/>
                    <a:pt x="198009" y="247041"/>
                  </a:cubicBezTo>
                  <a:cubicBezTo>
                    <a:pt x="193361" y="244646"/>
                    <a:pt x="186458" y="247041"/>
                    <a:pt x="182796" y="243238"/>
                  </a:cubicBezTo>
                  <a:cubicBezTo>
                    <a:pt x="179133" y="239435"/>
                    <a:pt x="180119" y="232814"/>
                    <a:pt x="180683" y="229152"/>
                  </a:cubicBezTo>
                  <a:cubicBezTo>
                    <a:pt x="181246" y="225489"/>
                    <a:pt x="179697" y="225207"/>
                    <a:pt x="183359" y="223517"/>
                  </a:cubicBezTo>
                  <a:cubicBezTo>
                    <a:pt x="187050" y="223027"/>
                    <a:pt x="190797" y="223027"/>
                    <a:pt x="194487" y="223517"/>
                  </a:cubicBezTo>
                  <a:cubicBezTo>
                    <a:pt x="204052" y="224154"/>
                    <a:pt x="213321" y="220046"/>
                    <a:pt x="219279" y="212530"/>
                  </a:cubicBezTo>
                  <a:cubicBezTo>
                    <a:pt x="218645" y="210948"/>
                    <a:pt x="218645" y="209181"/>
                    <a:pt x="219279" y="207599"/>
                  </a:cubicBezTo>
                  <a:cubicBezTo>
                    <a:pt x="220547" y="205627"/>
                    <a:pt x="222942" y="203796"/>
                    <a:pt x="224350" y="201542"/>
                  </a:cubicBezTo>
                  <a:cubicBezTo>
                    <a:pt x="225759" y="199289"/>
                    <a:pt x="227449" y="195203"/>
                    <a:pt x="232661" y="195908"/>
                  </a:cubicBezTo>
                  <a:cubicBezTo>
                    <a:pt x="234042" y="196078"/>
                    <a:pt x="235253" y="196921"/>
                    <a:pt x="235901" y="198162"/>
                  </a:cubicBezTo>
                  <a:cubicBezTo>
                    <a:pt x="238437" y="198162"/>
                    <a:pt x="241113" y="198162"/>
                    <a:pt x="243649" y="198162"/>
                  </a:cubicBezTo>
                  <a:cubicBezTo>
                    <a:pt x="246184" y="198162"/>
                    <a:pt x="250269" y="200697"/>
                    <a:pt x="253932" y="201542"/>
                  </a:cubicBezTo>
                  <a:cubicBezTo>
                    <a:pt x="257594" y="202387"/>
                    <a:pt x="261679" y="206754"/>
                    <a:pt x="265060" y="203374"/>
                  </a:cubicBezTo>
                  <a:cubicBezTo>
                    <a:pt x="268440" y="199993"/>
                    <a:pt x="265060" y="193654"/>
                    <a:pt x="265905" y="190555"/>
                  </a:cubicBezTo>
                  <a:lnTo>
                    <a:pt x="270413" y="189569"/>
                  </a:lnTo>
                  <a:cubicBezTo>
                    <a:pt x="270413" y="188019"/>
                    <a:pt x="270413" y="186611"/>
                    <a:pt x="271399" y="185061"/>
                  </a:cubicBezTo>
                  <a:cubicBezTo>
                    <a:pt x="274779" y="184075"/>
                    <a:pt x="278160" y="185061"/>
                    <a:pt x="281541" y="184075"/>
                  </a:cubicBezTo>
                  <a:cubicBezTo>
                    <a:pt x="280696" y="176328"/>
                    <a:pt x="265482" y="176610"/>
                    <a:pt x="260552" y="172947"/>
                  </a:cubicBezTo>
                  <a:cubicBezTo>
                    <a:pt x="255622" y="169285"/>
                    <a:pt x="254918" y="167594"/>
                    <a:pt x="251678" y="165340"/>
                  </a:cubicBezTo>
                  <a:cubicBezTo>
                    <a:pt x="248438" y="163087"/>
                    <a:pt x="245198" y="160974"/>
                    <a:pt x="246184" y="154353"/>
                  </a:cubicBezTo>
                  <a:cubicBezTo>
                    <a:pt x="247170" y="147733"/>
                    <a:pt x="249987" y="149000"/>
                    <a:pt x="257172" y="149000"/>
                  </a:cubicBezTo>
                  <a:lnTo>
                    <a:pt x="273653" y="149000"/>
                  </a:lnTo>
                  <a:cubicBezTo>
                    <a:pt x="279146" y="149352"/>
                    <a:pt x="284640" y="149352"/>
                    <a:pt x="290134" y="149000"/>
                  </a:cubicBezTo>
                  <a:cubicBezTo>
                    <a:pt x="295345" y="149000"/>
                    <a:pt x="296613" y="146606"/>
                    <a:pt x="300416" y="142802"/>
                  </a:cubicBezTo>
                  <a:cubicBezTo>
                    <a:pt x="306586" y="135989"/>
                    <a:pt x="316109" y="133307"/>
                    <a:pt x="324927" y="135900"/>
                  </a:cubicBezTo>
                  <a:cubicBezTo>
                    <a:pt x="329575" y="137027"/>
                    <a:pt x="336337" y="140267"/>
                    <a:pt x="341549" y="137450"/>
                  </a:cubicBezTo>
                  <a:cubicBezTo>
                    <a:pt x="346761" y="134632"/>
                    <a:pt x="345915" y="130688"/>
                    <a:pt x="347465" y="127026"/>
                  </a:cubicBezTo>
                  <a:cubicBezTo>
                    <a:pt x="348845" y="123152"/>
                    <a:pt x="350691" y="119461"/>
                    <a:pt x="352958" y="116038"/>
                  </a:cubicBezTo>
                  <a:cubicBezTo>
                    <a:pt x="357184" y="111390"/>
                    <a:pt x="360706" y="115052"/>
                    <a:pt x="367045" y="113503"/>
                  </a:cubicBezTo>
                  <a:cubicBezTo>
                    <a:pt x="369580" y="113503"/>
                    <a:pt x="369721" y="111108"/>
                    <a:pt x="372257" y="110545"/>
                  </a:cubicBezTo>
                  <a:cubicBezTo>
                    <a:pt x="375074" y="110333"/>
                    <a:pt x="377891" y="110333"/>
                    <a:pt x="380709" y="110545"/>
                  </a:cubicBezTo>
                  <a:cubicBezTo>
                    <a:pt x="386484" y="109840"/>
                    <a:pt x="388033" y="104910"/>
                    <a:pt x="393809" y="104487"/>
                  </a:cubicBezTo>
                  <a:cubicBezTo>
                    <a:pt x="393809" y="102938"/>
                    <a:pt x="393809" y="101529"/>
                    <a:pt x="394795" y="99980"/>
                  </a:cubicBezTo>
                  <a:cubicBezTo>
                    <a:pt x="401556" y="97867"/>
                    <a:pt x="404092" y="102375"/>
                    <a:pt x="405360" y="94064"/>
                  </a:cubicBezTo>
                  <a:cubicBezTo>
                    <a:pt x="406064" y="88711"/>
                    <a:pt x="402965" y="79977"/>
                    <a:pt x="405360" y="74624"/>
                  </a:cubicBezTo>
                  <a:cubicBezTo>
                    <a:pt x="409022" y="66314"/>
                    <a:pt x="427757" y="69413"/>
                    <a:pt x="435645" y="69413"/>
                  </a:cubicBezTo>
                  <a:cubicBezTo>
                    <a:pt x="446661" y="70635"/>
                    <a:pt x="457817" y="69677"/>
                    <a:pt x="468467" y="66595"/>
                  </a:cubicBezTo>
                  <a:cubicBezTo>
                    <a:pt x="470016" y="65891"/>
                    <a:pt x="472974" y="65327"/>
                    <a:pt x="474665" y="64623"/>
                  </a:cubicBezTo>
                  <a:cubicBezTo>
                    <a:pt x="476355" y="63919"/>
                    <a:pt x="478750" y="62228"/>
                    <a:pt x="480158" y="61806"/>
                  </a:cubicBezTo>
                  <a:cubicBezTo>
                    <a:pt x="485102" y="59896"/>
                    <a:pt x="490258" y="58618"/>
                    <a:pt x="495512" y="58003"/>
                  </a:cubicBezTo>
                  <a:cubicBezTo>
                    <a:pt x="495343" y="54327"/>
                    <a:pt x="496724" y="50750"/>
                    <a:pt x="499316" y="48142"/>
                  </a:cubicBezTo>
                  <a:cubicBezTo>
                    <a:pt x="501950" y="44988"/>
                    <a:pt x="505570" y="42806"/>
                    <a:pt x="509599" y="41944"/>
                  </a:cubicBezTo>
                  <a:cubicBezTo>
                    <a:pt x="513543" y="40536"/>
                    <a:pt x="513261" y="43635"/>
                    <a:pt x="515233" y="39409"/>
                  </a:cubicBezTo>
                  <a:cubicBezTo>
                    <a:pt x="515980" y="36832"/>
                    <a:pt x="515980" y="34097"/>
                    <a:pt x="515233" y="31520"/>
                  </a:cubicBezTo>
                  <a:cubicBezTo>
                    <a:pt x="513120" y="28703"/>
                    <a:pt x="505091" y="28280"/>
                    <a:pt x="501992" y="28280"/>
                  </a:cubicBezTo>
                  <a:cubicBezTo>
                    <a:pt x="491977" y="27149"/>
                    <a:pt x="481862" y="27149"/>
                    <a:pt x="471847" y="28280"/>
                  </a:cubicBezTo>
                  <a:cubicBezTo>
                    <a:pt x="461029" y="30264"/>
                    <a:pt x="450013" y="30974"/>
                    <a:pt x="439026" y="30393"/>
                  </a:cubicBezTo>
                  <a:cubicBezTo>
                    <a:pt x="430588" y="30498"/>
                    <a:pt x="422277" y="28359"/>
                    <a:pt x="414938" y="24195"/>
                  </a:cubicBezTo>
                  <a:cubicBezTo>
                    <a:pt x="407473" y="20533"/>
                    <a:pt x="400852" y="13067"/>
                    <a:pt x="392541" y="11095"/>
                  </a:cubicBezTo>
                  <a:cubicBezTo>
                    <a:pt x="382484" y="9970"/>
                    <a:pt x="372313" y="9970"/>
                    <a:pt x="362255" y="11095"/>
                  </a:cubicBezTo>
                  <a:cubicBezTo>
                    <a:pt x="353156" y="9743"/>
                    <a:pt x="344154" y="7717"/>
                    <a:pt x="335351" y="5038"/>
                  </a:cubicBezTo>
                  <a:cubicBezTo>
                    <a:pt x="335351" y="3629"/>
                    <a:pt x="335351" y="2080"/>
                    <a:pt x="334365" y="530"/>
                  </a:cubicBezTo>
                  <a:cubicBezTo>
                    <a:pt x="329082" y="-177"/>
                    <a:pt x="323729" y="-177"/>
                    <a:pt x="318447" y="530"/>
                  </a:cubicBezTo>
                  <a:cubicBezTo>
                    <a:pt x="313968" y="-160"/>
                    <a:pt x="309460" y="1683"/>
                    <a:pt x="306755" y="5320"/>
                  </a:cubicBezTo>
                  <a:cubicBezTo>
                    <a:pt x="303516" y="7810"/>
                    <a:pt x="299839" y="9674"/>
                    <a:pt x="295909" y="10813"/>
                  </a:cubicBezTo>
                  <a:cubicBezTo>
                    <a:pt x="292387" y="12222"/>
                    <a:pt x="288302" y="15321"/>
                    <a:pt x="284922" y="16307"/>
                  </a:cubicBezTo>
                  <a:cubicBezTo>
                    <a:pt x="274244" y="17957"/>
                    <a:pt x="263398" y="18193"/>
                    <a:pt x="252664" y="17011"/>
                  </a:cubicBezTo>
                  <a:cubicBezTo>
                    <a:pt x="246043" y="17011"/>
                    <a:pt x="245198" y="17011"/>
                    <a:pt x="241677" y="22364"/>
                  </a:cubicBezTo>
                  <a:cubicBezTo>
                    <a:pt x="238155" y="27717"/>
                    <a:pt x="237592" y="27013"/>
                    <a:pt x="230689" y="27858"/>
                  </a:cubicBezTo>
                  <a:cubicBezTo>
                    <a:pt x="228154" y="27858"/>
                    <a:pt x="226604" y="29689"/>
                    <a:pt x="224773" y="29971"/>
                  </a:cubicBezTo>
                  <a:cubicBezTo>
                    <a:pt x="222942" y="30253"/>
                    <a:pt x="219420" y="29971"/>
                    <a:pt x="216885" y="29971"/>
                  </a:cubicBezTo>
                  <a:cubicBezTo>
                    <a:pt x="212236" y="30957"/>
                    <a:pt x="209278" y="34338"/>
                    <a:pt x="202798" y="32929"/>
                  </a:cubicBezTo>
                  <a:cubicBezTo>
                    <a:pt x="196319" y="31520"/>
                    <a:pt x="193642" y="28844"/>
                    <a:pt x="188712" y="27294"/>
                  </a:cubicBezTo>
                  <a:cubicBezTo>
                    <a:pt x="184261" y="26597"/>
                    <a:pt x="179880" y="25514"/>
                    <a:pt x="175612" y="24055"/>
                  </a:cubicBezTo>
                  <a:cubicBezTo>
                    <a:pt x="170259" y="20956"/>
                    <a:pt x="171386" y="18983"/>
                    <a:pt x="164061" y="19124"/>
                  </a:cubicBezTo>
                  <a:cubicBezTo>
                    <a:pt x="158567" y="18772"/>
                    <a:pt x="153074" y="18772"/>
                    <a:pt x="147580" y="19124"/>
                  </a:cubicBezTo>
                  <a:cubicBezTo>
                    <a:pt x="143002" y="20551"/>
                    <a:pt x="138269" y="21495"/>
                    <a:pt x="133494" y="21942"/>
                  </a:cubicBezTo>
                  <a:cubicBezTo>
                    <a:pt x="126169" y="21942"/>
                    <a:pt x="125464" y="23914"/>
                    <a:pt x="120252" y="28140"/>
                  </a:cubicBezTo>
                  <a:cubicBezTo>
                    <a:pt x="121238" y="30534"/>
                    <a:pt x="125042" y="34901"/>
                    <a:pt x="122083" y="38000"/>
                  </a:cubicBezTo>
                  <a:cubicBezTo>
                    <a:pt x="119125" y="41099"/>
                    <a:pt x="111378" y="38000"/>
                    <a:pt x="108843" y="38000"/>
                  </a:cubicBezTo>
                  <a:cubicBezTo>
                    <a:pt x="100109" y="38696"/>
                    <a:pt x="91361" y="37042"/>
                    <a:pt x="83487" y="33211"/>
                  </a:cubicBezTo>
                  <a:cubicBezTo>
                    <a:pt x="78979" y="30816"/>
                    <a:pt x="79261" y="29830"/>
                    <a:pt x="73204" y="29830"/>
                  </a:cubicBezTo>
                  <a:lnTo>
                    <a:pt x="67710" y="29830"/>
                  </a:lnTo>
                  <a:cubicBezTo>
                    <a:pt x="64330" y="30957"/>
                    <a:pt x="65316" y="33351"/>
                    <a:pt x="62498" y="35042"/>
                  </a:cubicBezTo>
                  <a:cubicBezTo>
                    <a:pt x="53906" y="39972"/>
                    <a:pt x="38833" y="28562"/>
                    <a:pt x="43623" y="46029"/>
                  </a:cubicBezTo>
                  <a:lnTo>
                    <a:pt x="48130" y="47015"/>
                  </a:lnTo>
                  <a:cubicBezTo>
                    <a:pt x="48130" y="49410"/>
                    <a:pt x="48130" y="51805"/>
                    <a:pt x="49116" y="54199"/>
                  </a:cubicBezTo>
                  <a:cubicBezTo>
                    <a:pt x="57145" y="54199"/>
                    <a:pt x="64752" y="63778"/>
                    <a:pt x="71232" y="67581"/>
                  </a:cubicBezTo>
                  <a:cubicBezTo>
                    <a:pt x="74275" y="70238"/>
                    <a:pt x="77683" y="72423"/>
                    <a:pt x="81374" y="74061"/>
                  </a:cubicBezTo>
                  <a:cubicBezTo>
                    <a:pt x="83910" y="74061"/>
                    <a:pt x="87149" y="74061"/>
                    <a:pt x="89826" y="74061"/>
                  </a:cubicBezTo>
                  <a:cubicBezTo>
                    <a:pt x="92657" y="74536"/>
                    <a:pt x="95390" y="75539"/>
                    <a:pt x="97855" y="77019"/>
                  </a:cubicBezTo>
                  <a:cubicBezTo>
                    <a:pt x="99996" y="77518"/>
                    <a:pt x="102109" y="78129"/>
                    <a:pt x="104194" y="78850"/>
                  </a:cubicBezTo>
                  <a:cubicBezTo>
                    <a:pt x="105743" y="79696"/>
                    <a:pt x="107011" y="81386"/>
                    <a:pt x="108702" y="82372"/>
                  </a:cubicBezTo>
                  <a:cubicBezTo>
                    <a:pt x="113632" y="85048"/>
                    <a:pt x="119548" y="86316"/>
                    <a:pt x="124619" y="88570"/>
                  </a:cubicBezTo>
                  <a:cubicBezTo>
                    <a:pt x="130085" y="90496"/>
                    <a:pt x="135902" y="91217"/>
                    <a:pt x="141663" y="90683"/>
                  </a:cubicBezTo>
                  <a:cubicBezTo>
                    <a:pt x="147087" y="91349"/>
                    <a:pt x="152440" y="92385"/>
                    <a:pt x="157722" y="93782"/>
                  </a:cubicBezTo>
                  <a:lnTo>
                    <a:pt x="158567" y="101107"/>
                  </a:lnTo>
                  <a:cubicBezTo>
                    <a:pt x="162075" y="101603"/>
                    <a:pt x="165624" y="101603"/>
                    <a:pt x="169132" y="101107"/>
                  </a:cubicBezTo>
                  <a:cubicBezTo>
                    <a:pt x="175471" y="101107"/>
                    <a:pt x="175330" y="98853"/>
                    <a:pt x="179274" y="94768"/>
                  </a:cubicBezTo>
                  <a:cubicBezTo>
                    <a:pt x="182331" y="92193"/>
                    <a:pt x="184697" y="88902"/>
                    <a:pt x="186176" y="85189"/>
                  </a:cubicBezTo>
                  <a:cubicBezTo>
                    <a:pt x="187331" y="82025"/>
                    <a:pt x="189205" y="79179"/>
                    <a:pt x="191670" y="76878"/>
                  </a:cubicBezTo>
                  <a:cubicBezTo>
                    <a:pt x="198291" y="72512"/>
                    <a:pt x="209419" y="79132"/>
                    <a:pt x="216462" y="74343"/>
                  </a:cubicBezTo>
                  <a:cubicBezTo>
                    <a:pt x="218998" y="72652"/>
                    <a:pt x="220547" y="69131"/>
                    <a:pt x="223223" y="67440"/>
                  </a:cubicBezTo>
                  <a:cubicBezTo>
                    <a:pt x="226759" y="65416"/>
                    <a:pt x="230900" y="64718"/>
                    <a:pt x="234915" y="65468"/>
                  </a:cubicBezTo>
                  <a:cubicBezTo>
                    <a:pt x="245480" y="65468"/>
                    <a:pt x="245902" y="69272"/>
                    <a:pt x="245762" y="79555"/>
                  </a:cubicBezTo>
                  <a:cubicBezTo>
                    <a:pt x="245762" y="82795"/>
                    <a:pt x="247311" y="89979"/>
                    <a:pt x="245762" y="92796"/>
                  </a:cubicBezTo>
                  <a:cubicBezTo>
                    <a:pt x="244212" y="95613"/>
                    <a:pt x="237451" y="95191"/>
                    <a:pt x="235338" y="95895"/>
                  </a:cubicBezTo>
                  <a:cubicBezTo>
                    <a:pt x="232661" y="96605"/>
                    <a:pt x="230126" y="97798"/>
                    <a:pt x="227872" y="99416"/>
                  </a:cubicBezTo>
                  <a:cubicBezTo>
                    <a:pt x="225055" y="101107"/>
                    <a:pt x="222378" y="103361"/>
                    <a:pt x="219561" y="104910"/>
                  </a:cubicBezTo>
                  <a:cubicBezTo>
                    <a:pt x="218885" y="106141"/>
                    <a:pt x="217589" y="106899"/>
                    <a:pt x="216180" y="106882"/>
                  </a:cubicBezTo>
                  <a:cubicBezTo>
                    <a:pt x="214448" y="108634"/>
                    <a:pt x="212842" y="110518"/>
                    <a:pt x="211391" y="112517"/>
                  </a:cubicBezTo>
                  <a:cubicBezTo>
                    <a:pt x="207728" y="116461"/>
                    <a:pt x="205193" y="114066"/>
                    <a:pt x="200122" y="115616"/>
                  </a:cubicBezTo>
                  <a:lnTo>
                    <a:pt x="200122" y="117869"/>
                  </a:lnTo>
                  <a:cubicBezTo>
                    <a:pt x="198995" y="122941"/>
                    <a:pt x="198291" y="128998"/>
                    <a:pt x="197023" y="133928"/>
                  </a:cubicBezTo>
                  <a:cubicBezTo>
                    <a:pt x="193276" y="133914"/>
                    <a:pt x="189599" y="134990"/>
                    <a:pt x="186458" y="137027"/>
                  </a:cubicBezTo>
                  <a:cubicBezTo>
                    <a:pt x="183951" y="139203"/>
                    <a:pt x="181218" y="141094"/>
                    <a:pt x="178288" y="142661"/>
                  </a:cubicBezTo>
                  <a:cubicBezTo>
                    <a:pt x="173626" y="143469"/>
                    <a:pt x="168864" y="143469"/>
                    <a:pt x="164202" y="142661"/>
                  </a:cubicBezTo>
                  <a:cubicBezTo>
                    <a:pt x="158004" y="141816"/>
                    <a:pt x="160821" y="141394"/>
                    <a:pt x="157159" y="137168"/>
                  </a:cubicBezTo>
                  <a:cubicBezTo>
                    <a:pt x="164061" y="131674"/>
                    <a:pt x="155891" y="117588"/>
                    <a:pt x="149834" y="115897"/>
                  </a:cubicBezTo>
                  <a:cubicBezTo>
                    <a:pt x="144875" y="114773"/>
                    <a:pt x="139720" y="114773"/>
                    <a:pt x="134761" y="115897"/>
                  </a:cubicBezTo>
                  <a:cubicBezTo>
                    <a:pt x="132803" y="116774"/>
                    <a:pt x="130775" y="117481"/>
                    <a:pt x="128704" y="118010"/>
                  </a:cubicBezTo>
                  <a:cubicBezTo>
                    <a:pt x="125464" y="118010"/>
                    <a:pt x="121238" y="116743"/>
                    <a:pt x="118139" y="118010"/>
                  </a:cubicBezTo>
                  <a:cubicBezTo>
                    <a:pt x="112223" y="121673"/>
                    <a:pt x="116167" y="123927"/>
                    <a:pt x="118139" y="127589"/>
                  </a:cubicBezTo>
                  <a:cubicBezTo>
                    <a:pt x="120872" y="131811"/>
                    <a:pt x="122464" y="136661"/>
                    <a:pt x="122788" y="141675"/>
                  </a:cubicBezTo>
                  <a:cubicBezTo>
                    <a:pt x="122788" y="145056"/>
                    <a:pt x="128563" y="152099"/>
                    <a:pt x="122788" y="152944"/>
                  </a:cubicBezTo>
                  <a:cubicBezTo>
                    <a:pt x="120816" y="152944"/>
                    <a:pt x="119266" y="150268"/>
                    <a:pt x="117435" y="149705"/>
                  </a:cubicBezTo>
                  <a:cubicBezTo>
                    <a:pt x="113730" y="149423"/>
                    <a:pt x="110012" y="149423"/>
                    <a:pt x="106307" y="149705"/>
                  </a:cubicBezTo>
                  <a:cubicBezTo>
                    <a:pt x="106307" y="154494"/>
                    <a:pt x="102222" y="157170"/>
                    <a:pt x="97432" y="160128"/>
                  </a:cubicBezTo>
                  <a:cubicBezTo>
                    <a:pt x="92643" y="163087"/>
                    <a:pt x="87713" y="158861"/>
                    <a:pt x="83346" y="165481"/>
                  </a:cubicBezTo>
                  <a:cubicBezTo>
                    <a:pt x="78979" y="172102"/>
                    <a:pt x="82642" y="170693"/>
                    <a:pt x="87572" y="173651"/>
                  </a:cubicBezTo>
                  <a:cubicBezTo>
                    <a:pt x="89685" y="174919"/>
                    <a:pt x="89403" y="176469"/>
                    <a:pt x="92221" y="177314"/>
                  </a:cubicBezTo>
                  <a:cubicBezTo>
                    <a:pt x="95038" y="178159"/>
                    <a:pt x="100391" y="175623"/>
                    <a:pt x="103490" y="177314"/>
                  </a:cubicBezTo>
                  <a:cubicBezTo>
                    <a:pt x="106589" y="179004"/>
                    <a:pt x="106589" y="185484"/>
                    <a:pt x="107997" y="189146"/>
                  </a:cubicBezTo>
                  <a:cubicBezTo>
                    <a:pt x="110533" y="195203"/>
                    <a:pt x="112364" y="197880"/>
                    <a:pt x="119689" y="196753"/>
                  </a:cubicBezTo>
                  <a:cubicBezTo>
                    <a:pt x="124295" y="195416"/>
                    <a:pt x="129014" y="194474"/>
                    <a:pt x="133775" y="193936"/>
                  </a:cubicBezTo>
                  <a:cubicBezTo>
                    <a:pt x="139128" y="196049"/>
                    <a:pt x="148988" y="204219"/>
                    <a:pt x="154764" y="201683"/>
                  </a:cubicBezTo>
                  <a:close/>
                </a:path>
              </a:pathLst>
            </a:custGeom>
            <a:grpFill/>
            <a:ln w="14071" cap="flat">
              <a:noFill/>
              <a:prstDash val="solid"/>
              <a:miter/>
            </a:ln>
          </p:spPr>
          <p:txBody>
            <a:bodyPr rtlCol="0" anchor="ctr"/>
            <a:lstStyle/>
            <a:p>
              <a:endParaRPr lang="en-GB" dirty="0"/>
            </a:p>
          </p:txBody>
        </p:sp>
        <p:sp>
          <p:nvSpPr>
            <p:cNvPr id="500" name="Freeform: Shape 499">
              <a:extLst>
                <a:ext uri="{FF2B5EF4-FFF2-40B4-BE49-F238E27FC236}">
                  <a16:creationId xmlns:a16="http://schemas.microsoft.com/office/drawing/2014/main" id="{187D2C57-B706-4937-A218-B172E153A6B7}"/>
                </a:ext>
              </a:extLst>
            </p:cNvPr>
            <p:cNvSpPr/>
            <p:nvPr/>
          </p:nvSpPr>
          <p:spPr>
            <a:xfrm>
              <a:off x="6864167" y="774882"/>
              <a:ext cx="965979" cy="889665"/>
            </a:xfrm>
            <a:custGeom>
              <a:avLst/>
              <a:gdLst>
                <a:gd name="connsiteX0" fmla="*/ 316366 w 965979"/>
                <a:gd name="connsiteY0" fmla="*/ 72227 h 889665"/>
                <a:gd name="connsiteX1" fmla="*/ 316366 w 965979"/>
                <a:gd name="connsiteY1" fmla="*/ 69973 h 889665"/>
                <a:gd name="connsiteX2" fmla="*/ 303125 w 965979"/>
                <a:gd name="connsiteY2" fmla="*/ 63916 h 889665"/>
                <a:gd name="connsiteX3" fmla="*/ 286644 w 965979"/>
                <a:gd name="connsiteY3" fmla="*/ 58563 h 889665"/>
                <a:gd name="connsiteX4" fmla="*/ 270303 w 965979"/>
                <a:gd name="connsiteY4" fmla="*/ 52928 h 889665"/>
                <a:gd name="connsiteX5" fmla="*/ 251146 w 965979"/>
                <a:gd name="connsiteY5" fmla="*/ 58563 h 889665"/>
                <a:gd name="connsiteX6" fmla="*/ 229171 w 965979"/>
                <a:gd name="connsiteY6" fmla="*/ 58563 h 889665"/>
                <a:gd name="connsiteX7" fmla="*/ 207760 w 965979"/>
                <a:gd name="connsiteY7" fmla="*/ 58563 h 889665"/>
                <a:gd name="connsiteX8" fmla="*/ 201703 w 965979"/>
                <a:gd name="connsiteY8" fmla="*/ 63352 h 889665"/>
                <a:gd name="connsiteX9" fmla="*/ 198745 w 965979"/>
                <a:gd name="connsiteY9" fmla="*/ 66029 h 889665"/>
                <a:gd name="connsiteX10" fmla="*/ 198745 w 965979"/>
                <a:gd name="connsiteY10" fmla="*/ 71804 h 889665"/>
                <a:gd name="connsiteX11" fmla="*/ 184658 w 965979"/>
                <a:gd name="connsiteY11" fmla="*/ 79833 h 889665"/>
                <a:gd name="connsiteX12" fmla="*/ 173108 w 965979"/>
                <a:gd name="connsiteY12" fmla="*/ 79833 h 889665"/>
                <a:gd name="connsiteX13" fmla="*/ 164797 w 965979"/>
                <a:gd name="connsiteY13" fmla="*/ 85327 h 889665"/>
                <a:gd name="connsiteX14" fmla="*/ 146203 w 965979"/>
                <a:gd name="connsiteY14" fmla="*/ 91384 h 889665"/>
                <a:gd name="connsiteX15" fmla="*/ 135356 w 965979"/>
                <a:gd name="connsiteY15" fmla="*/ 91384 h 889665"/>
                <a:gd name="connsiteX16" fmla="*/ 125073 w 965979"/>
                <a:gd name="connsiteY16" fmla="*/ 94906 h 889665"/>
                <a:gd name="connsiteX17" fmla="*/ 102958 w 965979"/>
                <a:gd name="connsiteY17" fmla="*/ 105611 h 889665"/>
                <a:gd name="connsiteX18" fmla="*/ 101972 w 965979"/>
                <a:gd name="connsiteY18" fmla="*/ 110119 h 889665"/>
                <a:gd name="connsiteX19" fmla="*/ 96337 w 965979"/>
                <a:gd name="connsiteY19" fmla="*/ 112654 h 889665"/>
                <a:gd name="connsiteX20" fmla="*/ 88590 w 965979"/>
                <a:gd name="connsiteY20" fmla="*/ 112654 h 889665"/>
                <a:gd name="connsiteX21" fmla="*/ 83237 w 965979"/>
                <a:gd name="connsiteY21" fmla="*/ 123783 h 889665"/>
                <a:gd name="connsiteX22" fmla="*/ 88871 w 965979"/>
                <a:gd name="connsiteY22" fmla="*/ 134911 h 889665"/>
                <a:gd name="connsiteX23" fmla="*/ 97464 w 965979"/>
                <a:gd name="connsiteY23" fmla="*/ 127022 h 889665"/>
                <a:gd name="connsiteX24" fmla="*/ 127891 w 965979"/>
                <a:gd name="connsiteY24" fmla="*/ 128431 h 889665"/>
                <a:gd name="connsiteX25" fmla="*/ 132821 w 965979"/>
                <a:gd name="connsiteY25" fmla="*/ 154068 h 889665"/>
                <a:gd name="connsiteX26" fmla="*/ 115917 w 965979"/>
                <a:gd name="connsiteY26" fmla="*/ 154068 h 889665"/>
                <a:gd name="connsiteX27" fmla="*/ 101831 w 965979"/>
                <a:gd name="connsiteY27" fmla="*/ 157167 h 889665"/>
                <a:gd name="connsiteX28" fmla="*/ 90984 w 965979"/>
                <a:gd name="connsiteY28" fmla="*/ 151533 h 889665"/>
                <a:gd name="connsiteX29" fmla="*/ 76898 w 965979"/>
                <a:gd name="connsiteY29" fmla="*/ 148856 h 889665"/>
                <a:gd name="connsiteX30" fmla="*/ 62812 w 965979"/>
                <a:gd name="connsiteY30" fmla="*/ 150828 h 889665"/>
                <a:gd name="connsiteX31" fmla="*/ 58022 w 965979"/>
                <a:gd name="connsiteY31" fmla="*/ 154209 h 889665"/>
                <a:gd name="connsiteX32" fmla="*/ 55346 w 965979"/>
                <a:gd name="connsiteY32" fmla="*/ 159703 h 889665"/>
                <a:gd name="connsiteX33" fmla="*/ 51824 w 965979"/>
                <a:gd name="connsiteY33" fmla="*/ 164492 h 889665"/>
                <a:gd name="connsiteX34" fmla="*/ 49289 w 965979"/>
                <a:gd name="connsiteY34" fmla="*/ 170267 h 889665"/>
                <a:gd name="connsiteX35" fmla="*/ 33794 w 965979"/>
                <a:gd name="connsiteY35" fmla="*/ 170267 h 889665"/>
                <a:gd name="connsiteX36" fmla="*/ 32949 w 965979"/>
                <a:gd name="connsiteY36" fmla="*/ 165760 h 889665"/>
                <a:gd name="connsiteX37" fmla="*/ 9284 w 965979"/>
                <a:gd name="connsiteY37" fmla="*/ 165760 h 889665"/>
                <a:gd name="connsiteX38" fmla="*/ 3227 w 965979"/>
                <a:gd name="connsiteY38" fmla="*/ 170690 h 889665"/>
                <a:gd name="connsiteX39" fmla="*/ 268 w 965979"/>
                <a:gd name="connsiteY39" fmla="*/ 173226 h 889665"/>
                <a:gd name="connsiteX40" fmla="*/ 973 w 965979"/>
                <a:gd name="connsiteY40" fmla="*/ 181114 h 889665"/>
                <a:gd name="connsiteX41" fmla="*/ 8016 w 965979"/>
                <a:gd name="connsiteY41" fmla="*/ 185199 h 889665"/>
                <a:gd name="connsiteX42" fmla="*/ 16327 w 965979"/>
                <a:gd name="connsiteY42" fmla="*/ 190552 h 889665"/>
                <a:gd name="connsiteX43" fmla="*/ 32949 w 965979"/>
                <a:gd name="connsiteY43" fmla="*/ 198440 h 889665"/>
                <a:gd name="connsiteX44" fmla="*/ 42429 w 965979"/>
                <a:gd name="connsiteY44" fmla="*/ 209208 h 889665"/>
                <a:gd name="connsiteX45" fmla="*/ 44359 w 965979"/>
                <a:gd name="connsiteY45" fmla="*/ 209146 h 889665"/>
                <a:gd name="connsiteX46" fmla="*/ 52670 w 965979"/>
                <a:gd name="connsiteY46" fmla="*/ 217316 h 889665"/>
                <a:gd name="connsiteX47" fmla="*/ 47317 w 965979"/>
                <a:gd name="connsiteY47" fmla="*/ 228444 h 889665"/>
                <a:gd name="connsiteX48" fmla="*/ 30695 w 965979"/>
                <a:gd name="connsiteY48" fmla="*/ 228444 h 889665"/>
                <a:gd name="connsiteX49" fmla="*/ 22243 w 965979"/>
                <a:gd name="connsiteY49" fmla="*/ 228444 h 889665"/>
                <a:gd name="connsiteX50" fmla="*/ 19708 w 965979"/>
                <a:gd name="connsiteY50" fmla="*/ 234079 h 889665"/>
                <a:gd name="connsiteX51" fmla="*/ 17031 w 965979"/>
                <a:gd name="connsiteY51" fmla="*/ 248165 h 889665"/>
                <a:gd name="connsiteX52" fmla="*/ 17031 w 965979"/>
                <a:gd name="connsiteY52" fmla="*/ 256476 h 889665"/>
                <a:gd name="connsiteX53" fmla="*/ 20553 w 965979"/>
                <a:gd name="connsiteY53" fmla="*/ 260983 h 889665"/>
                <a:gd name="connsiteX54" fmla="*/ 25906 w 965979"/>
                <a:gd name="connsiteY54" fmla="*/ 275070 h 889665"/>
                <a:gd name="connsiteX55" fmla="*/ 28019 w 965979"/>
                <a:gd name="connsiteY55" fmla="*/ 275070 h 889665"/>
                <a:gd name="connsiteX56" fmla="*/ 38583 w 965979"/>
                <a:gd name="connsiteY56" fmla="*/ 286480 h 889665"/>
                <a:gd name="connsiteX57" fmla="*/ 45063 w 965979"/>
                <a:gd name="connsiteY57" fmla="*/ 299157 h 889665"/>
                <a:gd name="connsiteX58" fmla="*/ 50698 w 965979"/>
                <a:gd name="connsiteY58" fmla="*/ 301693 h 889665"/>
                <a:gd name="connsiteX59" fmla="*/ 58304 w 965979"/>
                <a:gd name="connsiteY59" fmla="*/ 310426 h 889665"/>
                <a:gd name="connsiteX60" fmla="*/ 68587 w 965979"/>
                <a:gd name="connsiteY60" fmla="*/ 301834 h 889665"/>
                <a:gd name="connsiteX61" fmla="*/ 80138 w 965979"/>
                <a:gd name="connsiteY61" fmla="*/ 294227 h 889665"/>
                <a:gd name="connsiteX62" fmla="*/ 97323 w 965979"/>
                <a:gd name="connsiteY62" fmla="*/ 292255 h 889665"/>
                <a:gd name="connsiteX63" fmla="*/ 101267 w 965979"/>
                <a:gd name="connsiteY63" fmla="*/ 288029 h 889665"/>
                <a:gd name="connsiteX64" fmla="*/ 109578 w 965979"/>
                <a:gd name="connsiteY64" fmla="*/ 285494 h 889665"/>
                <a:gd name="connsiteX65" fmla="*/ 115636 w 965979"/>
                <a:gd name="connsiteY65" fmla="*/ 283240 h 889665"/>
                <a:gd name="connsiteX66" fmla="*/ 126623 w 965979"/>
                <a:gd name="connsiteY66" fmla="*/ 283240 h 889665"/>
                <a:gd name="connsiteX67" fmla="*/ 137047 w 965979"/>
                <a:gd name="connsiteY67" fmla="*/ 286057 h 889665"/>
                <a:gd name="connsiteX68" fmla="*/ 140132 w 965979"/>
                <a:gd name="connsiteY68" fmla="*/ 288886 h 889665"/>
                <a:gd name="connsiteX69" fmla="*/ 140287 w 965979"/>
                <a:gd name="connsiteY69" fmla="*/ 288874 h 889665"/>
                <a:gd name="connsiteX70" fmla="*/ 145498 w 965979"/>
                <a:gd name="connsiteY70" fmla="*/ 288874 h 889665"/>
                <a:gd name="connsiteX71" fmla="*/ 146344 w 965979"/>
                <a:gd name="connsiteY71" fmla="*/ 296199 h 889665"/>
                <a:gd name="connsiteX72" fmla="*/ 164797 w 965979"/>
                <a:gd name="connsiteY72" fmla="*/ 304933 h 889665"/>
                <a:gd name="connsiteX73" fmla="*/ 178883 w 965979"/>
                <a:gd name="connsiteY73" fmla="*/ 307609 h 889665"/>
                <a:gd name="connsiteX74" fmla="*/ 192970 w 965979"/>
                <a:gd name="connsiteY74" fmla="*/ 310286 h 889665"/>
                <a:gd name="connsiteX75" fmla="*/ 207056 w 965979"/>
                <a:gd name="connsiteY75" fmla="*/ 329584 h 889665"/>
                <a:gd name="connsiteX76" fmla="*/ 201985 w 965979"/>
                <a:gd name="connsiteY76" fmla="*/ 359306 h 889665"/>
                <a:gd name="connsiteX77" fmla="*/ 211986 w 965979"/>
                <a:gd name="connsiteY77" fmla="*/ 363109 h 889665"/>
                <a:gd name="connsiteX78" fmla="*/ 215085 w 965979"/>
                <a:gd name="connsiteY78" fmla="*/ 368180 h 889665"/>
                <a:gd name="connsiteX79" fmla="*/ 223114 w 965979"/>
                <a:gd name="connsiteY79" fmla="*/ 368180 h 889665"/>
                <a:gd name="connsiteX80" fmla="*/ 223959 w 965979"/>
                <a:gd name="connsiteY80" fmla="*/ 375646 h 889665"/>
                <a:gd name="connsiteX81" fmla="*/ 231284 w 965979"/>
                <a:gd name="connsiteY81" fmla="*/ 375646 h 889665"/>
                <a:gd name="connsiteX82" fmla="*/ 223396 w 965979"/>
                <a:gd name="connsiteY82" fmla="*/ 397339 h 889665"/>
                <a:gd name="connsiteX83" fmla="*/ 221142 w 965979"/>
                <a:gd name="connsiteY83" fmla="*/ 407763 h 889665"/>
                <a:gd name="connsiteX84" fmla="*/ 231284 w 965979"/>
                <a:gd name="connsiteY84" fmla="*/ 412834 h 889665"/>
                <a:gd name="connsiteX85" fmla="*/ 229031 w 965979"/>
                <a:gd name="connsiteY85" fmla="*/ 424526 h 889665"/>
                <a:gd name="connsiteX86" fmla="*/ 225791 w 965979"/>
                <a:gd name="connsiteY86" fmla="*/ 437767 h 889665"/>
                <a:gd name="connsiteX87" fmla="*/ 223537 w 965979"/>
                <a:gd name="connsiteY87" fmla="*/ 446500 h 889665"/>
                <a:gd name="connsiteX88" fmla="*/ 223537 w 965979"/>
                <a:gd name="connsiteY88" fmla="*/ 468053 h 889665"/>
                <a:gd name="connsiteX89" fmla="*/ 230580 w 965979"/>
                <a:gd name="connsiteY89" fmla="*/ 469039 h 889665"/>
                <a:gd name="connsiteX90" fmla="*/ 237341 w 965979"/>
                <a:gd name="connsiteY90" fmla="*/ 473124 h 889665"/>
                <a:gd name="connsiteX91" fmla="*/ 250301 w 965979"/>
                <a:gd name="connsiteY91" fmla="*/ 479462 h 889665"/>
                <a:gd name="connsiteX92" fmla="*/ 266782 w 965979"/>
                <a:gd name="connsiteY92" fmla="*/ 481998 h 889665"/>
                <a:gd name="connsiteX93" fmla="*/ 269599 w 965979"/>
                <a:gd name="connsiteY93" fmla="*/ 487492 h 889665"/>
                <a:gd name="connsiteX94" fmla="*/ 272135 w 965979"/>
                <a:gd name="connsiteY94" fmla="*/ 495803 h 889665"/>
                <a:gd name="connsiteX95" fmla="*/ 272135 w 965979"/>
                <a:gd name="connsiteY95" fmla="*/ 504114 h 889665"/>
                <a:gd name="connsiteX96" fmla="*/ 253541 w 965979"/>
                <a:gd name="connsiteY96" fmla="*/ 504114 h 889665"/>
                <a:gd name="connsiteX97" fmla="*/ 242131 w 965979"/>
                <a:gd name="connsiteY97" fmla="*/ 513974 h 889665"/>
                <a:gd name="connsiteX98" fmla="*/ 256217 w 965979"/>
                <a:gd name="connsiteY98" fmla="*/ 516510 h 889665"/>
                <a:gd name="connsiteX99" fmla="*/ 262978 w 965979"/>
                <a:gd name="connsiteY99" fmla="*/ 526229 h 889665"/>
                <a:gd name="connsiteX100" fmla="*/ 289179 w 965979"/>
                <a:gd name="connsiteY100" fmla="*/ 535667 h 889665"/>
                <a:gd name="connsiteX101" fmla="*/ 290729 w 965979"/>
                <a:gd name="connsiteY101" fmla="*/ 549753 h 889665"/>
                <a:gd name="connsiteX102" fmla="*/ 274529 w 965979"/>
                <a:gd name="connsiteY102" fmla="*/ 549753 h 889665"/>
                <a:gd name="connsiteX103" fmla="*/ 270022 w 965979"/>
                <a:gd name="connsiteY103" fmla="*/ 561727 h 889665"/>
                <a:gd name="connsiteX104" fmla="*/ 264246 w 965979"/>
                <a:gd name="connsiteY104" fmla="*/ 564262 h 889665"/>
                <a:gd name="connsiteX105" fmla="*/ 269176 w 965979"/>
                <a:gd name="connsiteY105" fmla="*/ 569192 h 889665"/>
                <a:gd name="connsiteX106" fmla="*/ 269176 w 965979"/>
                <a:gd name="connsiteY106" fmla="*/ 577503 h 889665"/>
                <a:gd name="connsiteX107" fmla="*/ 263542 w 965979"/>
                <a:gd name="connsiteY107" fmla="*/ 586237 h 889665"/>
                <a:gd name="connsiteX108" fmla="*/ 247906 w 965979"/>
                <a:gd name="connsiteY108" fmla="*/ 597224 h 889665"/>
                <a:gd name="connsiteX109" fmla="*/ 235651 w 965979"/>
                <a:gd name="connsiteY109" fmla="*/ 609620 h 889665"/>
                <a:gd name="connsiteX110" fmla="*/ 230580 w 965979"/>
                <a:gd name="connsiteY110" fmla="*/ 618495 h 889665"/>
                <a:gd name="connsiteX111" fmla="*/ 230580 w 965979"/>
                <a:gd name="connsiteY111" fmla="*/ 632581 h 889665"/>
                <a:gd name="connsiteX112" fmla="*/ 220015 w 965979"/>
                <a:gd name="connsiteY112" fmla="*/ 646667 h 889665"/>
                <a:gd name="connsiteX113" fmla="*/ 218888 w 965979"/>
                <a:gd name="connsiteY113" fmla="*/ 656528 h 889665"/>
                <a:gd name="connsiteX114" fmla="*/ 217339 w 965979"/>
                <a:gd name="connsiteY114" fmla="*/ 667515 h 889665"/>
                <a:gd name="connsiteX115" fmla="*/ 227622 w 965979"/>
                <a:gd name="connsiteY115" fmla="*/ 684700 h 889665"/>
                <a:gd name="connsiteX116" fmla="*/ 238891 w 965979"/>
                <a:gd name="connsiteY116" fmla="*/ 687095 h 889665"/>
                <a:gd name="connsiteX117" fmla="*/ 241990 w 965979"/>
                <a:gd name="connsiteY117" fmla="*/ 701181 h 889665"/>
                <a:gd name="connsiteX118" fmla="*/ 244244 w 965979"/>
                <a:gd name="connsiteY118" fmla="*/ 701181 h 889665"/>
                <a:gd name="connsiteX119" fmla="*/ 246779 w 965979"/>
                <a:gd name="connsiteY119" fmla="*/ 783727 h 889665"/>
                <a:gd name="connsiteX120" fmla="*/ 250442 w 965979"/>
                <a:gd name="connsiteY120" fmla="*/ 783727 h 889665"/>
                <a:gd name="connsiteX121" fmla="*/ 258471 w 965979"/>
                <a:gd name="connsiteY121" fmla="*/ 797814 h 889665"/>
                <a:gd name="connsiteX122" fmla="*/ 268050 w 965979"/>
                <a:gd name="connsiteY122" fmla="*/ 810069 h 889665"/>
                <a:gd name="connsiteX123" fmla="*/ 288616 w 965979"/>
                <a:gd name="connsiteY123" fmla="*/ 836128 h 889665"/>
                <a:gd name="connsiteX124" fmla="*/ 309323 w 965979"/>
                <a:gd name="connsiteY124" fmla="*/ 844862 h 889665"/>
                <a:gd name="connsiteX125" fmla="*/ 313126 w 965979"/>
                <a:gd name="connsiteY125" fmla="*/ 852469 h 889665"/>
                <a:gd name="connsiteX126" fmla="*/ 323409 w 965979"/>
                <a:gd name="connsiteY126" fmla="*/ 858807 h 889665"/>
                <a:gd name="connsiteX127" fmla="*/ 329184 w 965979"/>
                <a:gd name="connsiteY127" fmla="*/ 858807 h 889665"/>
                <a:gd name="connsiteX128" fmla="*/ 332424 w 965979"/>
                <a:gd name="connsiteY128" fmla="*/ 861766 h 889665"/>
                <a:gd name="connsiteX129" fmla="*/ 337213 w 965979"/>
                <a:gd name="connsiteY129" fmla="*/ 864724 h 889665"/>
                <a:gd name="connsiteX130" fmla="*/ 342285 w 965979"/>
                <a:gd name="connsiteY130" fmla="*/ 864724 h 889665"/>
                <a:gd name="connsiteX131" fmla="*/ 342285 w 965979"/>
                <a:gd name="connsiteY131" fmla="*/ 875570 h 889665"/>
                <a:gd name="connsiteX132" fmla="*/ 350736 w 965979"/>
                <a:gd name="connsiteY132" fmla="*/ 880782 h 889665"/>
                <a:gd name="connsiteX133" fmla="*/ 352849 w 965979"/>
                <a:gd name="connsiteY133" fmla="*/ 884022 h 889665"/>
                <a:gd name="connsiteX134" fmla="*/ 353976 w 965979"/>
                <a:gd name="connsiteY134" fmla="*/ 888530 h 889665"/>
                <a:gd name="connsiteX135" fmla="*/ 372852 w 965979"/>
                <a:gd name="connsiteY135" fmla="*/ 886417 h 889665"/>
                <a:gd name="connsiteX136" fmla="*/ 375106 w 965979"/>
                <a:gd name="connsiteY136" fmla="*/ 864160 h 889665"/>
                <a:gd name="connsiteX137" fmla="*/ 381022 w 965979"/>
                <a:gd name="connsiteY137" fmla="*/ 864160 h 889665"/>
                <a:gd name="connsiteX138" fmla="*/ 383558 w 965979"/>
                <a:gd name="connsiteY138" fmla="*/ 861202 h 889665"/>
                <a:gd name="connsiteX139" fmla="*/ 388488 w 965979"/>
                <a:gd name="connsiteY139" fmla="*/ 855145 h 889665"/>
                <a:gd name="connsiteX140" fmla="*/ 388488 w 965979"/>
                <a:gd name="connsiteY140" fmla="*/ 844721 h 889665"/>
                <a:gd name="connsiteX141" fmla="*/ 392009 w 965979"/>
                <a:gd name="connsiteY141" fmla="*/ 834438 h 889665"/>
                <a:gd name="connsiteX142" fmla="*/ 404969 w 965979"/>
                <a:gd name="connsiteY142" fmla="*/ 825564 h 889665"/>
                <a:gd name="connsiteX143" fmla="*/ 415533 w 965979"/>
                <a:gd name="connsiteY143" fmla="*/ 825564 h 889665"/>
                <a:gd name="connsiteX144" fmla="*/ 419478 w 965979"/>
                <a:gd name="connsiteY144" fmla="*/ 815703 h 889665"/>
                <a:gd name="connsiteX145" fmla="*/ 423422 w 965979"/>
                <a:gd name="connsiteY145" fmla="*/ 808801 h 889665"/>
                <a:gd name="connsiteX146" fmla="*/ 426943 w 965979"/>
                <a:gd name="connsiteY146" fmla="*/ 798518 h 889665"/>
                <a:gd name="connsiteX147" fmla="*/ 432860 w 965979"/>
                <a:gd name="connsiteY147" fmla="*/ 779924 h 889665"/>
                <a:gd name="connsiteX148" fmla="*/ 445537 w 965979"/>
                <a:gd name="connsiteY148" fmla="*/ 776121 h 889665"/>
                <a:gd name="connsiteX149" fmla="*/ 448918 w 965979"/>
                <a:gd name="connsiteY149" fmla="*/ 763020 h 889665"/>
                <a:gd name="connsiteX150" fmla="*/ 448918 w 965979"/>
                <a:gd name="connsiteY150" fmla="*/ 746539 h 889665"/>
                <a:gd name="connsiteX151" fmla="*/ 448918 w 965979"/>
                <a:gd name="connsiteY151" fmla="*/ 739074 h 889665"/>
                <a:gd name="connsiteX152" fmla="*/ 451172 w 965979"/>
                <a:gd name="connsiteY152" fmla="*/ 733721 h 889665"/>
                <a:gd name="connsiteX153" fmla="*/ 451172 w 965979"/>
                <a:gd name="connsiteY153" fmla="*/ 727241 h 889665"/>
                <a:gd name="connsiteX154" fmla="*/ 458919 w 965979"/>
                <a:gd name="connsiteY154" fmla="*/ 718648 h 889665"/>
                <a:gd name="connsiteX155" fmla="*/ 462018 w 965979"/>
                <a:gd name="connsiteY155" fmla="*/ 713577 h 889665"/>
                <a:gd name="connsiteX156" fmla="*/ 469907 w 965979"/>
                <a:gd name="connsiteY156" fmla="*/ 713577 h 889665"/>
                <a:gd name="connsiteX157" fmla="*/ 475964 w 965979"/>
                <a:gd name="connsiteY157" fmla="*/ 711323 h 889665"/>
                <a:gd name="connsiteX158" fmla="*/ 484134 w 965979"/>
                <a:gd name="connsiteY158" fmla="*/ 711323 h 889665"/>
                <a:gd name="connsiteX159" fmla="*/ 508785 w 965979"/>
                <a:gd name="connsiteY159" fmla="*/ 711323 h 889665"/>
                <a:gd name="connsiteX160" fmla="*/ 521885 w 965979"/>
                <a:gd name="connsiteY160" fmla="*/ 707802 h 889665"/>
                <a:gd name="connsiteX161" fmla="*/ 530055 w 965979"/>
                <a:gd name="connsiteY161" fmla="*/ 699632 h 889665"/>
                <a:gd name="connsiteX162" fmla="*/ 555411 w 965979"/>
                <a:gd name="connsiteY162" fmla="*/ 689490 h 889665"/>
                <a:gd name="connsiteX163" fmla="*/ 558791 w 965979"/>
                <a:gd name="connsiteY163" fmla="*/ 676249 h 889665"/>
                <a:gd name="connsiteX164" fmla="*/ 563581 w 965979"/>
                <a:gd name="connsiteY164" fmla="*/ 664839 h 889665"/>
                <a:gd name="connsiteX165" fmla="*/ 571328 w 965979"/>
                <a:gd name="connsiteY165" fmla="*/ 653147 h 889665"/>
                <a:gd name="connsiteX166" fmla="*/ 571328 w 965979"/>
                <a:gd name="connsiteY166" fmla="*/ 645259 h 889665"/>
                <a:gd name="connsiteX167" fmla="*/ 577808 w 965979"/>
                <a:gd name="connsiteY167" fmla="*/ 638638 h 889665"/>
                <a:gd name="connsiteX168" fmla="*/ 598374 w 965979"/>
                <a:gd name="connsiteY168" fmla="*/ 625819 h 889665"/>
                <a:gd name="connsiteX169" fmla="*/ 612461 w 965979"/>
                <a:gd name="connsiteY169" fmla="*/ 620185 h 889665"/>
                <a:gd name="connsiteX170" fmla="*/ 629505 w 965979"/>
                <a:gd name="connsiteY170" fmla="*/ 618072 h 889665"/>
                <a:gd name="connsiteX171" fmla="*/ 645986 w 965979"/>
                <a:gd name="connsiteY171" fmla="*/ 620889 h 889665"/>
                <a:gd name="connsiteX172" fmla="*/ 664439 w 965979"/>
                <a:gd name="connsiteY172" fmla="*/ 623284 h 889665"/>
                <a:gd name="connsiteX173" fmla="*/ 675567 w 965979"/>
                <a:gd name="connsiteY173" fmla="*/ 615959 h 889665"/>
                <a:gd name="connsiteX174" fmla="*/ 681483 w 965979"/>
                <a:gd name="connsiteY174" fmla="*/ 612719 h 889665"/>
                <a:gd name="connsiteX175" fmla="*/ 686836 w 965979"/>
                <a:gd name="connsiteY175" fmla="*/ 607789 h 889665"/>
                <a:gd name="connsiteX176" fmla="*/ 698246 w 965979"/>
                <a:gd name="connsiteY176" fmla="*/ 602436 h 889665"/>
                <a:gd name="connsiteX177" fmla="*/ 706839 w 965979"/>
                <a:gd name="connsiteY177" fmla="*/ 594125 h 889665"/>
                <a:gd name="connsiteX178" fmla="*/ 722052 w 965979"/>
                <a:gd name="connsiteY178" fmla="*/ 592998 h 889665"/>
                <a:gd name="connsiteX179" fmla="*/ 728109 w 965979"/>
                <a:gd name="connsiteY179" fmla="*/ 582574 h 889665"/>
                <a:gd name="connsiteX180" fmla="*/ 730081 w 965979"/>
                <a:gd name="connsiteY180" fmla="*/ 576376 h 889665"/>
                <a:gd name="connsiteX181" fmla="*/ 734025 w 965979"/>
                <a:gd name="connsiteY181" fmla="*/ 569333 h 889665"/>
                <a:gd name="connsiteX182" fmla="*/ 742055 w 965979"/>
                <a:gd name="connsiteY182" fmla="*/ 569333 h 889665"/>
                <a:gd name="connsiteX183" fmla="*/ 745154 w 965979"/>
                <a:gd name="connsiteY183" fmla="*/ 564262 h 889665"/>
                <a:gd name="connsiteX184" fmla="*/ 747407 w 965979"/>
                <a:gd name="connsiteY184" fmla="*/ 550176 h 889665"/>
                <a:gd name="connsiteX185" fmla="*/ 736279 w 965979"/>
                <a:gd name="connsiteY185" fmla="*/ 544823 h 889665"/>
                <a:gd name="connsiteX186" fmla="*/ 717122 w 965979"/>
                <a:gd name="connsiteY186" fmla="*/ 544823 h 889665"/>
                <a:gd name="connsiteX187" fmla="*/ 711628 w 965979"/>
                <a:gd name="connsiteY187" fmla="*/ 542147 h 889665"/>
                <a:gd name="connsiteX188" fmla="*/ 706135 w 965979"/>
                <a:gd name="connsiteY188" fmla="*/ 536512 h 889665"/>
                <a:gd name="connsiteX189" fmla="*/ 700923 w 965979"/>
                <a:gd name="connsiteY189" fmla="*/ 533695 h 889665"/>
                <a:gd name="connsiteX190" fmla="*/ 695006 w 965979"/>
                <a:gd name="connsiteY190" fmla="*/ 533695 h 889665"/>
                <a:gd name="connsiteX191" fmla="*/ 692471 w 965979"/>
                <a:gd name="connsiteY191" fmla="*/ 530878 h 889665"/>
                <a:gd name="connsiteX192" fmla="*/ 686414 w 965979"/>
                <a:gd name="connsiteY192" fmla="*/ 517636 h 889665"/>
                <a:gd name="connsiteX193" fmla="*/ 684019 w 965979"/>
                <a:gd name="connsiteY193" fmla="*/ 511438 h 889665"/>
                <a:gd name="connsiteX194" fmla="*/ 692612 w 965979"/>
                <a:gd name="connsiteY194" fmla="*/ 508762 h 889665"/>
                <a:gd name="connsiteX195" fmla="*/ 708952 w 965979"/>
                <a:gd name="connsiteY195" fmla="*/ 511579 h 889665"/>
                <a:gd name="connsiteX196" fmla="*/ 727546 w 965979"/>
                <a:gd name="connsiteY196" fmla="*/ 512284 h 889665"/>
                <a:gd name="connsiteX197" fmla="*/ 738956 w 965979"/>
                <a:gd name="connsiteY197" fmla="*/ 522707 h 889665"/>
                <a:gd name="connsiteX198" fmla="*/ 745154 w 965979"/>
                <a:gd name="connsiteY198" fmla="*/ 524680 h 889665"/>
                <a:gd name="connsiteX199" fmla="*/ 755014 w 965979"/>
                <a:gd name="connsiteY199" fmla="*/ 525807 h 889665"/>
                <a:gd name="connsiteX200" fmla="*/ 756000 w 965979"/>
                <a:gd name="connsiteY200" fmla="*/ 530314 h 889665"/>
                <a:gd name="connsiteX201" fmla="*/ 783046 w 965979"/>
                <a:gd name="connsiteY201" fmla="*/ 530314 h 889665"/>
                <a:gd name="connsiteX202" fmla="*/ 791779 w 965979"/>
                <a:gd name="connsiteY202" fmla="*/ 525243 h 889665"/>
                <a:gd name="connsiteX203" fmla="*/ 801640 w 965979"/>
                <a:gd name="connsiteY203" fmla="*/ 527074 h 889665"/>
                <a:gd name="connsiteX204" fmla="*/ 799245 w 965979"/>
                <a:gd name="connsiteY204" fmla="*/ 500733 h 889665"/>
                <a:gd name="connsiteX205" fmla="*/ 794597 w 965979"/>
                <a:gd name="connsiteY205" fmla="*/ 491154 h 889665"/>
                <a:gd name="connsiteX206" fmla="*/ 784877 w 965979"/>
                <a:gd name="connsiteY206" fmla="*/ 487210 h 889665"/>
                <a:gd name="connsiteX207" fmla="*/ 779383 w 965979"/>
                <a:gd name="connsiteY207" fmla="*/ 478899 h 889665"/>
                <a:gd name="connsiteX208" fmla="*/ 772622 w 965979"/>
                <a:gd name="connsiteY208" fmla="*/ 471997 h 889665"/>
                <a:gd name="connsiteX209" fmla="*/ 763184 w 965979"/>
                <a:gd name="connsiteY209" fmla="*/ 467771 h 889665"/>
                <a:gd name="connsiteX210" fmla="*/ 758113 w 965979"/>
                <a:gd name="connsiteY210" fmla="*/ 467771 h 889665"/>
                <a:gd name="connsiteX211" fmla="*/ 753465 w 965979"/>
                <a:gd name="connsiteY211" fmla="*/ 464108 h 889665"/>
                <a:gd name="connsiteX212" fmla="*/ 735716 w 965979"/>
                <a:gd name="connsiteY212" fmla="*/ 454671 h 889665"/>
                <a:gd name="connsiteX213" fmla="*/ 732898 w 965979"/>
                <a:gd name="connsiteY213" fmla="*/ 451994 h 889665"/>
                <a:gd name="connsiteX214" fmla="*/ 730926 w 965979"/>
                <a:gd name="connsiteY214" fmla="*/ 445655 h 889665"/>
                <a:gd name="connsiteX215" fmla="*/ 721770 w 965979"/>
                <a:gd name="connsiteY215" fmla="*/ 438330 h 889665"/>
                <a:gd name="connsiteX216" fmla="*/ 719658 w 965979"/>
                <a:gd name="connsiteY216" fmla="*/ 426357 h 889665"/>
                <a:gd name="connsiteX217" fmla="*/ 730926 w 965979"/>
                <a:gd name="connsiteY217" fmla="*/ 423821 h 889665"/>
                <a:gd name="connsiteX218" fmla="*/ 739097 w 965979"/>
                <a:gd name="connsiteY218" fmla="*/ 418469 h 889665"/>
                <a:gd name="connsiteX219" fmla="*/ 739097 w 965979"/>
                <a:gd name="connsiteY219" fmla="*/ 413398 h 889665"/>
                <a:gd name="connsiteX220" fmla="*/ 743322 w 965979"/>
                <a:gd name="connsiteY220" fmla="*/ 409453 h 889665"/>
                <a:gd name="connsiteX221" fmla="*/ 744449 w 965979"/>
                <a:gd name="connsiteY221" fmla="*/ 405087 h 889665"/>
                <a:gd name="connsiteX222" fmla="*/ 752197 w 965979"/>
                <a:gd name="connsiteY222" fmla="*/ 405087 h 889665"/>
                <a:gd name="connsiteX223" fmla="*/ 765438 w 965979"/>
                <a:gd name="connsiteY223" fmla="*/ 405087 h 889665"/>
                <a:gd name="connsiteX224" fmla="*/ 765438 w 965979"/>
                <a:gd name="connsiteY224" fmla="*/ 432132 h 889665"/>
                <a:gd name="connsiteX225" fmla="*/ 770932 w 965979"/>
                <a:gd name="connsiteY225" fmla="*/ 440443 h 889665"/>
                <a:gd name="connsiteX226" fmla="*/ 781496 w 965979"/>
                <a:gd name="connsiteY226" fmla="*/ 443542 h 889665"/>
                <a:gd name="connsiteX227" fmla="*/ 782482 w 965979"/>
                <a:gd name="connsiteY227" fmla="*/ 448050 h 889665"/>
                <a:gd name="connsiteX228" fmla="*/ 790371 w 965979"/>
                <a:gd name="connsiteY228" fmla="*/ 448050 h 889665"/>
                <a:gd name="connsiteX229" fmla="*/ 795724 w 965979"/>
                <a:gd name="connsiteY229" fmla="*/ 439739 h 889665"/>
                <a:gd name="connsiteX230" fmla="*/ 800654 w 965979"/>
                <a:gd name="connsiteY230" fmla="*/ 431006 h 889665"/>
                <a:gd name="connsiteX231" fmla="*/ 801640 w 965979"/>
                <a:gd name="connsiteY231" fmla="*/ 426639 h 889665"/>
                <a:gd name="connsiteX232" fmla="*/ 809528 w 965979"/>
                <a:gd name="connsiteY232" fmla="*/ 426639 h 889665"/>
                <a:gd name="connsiteX233" fmla="*/ 819670 w 965979"/>
                <a:gd name="connsiteY233" fmla="*/ 423117 h 889665"/>
                <a:gd name="connsiteX234" fmla="*/ 833757 w 965979"/>
                <a:gd name="connsiteY234" fmla="*/ 421145 h 889665"/>
                <a:gd name="connsiteX235" fmla="*/ 841645 w 965979"/>
                <a:gd name="connsiteY235" fmla="*/ 405087 h 889665"/>
                <a:gd name="connsiteX236" fmla="*/ 833193 w 965979"/>
                <a:gd name="connsiteY236" fmla="*/ 391000 h 889665"/>
                <a:gd name="connsiteX237" fmla="*/ 826009 w 965979"/>
                <a:gd name="connsiteY237" fmla="*/ 387197 h 889665"/>
                <a:gd name="connsiteX238" fmla="*/ 823474 w 965979"/>
                <a:gd name="connsiteY238" fmla="*/ 376632 h 889665"/>
                <a:gd name="connsiteX239" fmla="*/ 823474 w 965979"/>
                <a:gd name="connsiteY239" fmla="*/ 368321 h 889665"/>
                <a:gd name="connsiteX240" fmla="*/ 828545 w 965979"/>
                <a:gd name="connsiteY240" fmla="*/ 362405 h 889665"/>
                <a:gd name="connsiteX241" fmla="*/ 831221 w 965979"/>
                <a:gd name="connsiteY241" fmla="*/ 351981 h 889665"/>
                <a:gd name="connsiteX242" fmla="*/ 826855 w 965979"/>
                <a:gd name="connsiteY242" fmla="*/ 346065 h 889665"/>
                <a:gd name="connsiteX243" fmla="*/ 823474 w 965979"/>
                <a:gd name="connsiteY243" fmla="*/ 335641 h 889665"/>
                <a:gd name="connsiteX244" fmla="*/ 820938 w 965979"/>
                <a:gd name="connsiteY244" fmla="*/ 321555 h 889665"/>
                <a:gd name="connsiteX245" fmla="*/ 809669 w 965979"/>
                <a:gd name="connsiteY245" fmla="*/ 319160 h 889665"/>
                <a:gd name="connsiteX246" fmla="*/ 804316 w 965979"/>
                <a:gd name="connsiteY246" fmla="*/ 307891 h 889665"/>
                <a:gd name="connsiteX247" fmla="*/ 812627 w 965979"/>
                <a:gd name="connsiteY247" fmla="*/ 302397 h 889665"/>
                <a:gd name="connsiteX248" fmla="*/ 828404 w 965979"/>
                <a:gd name="connsiteY248" fmla="*/ 302397 h 889665"/>
                <a:gd name="connsiteX249" fmla="*/ 831644 w 965979"/>
                <a:gd name="connsiteY249" fmla="*/ 304651 h 889665"/>
                <a:gd name="connsiteX250" fmla="*/ 840095 w 965979"/>
                <a:gd name="connsiteY250" fmla="*/ 304651 h 889665"/>
                <a:gd name="connsiteX251" fmla="*/ 854182 w 965979"/>
                <a:gd name="connsiteY251" fmla="*/ 307468 h 889665"/>
                <a:gd name="connsiteX252" fmla="*/ 864606 w 965979"/>
                <a:gd name="connsiteY252" fmla="*/ 302116 h 889665"/>
                <a:gd name="connsiteX253" fmla="*/ 869959 w 965979"/>
                <a:gd name="connsiteY253" fmla="*/ 290424 h 889665"/>
                <a:gd name="connsiteX254" fmla="*/ 864465 w 965979"/>
                <a:gd name="connsiteY254" fmla="*/ 272675 h 889665"/>
                <a:gd name="connsiteX255" fmla="*/ 858971 w 965979"/>
                <a:gd name="connsiteY255" fmla="*/ 264505 h 889665"/>
                <a:gd name="connsiteX256" fmla="*/ 856436 w 965979"/>
                <a:gd name="connsiteY256" fmla="*/ 250419 h 889665"/>
                <a:gd name="connsiteX257" fmla="*/ 853759 w 965979"/>
                <a:gd name="connsiteY257" fmla="*/ 244221 h 889665"/>
                <a:gd name="connsiteX258" fmla="*/ 845871 w 965979"/>
                <a:gd name="connsiteY258" fmla="*/ 241685 h 889665"/>
                <a:gd name="connsiteX259" fmla="*/ 837137 w 965979"/>
                <a:gd name="connsiteY259" fmla="*/ 231261 h 889665"/>
                <a:gd name="connsiteX260" fmla="*/ 829531 w 965979"/>
                <a:gd name="connsiteY260" fmla="*/ 208582 h 889665"/>
                <a:gd name="connsiteX261" fmla="*/ 851646 w 965979"/>
                <a:gd name="connsiteY261" fmla="*/ 200694 h 889665"/>
                <a:gd name="connsiteX262" fmla="*/ 862493 w 965979"/>
                <a:gd name="connsiteY262" fmla="*/ 195200 h 889665"/>
                <a:gd name="connsiteX263" fmla="*/ 870663 w 965979"/>
                <a:gd name="connsiteY263" fmla="*/ 181114 h 889665"/>
                <a:gd name="connsiteX264" fmla="*/ 874184 w 965979"/>
                <a:gd name="connsiteY264" fmla="*/ 176465 h 889665"/>
                <a:gd name="connsiteX265" fmla="*/ 876016 w 965979"/>
                <a:gd name="connsiteY265" fmla="*/ 170267 h 889665"/>
                <a:gd name="connsiteX266" fmla="*/ 881650 w 965979"/>
                <a:gd name="connsiteY266" fmla="*/ 159280 h 889665"/>
                <a:gd name="connsiteX267" fmla="*/ 906442 w 965979"/>
                <a:gd name="connsiteY267" fmla="*/ 153927 h 889665"/>
                <a:gd name="connsiteX268" fmla="*/ 919824 w 965979"/>
                <a:gd name="connsiteY268" fmla="*/ 137165 h 889665"/>
                <a:gd name="connsiteX269" fmla="*/ 930248 w 965979"/>
                <a:gd name="connsiteY269" fmla="*/ 133925 h 889665"/>
                <a:gd name="connsiteX270" fmla="*/ 936446 w 965979"/>
                <a:gd name="connsiteY270" fmla="*/ 123783 h 889665"/>
                <a:gd name="connsiteX271" fmla="*/ 959689 w 965979"/>
                <a:gd name="connsiteY271" fmla="*/ 112795 h 889665"/>
                <a:gd name="connsiteX272" fmla="*/ 965887 w 965979"/>
                <a:gd name="connsiteY272" fmla="*/ 102512 h 889665"/>
                <a:gd name="connsiteX273" fmla="*/ 955181 w 965979"/>
                <a:gd name="connsiteY273" fmla="*/ 93638 h 889665"/>
                <a:gd name="connsiteX274" fmla="*/ 954195 w 965979"/>
                <a:gd name="connsiteY274" fmla="*/ 89130 h 889665"/>
                <a:gd name="connsiteX275" fmla="*/ 943630 w 965979"/>
                <a:gd name="connsiteY275" fmla="*/ 86736 h 889665"/>
                <a:gd name="connsiteX276" fmla="*/ 935460 w 965979"/>
                <a:gd name="connsiteY276" fmla="*/ 82932 h 889665"/>
                <a:gd name="connsiteX277" fmla="*/ 927149 w 965979"/>
                <a:gd name="connsiteY277" fmla="*/ 85890 h 889665"/>
                <a:gd name="connsiteX278" fmla="*/ 916303 w 965979"/>
                <a:gd name="connsiteY278" fmla="*/ 88708 h 889665"/>
                <a:gd name="connsiteX279" fmla="*/ 891651 w 965979"/>
                <a:gd name="connsiteY279" fmla="*/ 88708 h 889665"/>
                <a:gd name="connsiteX280" fmla="*/ 882777 w 965979"/>
                <a:gd name="connsiteY280" fmla="*/ 90680 h 889665"/>
                <a:gd name="connsiteX281" fmla="*/ 880242 w 965979"/>
                <a:gd name="connsiteY281" fmla="*/ 93497 h 889665"/>
                <a:gd name="connsiteX282" fmla="*/ 872353 w 965979"/>
                <a:gd name="connsiteY282" fmla="*/ 96878 h 889665"/>
                <a:gd name="connsiteX283" fmla="*/ 866437 w 965979"/>
                <a:gd name="connsiteY283" fmla="*/ 112654 h 889665"/>
                <a:gd name="connsiteX284" fmla="*/ 856576 w 965979"/>
                <a:gd name="connsiteY284" fmla="*/ 115613 h 889665"/>
                <a:gd name="connsiteX285" fmla="*/ 855450 w 965979"/>
                <a:gd name="connsiteY285" fmla="*/ 111246 h 889665"/>
                <a:gd name="connsiteX286" fmla="*/ 850660 w 965979"/>
                <a:gd name="connsiteY286" fmla="*/ 107865 h 889665"/>
                <a:gd name="connsiteX287" fmla="*/ 836574 w 965979"/>
                <a:gd name="connsiteY287" fmla="*/ 101526 h 889665"/>
                <a:gd name="connsiteX288" fmla="*/ 831925 w 965979"/>
                <a:gd name="connsiteY288" fmla="*/ 107865 h 889665"/>
                <a:gd name="connsiteX289" fmla="*/ 825868 w 965979"/>
                <a:gd name="connsiteY289" fmla="*/ 115472 h 889665"/>
                <a:gd name="connsiteX290" fmla="*/ 821361 w 965979"/>
                <a:gd name="connsiteY290" fmla="*/ 116599 h 889665"/>
                <a:gd name="connsiteX291" fmla="*/ 820375 w 965979"/>
                <a:gd name="connsiteY291" fmla="*/ 121106 h 889665"/>
                <a:gd name="connsiteX292" fmla="*/ 809247 w 965979"/>
                <a:gd name="connsiteY292" fmla="*/ 126318 h 889665"/>
                <a:gd name="connsiteX293" fmla="*/ 806711 w 965979"/>
                <a:gd name="connsiteY293" fmla="*/ 131953 h 889665"/>
                <a:gd name="connsiteX294" fmla="*/ 796851 w 965979"/>
                <a:gd name="connsiteY294" fmla="*/ 133080 h 889665"/>
                <a:gd name="connsiteX295" fmla="*/ 791216 w 965979"/>
                <a:gd name="connsiteY295" fmla="*/ 134911 h 889665"/>
                <a:gd name="connsiteX296" fmla="*/ 791216 w 965979"/>
                <a:gd name="connsiteY296" fmla="*/ 127022 h 889665"/>
                <a:gd name="connsiteX297" fmla="*/ 795442 w 965979"/>
                <a:gd name="connsiteY297" fmla="*/ 112936 h 889665"/>
                <a:gd name="connsiteX298" fmla="*/ 800090 w 965979"/>
                <a:gd name="connsiteY298" fmla="*/ 97159 h 889665"/>
                <a:gd name="connsiteX299" fmla="*/ 810514 w 965979"/>
                <a:gd name="connsiteY299" fmla="*/ 93215 h 889665"/>
                <a:gd name="connsiteX300" fmla="*/ 812627 w 965979"/>
                <a:gd name="connsiteY300" fmla="*/ 80397 h 889665"/>
                <a:gd name="connsiteX301" fmla="*/ 799950 w 965979"/>
                <a:gd name="connsiteY301" fmla="*/ 74058 h 889665"/>
                <a:gd name="connsiteX302" fmla="*/ 798823 w 965979"/>
                <a:gd name="connsiteY302" fmla="*/ 64197 h 889665"/>
                <a:gd name="connsiteX303" fmla="*/ 796146 w 965979"/>
                <a:gd name="connsiteY303" fmla="*/ 55886 h 889665"/>
                <a:gd name="connsiteX304" fmla="*/ 791779 w 965979"/>
                <a:gd name="connsiteY304" fmla="*/ 54900 h 889665"/>
                <a:gd name="connsiteX305" fmla="*/ 785722 w 965979"/>
                <a:gd name="connsiteY305" fmla="*/ 47153 h 889665"/>
                <a:gd name="connsiteX306" fmla="*/ 780370 w 965979"/>
                <a:gd name="connsiteY306" fmla="*/ 38842 h 889665"/>
                <a:gd name="connsiteX307" fmla="*/ 777693 w 965979"/>
                <a:gd name="connsiteY307" fmla="*/ 27855 h 889665"/>
                <a:gd name="connsiteX308" fmla="*/ 772199 w 965979"/>
                <a:gd name="connsiteY308" fmla="*/ 19544 h 889665"/>
                <a:gd name="connsiteX309" fmla="*/ 744027 w 965979"/>
                <a:gd name="connsiteY309" fmla="*/ 19544 h 889665"/>
                <a:gd name="connsiteX310" fmla="*/ 733744 w 965979"/>
                <a:gd name="connsiteY310" fmla="*/ 16163 h 889665"/>
                <a:gd name="connsiteX311" fmla="*/ 725433 w 965979"/>
                <a:gd name="connsiteY311" fmla="*/ 10810 h 889665"/>
                <a:gd name="connsiteX312" fmla="*/ 724447 w 965979"/>
                <a:gd name="connsiteY312" fmla="*/ 6303 h 889665"/>
                <a:gd name="connsiteX313" fmla="*/ 683737 w 965979"/>
                <a:gd name="connsiteY313" fmla="*/ 6303 h 889665"/>
                <a:gd name="connsiteX314" fmla="*/ 672750 w 965979"/>
                <a:gd name="connsiteY314" fmla="*/ 6303 h 889665"/>
                <a:gd name="connsiteX315" fmla="*/ 664721 w 965979"/>
                <a:gd name="connsiteY315" fmla="*/ 9261 h 889665"/>
                <a:gd name="connsiteX316" fmla="*/ 642746 w 965979"/>
                <a:gd name="connsiteY316" fmla="*/ 9261 h 889665"/>
                <a:gd name="connsiteX317" fmla="*/ 620771 w 965979"/>
                <a:gd name="connsiteY317" fmla="*/ 7148 h 889665"/>
                <a:gd name="connsiteX318" fmla="*/ 611897 w 965979"/>
                <a:gd name="connsiteY318" fmla="*/ 4471 h 889665"/>
                <a:gd name="connsiteX319" fmla="*/ 604572 w 965979"/>
                <a:gd name="connsiteY319" fmla="*/ 950 h 889665"/>
                <a:gd name="connsiteX320" fmla="*/ 582316 w 965979"/>
                <a:gd name="connsiteY320" fmla="*/ 950 h 889665"/>
                <a:gd name="connsiteX321" fmla="*/ 566539 w 965979"/>
                <a:gd name="connsiteY321" fmla="*/ 7007 h 889665"/>
                <a:gd name="connsiteX322" fmla="*/ 562736 w 965979"/>
                <a:gd name="connsiteY322" fmla="*/ 14050 h 889665"/>
                <a:gd name="connsiteX323" fmla="*/ 558369 w 965979"/>
                <a:gd name="connsiteY323" fmla="*/ 15318 h 889665"/>
                <a:gd name="connsiteX324" fmla="*/ 555833 w 965979"/>
                <a:gd name="connsiteY324" fmla="*/ 20952 h 889665"/>
                <a:gd name="connsiteX325" fmla="*/ 552171 w 965979"/>
                <a:gd name="connsiteY325" fmla="*/ 31376 h 889665"/>
                <a:gd name="connsiteX326" fmla="*/ 552171 w 965979"/>
                <a:gd name="connsiteY326" fmla="*/ 39405 h 889665"/>
                <a:gd name="connsiteX327" fmla="*/ 516110 w 965979"/>
                <a:gd name="connsiteY327" fmla="*/ 26164 h 889665"/>
                <a:gd name="connsiteX328" fmla="*/ 508785 w 965979"/>
                <a:gd name="connsiteY328" fmla="*/ 25178 h 889665"/>
                <a:gd name="connsiteX329" fmla="*/ 501319 w 965979"/>
                <a:gd name="connsiteY329" fmla="*/ 11092 h 889665"/>
                <a:gd name="connsiteX330" fmla="*/ 502869 w 965979"/>
                <a:gd name="connsiteY330" fmla="*/ 11092 h 889665"/>
                <a:gd name="connsiteX331" fmla="*/ 480894 w 965979"/>
                <a:gd name="connsiteY331" fmla="*/ 5598 h 889665"/>
                <a:gd name="connsiteX332" fmla="*/ 474978 w 965979"/>
                <a:gd name="connsiteY332" fmla="*/ 16022 h 889665"/>
                <a:gd name="connsiteX333" fmla="*/ 461737 w 965979"/>
                <a:gd name="connsiteY333" fmla="*/ 19262 h 889665"/>
                <a:gd name="connsiteX334" fmla="*/ 450045 w 965979"/>
                <a:gd name="connsiteY334" fmla="*/ 24051 h 889665"/>
                <a:gd name="connsiteX335" fmla="*/ 453567 w 965979"/>
                <a:gd name="connsiteY335" fmla="*/ 33067 h 889665"/>
                <a:gd name="connsiteX336" fmla="*/ 461878 w 965979"/>
                <a:gd name="connsiteY336" fmla="*/ 33067 h 889665"/>
                <a:gd name="connsiteX337" fmla="*/ 466526 w 965979"/>
                <a:gd name="connsiteY337" fmla="*/ 36729 h 889665"/>
                <a:gd name="connsiteX338" fmla="*/ 476245 w 965979"/>
                <a:gd name="connsiteY338" fmla="*/ 43490 h 889665"/>
                <a:gd name="connsiteX339" fmla="*/ 488783 w 965979"/>
                <a:gd name="connsiteY339" fmla="*/ 47294 h 889665"/>
                <a:gd name="connsiteX340" fmla="*/ 489768 w 965979"/>
                <a:gd name="connsiteY340" fmla="*/ 51801 h 889665"/>
                <a:gd name="connsiteX341" fmla="*/ 494276 w 965979"/>
                <a:gd name="connsiteY341" fmla="*/ 52928 h 889665"/>
                <a:gd name="connsiteX342" fmla="*/ 475541 w 965979"/>
                <a:gd name="connsiteY342" fmla="*/ 63352 h 889665"/>
                <a:gd name="connsiteX343" fmla="*/ 467935 w 965979"/>
                <a:gd name="connsiteY343" fmla="*/ 83214 h 889665"/>
                <a:gd name="connsiteX344" fmla="*/ 451594 w 965979"/>
                <a:gd name="connsiteY344" fmla="*/ 87299 h 889665"/>
                <a:gd name="connsiteX345" fmla="*/ 444692 w 965979"/>
                <a:gd name="connsiteY345" fmla="*/ 77579 h 889665"/>
                <a:gd name="connsiteX346" fmla="*/ 436381 w 965979"/>
                <a:gd name="connsiteY346" fmla="*/ 72367 h 889665"/>
                <a:gd name="connsiteX347" fmla="*/ 434550 w 965979"/>
                <a:gd name="connsiteY347" fmla="*/ 68846 h 889665"/>
                <a:gd name="connsiteX348" fmla="*/ 428916 w 965979"/>
                <a:gd name="connsiteY348" fmla="*/ 63211 h 889665"/>
                <a:gd name="connsiteX349" fmla="*/ 420746 w 965979"/>
                <a:gd name="connsiteY349" fmla="*/ 57718 h 889665"/>
                <a:gd name="connsiteX350" fmla="*/ 409758 w 965979"/>
                <a:gd name="connsiteY350" fmla="*/ 55041 h 889665"/>
                <a:gd name="connsiteX351" fmla="*/ 400884 w 965979"/>
                <a:gd name="connsiteY351" fmla="*/ 50252 h 889665"/>
                <a:gd name="connsiteX352" fmla="*/ 379613 w 965979"/>
                <a:gd name="connsiteY352" fmla="*/ 44195 h 889665"/>
                <a:gd name="connsiteX353" fmla="*/ 365527 w 965979"/>
                <a:gd name="connsiteY353" fmla="*/ 44195 h 889665"/>
                <a:gd name="connsiteX354" fmla="*/ 357639 w 965979"/>
                <a:gd name="connsiteY354" fmla="*/ 51942 h 889665"/>
                <a:gd name="connsiteX355" fmla="*/ 368203 w 965979"/>
                <a:gd name="connsiteY355" fmla="*/ 55323 h 889665"/>
                <a:gd name="connsiteX356" fmla="*/ 376514 w 965979"/>
                <a:gd name="connsiteY356" fmla="*/ 60676 h 889665"/>
                <a:gd name="connsiteX357" fmla="*/ 376514 w 965979"/>
                <a:gd name="connsiteY357" fmla="*/ 74058 h 889665"/>
                <a:gd name="connsiteX358" fmla="*/ 362428 w 965979"/>
                <a:gd name="connsiteY358" fmla="*/ 74058 h 889665"/>
                <a:gd name="connsiteX359" fmla="*/ 348342 w 965979"/>
                <a:gd name="connsiteY359" fmla="*/ 74058 h 889665"/>
                <a:gd name="connsiteX360" fmla="*/ 337495 w 965979"/>
                <a:gd name="connsiteY360" fmla="*/ 76875 h 889665"/>
                <a:gd name="connsiteX361" fmla="*/ 318760 w 965979"/>
                <a:gd name="connsiteY361" fmla="*/ 66592 h 889665"/>
                <a:gd name="connsiteX362" fmla="*/ 315661 w 965979"/>
                <a:gd name="connsiteY362" fmla="*/ 71381 h 8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965979" h="889665">
                  <a:moveTo>
                    <a:pt x="316366" y="72227"/>
                  </a:moveTo>
                  <a:lnTo>
                    <a:pt x="316366" y="69973"/>
                  </a:lnTo>
                  <a:cubicBezTo>
                    <a:pt x="309745" y="69128"/>
                    <a:pt x="308477" y="66874"/>
                    <a:pt x="303125" y="63916"/>
                  </a:cubicBezTo>
                  <a:cubicBezTo>
                    <a:pt x="297772" y="60958"/>
                    <a:pt x="291855" y="61239"/>
                    <a:pt x="286644" y="58563"/>
                  </a:cubicBezTo>
                  <a:cubicBezTo>
                    <a:pt x="281601" y="55671"/>
                    <a:pt x="276051" y="53758"/>
                    <a:pt x="270303" y="52928"/>
                  </a:cubicBezTo>
                  <a:cubicBezTo>
                    <a:pt x="263260" y="52928"/>
                    <a:pt x="257485" y="57718"/>
                    <a:pt x="251146" y="58563"/>
                  </a:cubicBezTo>
                  <a:cubicBezTo>
                    <a:pt x="243835" y="59056"/>
                    <a:pt x="236482" y="59056"/>
                    <a:pt x="229171" y="58563"/>
                  </a:cubicBezTo>
                  <a:cubicBezTo>
                    <a:pt x="222100" y="57215"/>
                    <a:pt x="214831" y="57215"/>
                    <a:pt x="207760" y="58563"/>
                  </a:cubicBezTo>
                  <a:cubicBezTo>
                    <a:pt x="205605" y="59976"/>
                    <a:pt x="203576" y="61579"/>
                    <a:pt x="201703" y="63352"/>
                  </a:cubicBezTo>
                  <a:cubicBezTo>
                    <a:pt x="199731" y="63352"/>
                    <a:pt x="198745" y="63352"/>
                    <a:pt x="198745" y="66029"/>
                  </a:cubicBezTo>
                  <a:cubicBezTo>
                    <a:pt x="198745" y="68705"/>
                    <a:pt x="198745" y="69832"/>
                    <a:pt x="198745" y="71804"/>
                  </a:cubicBezTo>
                  <a:cubicBezTo>
                    <a:pt x="197055" y="80256"/>
                    <a:pt x="192265" y="79833"/>
                    <a:pt x="184658" y="79833"/>
                  </a:cubicBezTo>
                  <a:cubicBezTo>
                    <a:pt x="177052" y="79833"/>
                    <a:pt x="175502" y="76734"/>
                    <a:pt x="173108" y="79833"/>
                  </a:cubicBezTo>
                  <a:cubicBezTo>
                    <a:pt x="170628" y="82077"/>
                    <a:pt x="167825" y="83930"/>
                    <a:pt x="164797" y="85327"/>
                  </a:cubicBezTo>
                  <a:cubicBezTo>
                    <a:pt x="159360" y="89181"/>
                    <a:pt x="152866" y="91292"/>
                    <a:pt x="146203" y="91384"/>
                  </a:cubicBezTo>
                  <a:lnTo>
                    <a:pt x="135356" y="91384"/>
                  </a:lnTo>
                  <a:cubicBezTo>
                    <a:pt x="129299" y="91384"/>
                    <a:pt x="129440" y="92370"/>
                    <a:pt x="125073" y="94906"/>
                  </a:cubicBezTo>
                  <a:cubicBezTo>
                    <a:pt x="118467" y="99885"/>
                    <a:pt x="110959" y="103522"/>
                    <a:pt x="102958" y="105611"/>
                  </a:cubicBezTo>
                  <a:lnTo>
                    <a:pt x="101972" y="110119"/>
                  </a:lnTo>
                  <a:cubicBezTo>
                    <a:pt x="99436" y="110119"/>
                    <a:pt x="98028" y="112232"/>
                    <a:pt x="96337" y="112654"/>
                  </a:cubicBezTo>
                  <a:cubicBezTo>
                    <a:pt x="94647" y="113077"/>
                    <a:pt x="90984" y="112654"/>
                    <a:pt x="88590" y="112654"/>
                  </a:cubicBezTo>
                  <a:cubicBezTo>
                    <a:pt x="82955" y="114204"/>
                    <a:pt x="83237" y="118712"/>
                    <a:pt x="83237" y="123783"/>
                  </a:cubicBezTo>
                  <a:cubicBezTo>
                    <a:pt x="83237" y="128854"/>
                    <a:pt x="80983" y="136460"/>
                    <a:pt x="88871" y="134911"/>
                  </a:cubicBezTo>
                  <a:cubicBezTo>
                    <a:pt x="93097" y="133925"/>
                    <a:pt x="94083" y="128854"/>
                    <a:pt x="97464" y="127022"/>
                  </a:cubicBezTo>
                  <a:cubicBezTo>
                    <a:pt x="107508" y="124373"/>
                    <a:pt x="118129" y="124864"/>
                    <a:pt x="127891" y="128431"/>
                  </a:cubicBezTo>
                  <a:cubicBezTo>
                    <a:pt x="133103" y="131953"/>
                    <a:pt x="139441" y="151110"/>
                    <a:pt x="132821" y="154068"/>
                  </a:cubicBezTo>
                  <a:cubicBezTo>
                    <a:pt x="128313" y="156040"/>
                    <a:pt x="120847" y="152519"/>
                    <a:pt x="115917" y="154068"/>
                  </a:cubicBezTo>
                  <a:cubicBezTo>
                    <a:pt x="110987" y="155618"/>
                    <a:pt x="108311" y="158576"/>
                    <a:pt x="101831" y="157167"/>
                  </a:cubicBezTo>
                  <a:cubicBezTo>
                    <a:pt x="98042" y="155656"/>
                    <a:pt x="94407" y="153768"/>
                    <a:pt x="90984" y="151533"/>
                  </a:cubicBezTo>
                  <a:cubicBezTo>
                    <a:pt x="86688" y="149179"/>
                    <a:pt x="81758" y="148242"/>
                    <a:pt x="76898" y="148856"/>
                  </a:cubicBezTo>
                  <a:cubicBezTo>
                    <a:pt x="72109" y="148298"/>
                    <a:pt x="67263" y="148977"/>
                    <a:pt x="62812" y="150828"/>
                  </a:cubicBezTo>
                  <a:cubicBezTo>
                    <a:pt x="59572" y="152519"/>
                    <a:pt x="60135" y="151533"/>
                    <a:pt x="58022" y="154209"/>
                  </a:cubicBezTo>
                  <a:cubicBezTo>
                    <a:pt x="56966" y="155954"/>
                    <a:pt x="56064" y="157793"/>
                    <a:pt x="55346" y="159703"/>
                  </a:cubicBezTo>
                  <a:cubicBezTo>
                    <a:pt x="54360" y="161252"/>
                    <a:pt x="52670" y="162943"/>
                    <a:pt x="51824" y="164492"/>
                  </a:cubicBezTo>
                  <a:cubicBezTo>
                    <a:pt x="50979" y="166042"/>
                    <a:pt x="49711" y="169986"/>
                    <a:pt x="49289" y="170267"/>
                  </a:cubicBezTo>
                  <a:cubicBezTo>
                    <a:pt x="44218" y="171679"/>
                    <a:pt x="38865" y="171679"/>
                    <a:pt x="33794" y="170267"/>
                  </a:cubicBezTo>
                  <a:lnTo>
                    <a:pt x="32949" y="165760"/>
                  </a:lnTo>
                  <a:cubicBezTo>
                    <a:pt x="25173" y="163855"/>
                    <a:pt x="17059" y="163855"/>
                    <a:pt x="9284" y="165760"/>
                  </a:cubicBezTo>
                  <a:cubicBezTo>
                    <a:pt x="7185" y="167298"/>
                    <a:pt x="5156" y="168945"/>
                    <a:pt x="3227" y="170690"/>
                  </a:cubicBezTo>
                  <a:cubicBezTo>
                    <a:pt x="1255" y="170690"/>
                    <a:pt x="268" y="171535"/>
                    <a:pt x="268" y="173226"/>
                  </a:cubicBezTo>
                  <a:cubicBezTo>
                    <a:pt x="-253" y="175868"/>
                    <a:pt x="-13" y="178607"/>
                    <a:pt x="973" y="181114"/>
                  </a:cubicBezTo>
                  <a:cubicBezTo>
                    <a:pt x="973" y="181114"/>
                    <a:pt x="7312" y="184776"/>
                    <a:pt x="8016" y="185199"/>
                  </a:cubicBezTo>
                  <a:cubicBezTo>
                    <a:pt x="10974" y="186664"/>
                    <a:pt x="13763" y="188460"/>
                    <a:pt x="16327" y="190552"/>
                  </a:cubicBezTo>
                  <a:cubicBezTo>
                    <a:pt x="20665" y="195192"/>
                    <a:pt x="26610" y="198012"/>
                    <a:pt x="32949" y="198440"/>
                  </a:cubicBezTo>
                  <a:cubicBezTo>
                    <a:pt x="32597" y="204030"/>
                    <a:pt x="36836" y="208851"/>
                    <a:pt x="42429" y="209208"/>
                  </a:cubicBezTo>
                  <a:cubicBezTo>
                    <a:pt x="43063" y="209249"/>
                    <a:pt x="43711" y="209227"/>
                    <a:pt x="44359" y="209146"/>
                  </a:cubicBezTo>
                  <a:cubicBezTo>
                    <a:pt x="51402" y="209146"/>
                    <a:pt x="53937" y="209146"/>
                    <a:pt x="52670" y="217316"/>
                  </a:cubicBezTo>
                  <a:cubicBezTo>
                    <a:pt x="52670" y="221119"/>
                    <a:pt x="50838" y="226895"/>
                    <a:pt x="47317" y="228444"/>
                  </a:cubicBezTo>
                  <a:cubicBezTo>
                    <a:pt x="41809" y="229285"/>
                    <a:pt x="36203" y="229285"/>
                    <a:pt x="30695" y="228444"/>
                  </a:cubicBezTo>
                  <a:cubicBezTo>
                    <a:pt x="27892" y="228093"/>
                    <a:pt x="25046" y="228093"/>
                    <a:pt x="22243" y="228444"/>
                  </a:cubicBezTo>
                  <a:cubicBezTo>
                    <a:pt x="17876" y="230275"/>
                    <a:pt x="21116" y="230416"/>
                    <a:pt x="19708" y="234079"/>
                  </a:cubicBezTo>
                  <a:cubicBezTo>
                    <a:pt x="17848" y="238538"/>
                    <a:pt x="16947" y="243335"/>
                    <a:pt x="17031" y="248165"/>
                  </a:cubicBezTo>
                  <a:cubicBezTo>
                    <a:pt x="16679" y="250924"/>
                    <a:pt x="16679" y="253716"/>
                    <a:pt x="17031" y="256476"/>
                  </a:cubicBezTo>
                  <a:cubicBezTo>
                    <a:pt x="17736" y="259152"/>
                    <a:pt x="19426" y="258870"/>
                    <a:pt x="20553" y="260983"/>
                  </a:cubicBezTo>
                  <a:cubicBezTo>
                    <a:pt x="23131" y="265338"/>
                    <a:pt x="24948" y="270102"/>
                    <a:pt x="25906" y="275070"/>
                  </a:cubicBezTo>
                  <a:lnTo>
                    <a:pt x="28019" y="275070"/>
                  </a:lnTo>
                  <a:cubicBezTo>
                    <a:pt x="26469" y="280704"/>
                    <a:pt x="33371" y="286621"/>
                    <a:pt x="38583" y="286480"/>
                  </a:cubicBezTo>
                  <a:cubicBezTo>
                    <a:pt x="38428" y="291535"/>
                    <a:pt x="40879" y="296318"/>
                    <a:pt x="45063" y="299157"/>
                  </a:cubicBezTo>
                  <a:cubicBezTo>
                    <a:pt x="46894" y="300284"/>
                    <a:pt x="48866" y="300284"/>
                    <a:pt x="50698" y="301693"/>
                  </a:cubicBezTo>
                  <a:cubicBezTo>
                    <a:pt x="52529" y="303102"/>
                    <a:pt x="54642" y="310145"/>
                    <a:pt x="58304" y="310426"/>
                  </a:cubicBezTo>
                  <a:cubicBezTo>
                    <a:pt x="61967" y="310708"/>
                    <a:pt x="66756" y="304369"/>
                    <a:pt x="68587" y="301834"/>
                  </a:cubicBezTo>
                  <a:cubicBezTo>
                    <a:pt x="72813" y="295777"/>
                    <a:pt x="71263" y="294086"/>
                    <a:pt x="80138" y="294227"/>
                  </a:cubicBezTo>
                  <a:cubicBezTo>
                    <a:pt x="85927" y="295315"/>
                    <a:pt x="91928" y="294627"/>
                    <a:pt x="97323" y="292255"/>
                  </a:cubicBezTo>
                  <a:cubicBezTo>
                    <a:pt x="98873" y="291128"/>
                    <a:pt x="99718" y="289015"/>
                    <a:pt x="101267" y="288029"/>
                  </a:cubicBezTo>
                  <a:cubicBezTo>
                    <a:pt x="103817" y="286598"/>
                    <a:pt x="106662" y="285733"/>
                    <a:pt x="109578" y="285494"/>
                  </a:cubicBezTo>
                  <a:cubicBezTo>
                    <a:pt x="111522" y="284565"/>
                    <a:pt x="113551" y="283812"/>
                    <a:pt x="115636" y="283240"/>
                  </a:cubicBezTo>
                  <a:cubicBezTo>
                    <a:pt x="119157" y="283240"/>
                    <a:pt x="123101" y="283240"/>
                    <a:pt x="126623" y="283240"/>
                  </a:cubicBezTo>
                  <a:cubicBezTo>
                    <a:pt x="130328" y="282886"/>
                    <a:pt x="134032" y="283886"/>
                    <a:pt x="137047" y="286057"/>
                  </a:cubicBezTo>
                  <a:cubicBezTo>
                    <a:pt x="137117" y="287690"/>
                    <a:pt x="138498" y="288956"/>
                    <a:pt x="140132" y="288886"/>
                  </a:cubicBezTo>
                  <a:cubicBezTo>
                    <a:pt x="140188" y="288883"/>
                    <a:pt x="140230" y="288880"/>
                    <a:pt x="140287" y="288874"/>
                  </a:cubicBezTo>
                  <a:cubicBezTo>
                    <a:pt x="141977" y="288315"/>
                    <a:pt x="143808" y="288315"/>
                    <a:pt x="145498" y="288874"/>
                  </a:cubicBezTo>
                  <a:cubicBezTo>
                    <a:pt x="145639" y="291331"/>
                    <a:pt x="145921" y="293776"/>
                    <a:pt x="146344" y="296199"/>
                  </a:cubicBezTo>
                  <a:cubicBezTo>
                    <a:pt x="152542" y="296199"/>
                    <a:pt x="159303" y="302538"/>
                    <a:pt x="164797" y="304933"/>
                  </a:cubicBezTo>
                  <a:cubicBezTo>
                    <a:pt x="169319" y="306581"/>
                    <a:pt x="174080" y="307484"/>
                    <a:pt x="178883" y="307609"/>
                  </a:cubicBezTo>
                  <a:cubicBezTo>
                    <a:pt x="183954" y="307609"/>
                    <a:pt x="187335" y="309581"/>
                    <a:pt x="192970" y="310286"/>
                  </a:cubicBezTo>
                  <a:cubicBezTo>
                    <a:pt x="202689" y="311553"/>
                    <a:pt x="206352" y="320428"/>
                    <a:pt x="207056" y="329584"/>
                  </a:cubicBezTo>
                  <a:cubicBezTo>
                    <a:pt x="207760" y="338740"/>
                    <a:pt x="199308" y="348037"/>
                    <a:pt x="201985" y="359306"/>
                  </a:cubicBezTo>
                  <a:cubicBezTo>
                    <a:pt x="206633" y="359306"/>
                    <a:pt x="208746" y="359306"/>
                    <a:pt x="211986" y="363109"/>
                  </a:cubicBezTo>
                  <a:cubicBezTo>
                    <a:pt x="215226" y="366913"/>
                    <a:pt x="211986" y="366490"/>
                    <a:pt x="215085" y="368180"/>
                  </a:cubicBezTo>
                  <a:cubicBezTo>
                    <a:pt x="218184" y="369871"/>
                    <a:pt x="220719" y="368180"/>
                    <a:pt x="223114" y="368180"/>
                  </a:cubicBezTo>
                  <a:lnTo>
                    <a:pt x="223959" y="375646"/>
                  </a:lnTo>
                  <a:lnTo>
                    <a:pt x="231284" y="375646"/>
                  </a:lnTo>
                  <a:cubicBezTo>
                    <a:pt x="233679" y="385225"/>
                    <a:pt x="227340" y="389733"/>
                    <a:pt x="223396" y="397339"/>
                  </a:cubicBezTo>
                  <a:cubicBezTo>
                    <a:pt x="221987" y="399875"/>
                    <a:pt x="218466" y="404664"/>
                    <a:pt x="221142" y="407763"/>
                  </a:cubicBezTo>
                  <a:cubicBezTo>
                    <a:pt x="223818" y="410862"/>
                    <a:pt x="230298" y="406073"/>
                    <a:pt x="231284" y="412834"/>
                  </a:cubicBezTo>
                  <a:cubicBezTo>
                    <a:pt x="227481" y="415229"/>
                    <a:pt x="228890" y="420722"/>
                    <a:pt x="229031" y="424526"/>
                  </a:cubicBezTo>
                  <a:cubicBezTo>
                    <a:pt x="229171" y="428329"/>
                    <a:pt x="226072" y="432696"/>
                    <a:pt x="225791" y="437767"/>
                  </a:cubicBezTo>
                  <a:cubicBezTo>
                    <a:pt x="220015" y="437767"/>
                    <a:pt x="217761" y="445655"/>
                    <a:pt x="223537" y="446500"/>
                  </a:cubicBezTo>
                  <a:cubicBezTo>
                    <a:pt x="223537" y="451853"/>
                    <a:pt x="219029" y="464249"/>
                    <a:pt x="223537" y="468053"/>
                  </a:cubicBezTo>
                  <a:cubicBezTo>
                    <a:pt x="225227" y="469320"/>
                    <a:pt x="228467" y="468053"/>
                    <a:pt x="230580" y="469039"/>
                  </a:cubicBezTo>
                  <a:cubicBezTo>
                    <a:pt x="232975" y="470158"/>
                    <a:pt x="235243" y="471529"/>
                    <a:pt x="237341" y="473124"/>
                  </a:cubicBezTo>
                  <a:cubicBezTo>
                    <a:pt x="241074" y="476279"/>
                    <a:pt x="245525" y="478457"/>
                    <a:pt x="250301" y="479462"/>
                  </a:cubicBezTo>
                  <a:cubicBezTo>
                    <a:pt x="256921" y="480308"/>
                    <a:pt x="262556" y="477490"/>
                    <a:pt x="266782" y="481998"/>
                  </a:cubicBezTo>
                  <a:cubicBezTo>
                    <a:pt x="268021" y="483657"/>
                    <a:pt x="268979" y="485515"/>
                    <a:pt x="269599" y="487492"/>
                  </a:cubicBezTo>
                  <a:cubicBezTo>
                    <a:pt x="270726" y="492704"/>
                    <a:pt x="268754" y="492422"/>
                    <a:pt x="272135" y="495803"/>
                  </a:cubicBezTo>
                  <a:cubicBezTo>
                    <a:pt x="275515" y="499183"/>
                    <a:pt x="282136" y="502705"/>
                    <a:pt x="272135" y="504114"/>
                  </a:cubicBezTo>
                  <a:cubicBezTo>
                    <a:pt x="266641" y="504114"/>
                    <a:pt x="258048" y="501860"/>
                    <a:pt x="253541" y="504114"/>
                  </a:cubicBezTo>
                  <a:cubicBezTo>
                    <a:pt x="249554" y="507180"/>
                    <a:pt x="245737" y="510472"/>
                    <a:pt x="242131" y="513974"/>
                  </a:cubicBezTo>
                  <a:cubicBezTo>
                    <a:pt x="247343" y="515664"/>
                    <a:pt x="251710" y="513974"/>
                    <a:pt x="256217" y="516510"/>
                  </a:cubicBezTo>
                  <a:cubicBezTo>
                    <a:pt x="260725" y="519045"/>
                    <a:pt x="260725" y="522989"/>
                    <a:pt x="262978" y="526229"/>
                  </a:cubicBezTo>
                  <a:cubicBezTo>
                    <a:pt x="269740" y="535949"/>
                    <a:pt x="282699" y="526229"/>
                    <a:pt x="289179" y="535667"/>
                  </a:cubicBezTo>
                  <a:cubicBezTo>
                    <a:pt x="290729" y="538203"/>
                    <a:pt x="293546" y="546936"/>
                    <a:pt x="290729" y="549753"/>
                  </a:cubicBezTo>
                  <a:cubicBezTo>
                    <a:pt x="287911" y="552571"/>
                    <a:pt x="278333" y="548345"/>
                    <a:pt x="274529" y="549753"/>
                  </a:cubicBezTo>
                  <a:cubicBezTo>
                    <a:pt x="270726" y="551162"/>
                    <a:pt x="273825" y="557783"/>
                    <a:pt x="270022" y="561727"/>
                  </a:cubicBezTo>
                  <a:cubicBezTo>
                    <a:pt x="268895" y="562994"/>
                    <a:pt x="264669" y="563276"/>
                    <a:pt x="264246" y="564262"/>
                  </a:cubicBezTo>
                  <a:cubicBezTo>
                    <a:pt x="261852" y="568206"/>
                    <a:pt x="265514" y="570460"/>
                    <a:pt x="269176" y="569192"/>
                  </a:cubicBezTo>
                  <a:cubicBezTo>
                    <a:pt x="269388" y="571959"/>
                    <a:pt x="269388" y="574737"/>
                    <a:pt x="269176" y="577503"/>
                  </a:cubicBezTo>
                  <a:cubicBezTo>
                    <a:pt x="268472" y="583138"/>
                    <a:pt x="267345" y="582434"/>
                    <a:pt x="263542" y="586237"/>
                  </a:cubicBezTo>
                  <a:cubicBezTo>
                    <a:pt x="259034" y="590815"/>
                    <a:pt x="253738" y="594538"/>
                    <a:pt x="247906" y="597224"/>
                  </a:cubicBezTo>
                  <a:cubicBezTo>
                    <a:pt x="242469" y="599747"/>
                    <a:pt x="238116" y="604148"/>
                    <a:pt x="235651" y="609620"/>
                  </a:cubicBezTo>
                  <a:cubicBezTo>
                    <a:pt x="233679" y="612860"/>
                    <a:pt x="231425" y="614410"/>
                    <a:pt x="230580" y="618495"/>
                  </a:cubicBezTo>
                  <a:cubicBezTo>
                    <a:pt x="229735" y="622580"/>
                    <a:pt x="231284" y="627792"/>
                    <a:pt x="230580" y="632581"/>
                  </a:cubicBezTo>
                  <a:cubicBezTo>
                    <a:pt x="229594" y="640328"/>
                    <a:pt x="223396" y="640469"/>
                    <a:pt x="220015" y="646667"/>
                  </a:cubicBezTo>
                  <a:cubicBezTo>
                    <a:pt x="218607" y="649485"/>
                    <a:pt x="220015" y="653429"/>
                    <a:pt x="218888" y="656528"/>
                  </a:cubicBezTo>
                  <a:cubicBezTo>
                    <a:pt x="217761" y="659627"/>
                    <a:pt x="215930" y="662303"/>
                    <a:pt x="217339" y="667515"/>
                  </a:cubicBezTo>
                  <a:cubicBezTo>
                    <a:pt x="218747" y="672727"/>
                    <a:pt x="222128" y="683151"/>
                    <a:pt x="227622" y="684700"/>
                  </a:cubicBezTo>
                  <a:cubicBezTo>
                    <a:pt x="233115" y="686250"/>
                    <a:pt x="234806" y="683010"/>
                    <a:pt x="238891" y="687095"/>
                  </a:cubicBezTo>
                  <a:cubicBezTo>
                    <a:pt x="242976" y="691180"/>
                    <a:pt x="240299" y="695688"/>
                    <a:pt x="241990" y="701181"/>
                  </a:cubicBezTo>
                  <a:cubicBezTo>
                    <a:pt x="242708" y="700849"/>
                    <a:pt x="243525" y="700849"/>
                    <a:pt x="244244" y="701181"/>
                  </a:cubicBezTo>
                  <a:cubicBezTo>
                    <a:pt x="243539" y="728723"/>
                    <a:pt x="244385" y="756281"/>
                    <a:pt x="246779" y="783727"/>
                  </a:cubicBezTo>
                  <a:cubicBezTo>
                    <a:pt x="247949" y="784229"/>
                    <a:pt x="249273" y="784229"/>
                    <a:pt x="250442" y="783727"/>
                  </a:cubicBezTo>
                  <a:cubicBezTo>
                    <a:pt x="253357" y="788280"/>
                    <a:pt x="256048" y="792981"/>
                    <a:pt x="258471" y="797814"/>
                  </a:cubicBezTo>
                  <a:cubicBezTo>
                    <a:pt x="261711" y="802321"/>
                    <a:pt x="265232" y="805279"/>
                    <a:pt x="268050" y="810069"/>
                  </a:cubicBezTo>
                  <a:cubicBezTo>
                    <a:pt x="273121" y="818661"/>
                    <a:pt x="278051" y="832748"/>
                    <a:pt x="288616" y="836128"/>
                  </a:cubicBezTo>
                  <a:cubicBezTo>
                    <a:pt x="296180" y="837117"/>
                    <a:pt x="303336" y="840135"/>
                    <a:pt x="309323" y="844862"/>
                  </a:cubicBezTo>
                  <a:cubicBezTo>
                    <a:pt x="311295" y="847116"/>
                    <a:pt x="311435" y="850778"/>
                    <a:pt x="313126" y="852469"/>
                  </a:cubicBezTo>
                  <a:cubicBezTo>
                    <a:pt x="316183" y="855132"/>
                    <a:pt x="319662" y="857273"/>
                    <a:pt x="323409" y="858807"/>
                  </a:cubicBezTo>
                  <a:lnTo>
                    <a:pt x="329184" y="858807"/>
                  </a:lnTo>
                  <a:cubicBezTo>
                    <a:pt x="330875" y="858800"/>
                    <a:pt x="332283" y="860086"/>
                    <a:pt x="332424" y="861766"/>
                  </a:cubicBezTo>
                  <a:cubicBezTo>
                    <a:pt x="333129" y="863750"/>
                    <a:pt x="335129" y="864979"/>
                    <a:pt x="337213" y="864724"/>
                  </a:cubicBezTo>
                  <a:cubicBezTo>
                    <a:pt x="338862" y="864155"/>
                    <a:pt x="340636" y="864155"/>
                    <a:pt x="342285" y="864724"/>
                  </a:cubicBezTo>
                  <a:cubicBezTo>
                    <a:pt x="344820" y="867400"/>
                    <a:pt x="341299" y="872612"/>
                    <a:pt x="342285" y="875570"/>
                  </a:cubicBezTo>
                  <a:cubicBezTo>
                    <a:pt x="343271" y="878528"/>
                    <a:pt x="347778" y="879233"/>
                    <a:pt x="350736" y="880782"/>
                  </a:cubicBezTo>
                  <a:cubicBezTo>
                    <a:pt x="350736" y="880782"/>
                    <a:pt x="352145" y="883881"/>
                    <a:pt x="352849" y="884022"/>
                  </a:cubicBezTo>
                  <a:cubicBezTo>
                    <a:pt x="353554" y="884163"/>
                    <a:pt x="353694" y="886980"/>
                    <a:pt x="353976" y="888530"/>
                  </a:cubicBezTo>
                  <a:cubicBezTo>
                    <a:pt x="358484" y="889938"/>
                    <a:pt x="370880" y="890783"/>
                    <a:pt x="372852" y="886417"/>
                  </a:cubicBezTo>
                  <a:cubicBezTo>
                    <a:pt x="374824" y="882050"/>
                    <a:pt x="368203" y="867118"/>
                    <a:pt x="375106" y="864160"/>
                  </a:cubicBezTo>
                  <a:lnTo>
                    <a:pt x="381022" y="864160"/>
                  </a:lnTo>
                  <a:cubicBezTo>
                    <a:pt x="382994" y="864160"/>
                    <a:pt x="383839" y="863174"/>
                    <a:pt x="383558" y="861202"/>
                  </a:cubicBezTo>
                  <a:cubicBezTo>
                    <a:pt x="385332" y="859298"/>
                    <a:pt x="386981" y="857273"/>
                    <a:pt x="388488" y="855145"/>
                  </a:cubicBezTo>
                  <a:cubicBezTo>
                    <a:pt x="390178" y="852046"/>
                    <a:pt x="388488" y="848102"/>
                    <a:pt x="388488" y="844721"/>
                  </a:cubicBezTo>
                  <a:cubicBezTo>
                    <a:pt x="389108" y="841128"/>
                    <a:pt x="390291" y="837657"/>
                    <a:pt x="392009" y="834438"/>
                  </a:cubicBezTo>
                  <a:cubicBezTo>
                    <a:pt x="394122" y="829122"/>
                    <a:pt x="399250" y="825616"/>
                    <a:pt x="404969" y="825564"/>
                  </a:cubicBezTo>
                  <a:cubicBezTo>
                    <a:pt x="408068" y="825564"/>
                    <a:pt x="412857" y="827113"/>
                    <a:pt x="415533" y="825564"/>
                  </a:cubicBezTo>
                  <a:cubicBezTo>
                    <a:pt x="417167" y="822417"/>
                    <a:pt x="418492" y="819114"/>
                    <a:pt x="419478" y="815703"/>
                  </a:cubicBezTo>
                  <a:cubicBezTo>
                    <a:pt x="420605" y="813449"/>
                    <a:pt x="422154" y="811055"/>
                    <a:pt x="423422" y="808801"/>
                  </a:cubicBezTo>
                  <a:cubicBezTo>
                    <a:pt x="425788" y="805905"/>
                    <a:pt x="427042" y="802256"/>
                    <a:pt x="426943" y="798518"/>
                  </a:cubicBezTo>
                  <a:cubicBezTo>
                    <a:pt x="426943" y="792179"/>
                    <a:pt x="432719" y="786404"/>
                    <a:pt x="432860" y="779924"/>
                  </a:cubicBezTo>
                  <a:cubicBezTo>
                    <a:pt x="437353" y="779828"/>
                    <a:pt x="441734" y="778514"/>
                    <a:pt x="445537" y="776121"/>
                  </a:cubicBezTo>
                  <a:cubicBezTo>
                    <a:pt x="449904" y="772317"/>
                    <a:pt x="448918" y="768514"/>
                    <a:pt x="448918" y="763020"/>
                  </a:cubicBezTo>
                  <a:cubicBezTo>
                    <a:pt x="448918" y="757527"/>
                    <a:pt x="448918" y="752033"/>
                    <a:pt x="448918" y="746539"/>
                  </a:cubicBezTo>
                  <a:cubicBezTo>
                    <a:pt x="448566" y="744063"/>
                    <a:pt x="448566" y="741550"/>
                    <a:pt x="448918" y="739074"/>
                  </a:cubicBezTo>
                  <a:cubicBezTo>
                    <a:pt x="450468" y="737745"/>
                    <a:pt x="451313" y="735760"/>
                    <a:pt x="451172" y="733721"/>
                  </a:cubicBezTo>
                  <a:cubicBezTo>
                    <a:pt x="451172" y="731467"/>
                    <a:pt x="451172" y="729354"/>
                    <a:pt x="451172" y="727241"/>
                  </a:cubicBezTo>
                  <a:cubicBezTo>
                    <a:pt x="451172" y="725128"/>
                    <a:pt x="456525" y="721607"/>
                    <a:pt x="458919" y="718648"/>
                  </a:cubicBezTo>
                  <a:cubicBezTo>
                    <a:pt x="461314" y="715690"/>
                    <a:pt x="458919" y="715127"/>
                    <a:pt x="462018" y="713577"/>
                  </a:cubicBezTo>
                  <a:cubicBezTo>
                    <a:pt x="464652" y="713429"/>
                    <a:pt x="467273" y="713429"/>
                    <a:pt x="469907" y="713577"/>
                  </a:cubicBezTo>
                  <a:cubicBezTo>
                    <a:pt x="471865" y="712687"/>
                    <a:pt x="473893" y="711935"/>
                    <a:pt x="475964" y="711323"/>
                  </a:cubicBezTo>
                  <a:cubicBezTo>
                    <a:pt x="478682" y="711183"/>
                    <a:pt x="481415" y="711183"/>
                    <a:pt x="484134" y="711323"/>
                  </a:cubicBezTo>
                  <a:cubicBezTo>
                    <a:pt x="492445" y="711323"/>
                    <a:pt x="500615" y="711323"/>
                    <a:pt x="508785" y="711323"/>
                  </a:cubicBezTo>
                  <a:cubicBezTo>
                    <a:pt x="516955" y="711323"/>
                    <a:pt x="517378" y="711323"/>
                    <a:pt x="521885" y="707802"/>
                  </a:cubicBezTo>
                  <a:cubicBezTo>
                    <a:pt x="526393" y="704280"/>
                    <a:pt x="527379" y="702449"/>
                    <a:pt x="530055" y="699632"/>
                  </a:cubicBezTo>
                  <a:cubicBezTo>
                    <a:pt x="537662" y="691743"/>
                    <a:pt x="548649" y="697378"/>
                    <a:pt x="555411" y="689490"/>
                  </a:cubicBezTo>
                  <a:cubicBezTo>
                    <a:pt x="558651" y="685686"/>
                    <a:pt x="557946" y="680897"/>
                    <a:pt x="558791" y="676249"/>
                  </a:cubicBezTo>
                  <a:cubicBezTo>
                    <a:pt x="559904" y="672259"/>
                    <a:pt x="561510" y="668425"/>
                    <a:pt x="563581" y="664839"/>
                  </a:cubicBezTo>
                  <a:cubicBezTo>
                    <a:pt x="565553" y="660894"/>
                    <a:pt x="569638" y="656809"/>
                    <a:pt x="571328" y="653147"/>
                  </a:cubicBezTo>
                  <a:cubicBezTo>
                    <a:pt x="573019" y="649485"/>
                    <a:pt x="571328" y="647653"/>
                    <a:pt x="571328" y="645259"/>
                  </a:cubicBezTo>
                  <a:cubicBezTo>
                    <a:pt x="571328" y="642864"/>
                    <a:pt x="575977" y="640892"/>
                    <a:pt x="577808" y="638638"/>
                  </a:cubicBezTo>
                  <a:cubicBezTo>
                    <a:pt x="582935" y="632077"/>
                    <a:pt x="590218" y="627537"/>
                    <a:pt x="598374" y="625819"/>
                  </a:cubicBezTo>
                  <a:cubicBezTo>
                    <a:pt x="602459" y="624411"/>
                    <a:pt x="607530" y="621734"/>
                    <a:pt x="612461" y="620185"/>
                  </a:cubicBezTo>
                  <a:cubicBezTo>
                    <a:pt x="617982" y="618521"/>
                    <a:pt x="623744" y="617807"/>
                    <a:pt x="629505" y="618072"/>
                  </a:cubicBezTo>
                  <a:cubicBezTo>
                    <a:pt x="635153" y="617476"/>
                    <a:pt x="640858" y="618451"/>
                    <a:pt x="645986" y="620889"/>
                  </a:cubicBezTo>
                  <a:cubicBezTo>
                    <a:pt x="651564" y="624157"/>
                    <a:pt x="658213" y="625022"/>
                    <a:pt x="664439" y="623284"/>
                  </a:cubicBezTo>
                  <a:cubicBezTo>
                    <a:pt x="668313" y="621106"/>
                    <a:pt x="672031" y="618659"/>
                    <a:pt x="675567" y="615959"/>
                  </a:cubicBezTo>
                  <a:cubicBezTo>
                    <a:pt x="677399" y="614832"/>
                    <a:pt x="679934" y="613846"/>
                    <a:pt x="681483" y="612719"/>
                  </a:cubicBezTo>
                  <a:cubicBezTo>
                    <a:pt x="683033" y="611592"/>
                    <a:pt x="684723" y="609198"/>
                    <a:pt x="686836" y="607789"/>
                  </a:cubicBezTo>
                  <a:cubicBezTo>
                    <a:pt x="688949" y="606380"/>
                    <a:pt x="695288" y="605113"/>
                    <a:pt x="698246" y="602436"/>
                  </a:cubicBezTo>
                  <a:cubicBezTo>
                    <a:pt x="701204" y="599760"/>
                    <a:pt x="701627" y="595534"/>
                    <a:pt x="706839" y="594125"/>
                  </a:cubicBezTo>
                  <a:cubicBezTo>
                    <a:pt x="712051" y="592717"/>
                    <a:pt x="717826" y="595252"/>
                    <a:pt x="722052" y="592998"/>
                  </a:cubicBezTo>
                  <a:cubicBezTo>
                    <a:pt x="726278" y="590745"/>
                    <a:pt x="726841" y="586378"/>
                    <a:pt x="728109" y="582574"/>
                  </a:cubicBezTo>
                  <a:cubicBezTo>
                    <a:pt x="728532" y="580440"/>
                    <a:pt x="729194" y="578363"/>
                    <a:pt x="730081" y="576376"/>
                  </a:cubicBezTo>
                  <a:cubicBezTo>
                    <a:pt x="730081" y="576376"/>
                    <a:pt x="734166" y="569333"/>
                    <a:pt x="734025" y="569333"/>
                  </a:cubicBezTo>
                  <a:cubicBezTo>
                    <a:pt x="736561" y="567502"/>
                    <a:pt x="739519" y="569333"/>
                    <a:pt x="742055" y="569333"/>
                  </a:cubicBezTo>
                  <a:cubicBezTo>
                    <a:pt x="744590" y="569333"/>
                    <a:pt x="743745" y="567220"/>
                    <a:pt x="745154" y="564262"/>
                  </a:cubicBezTo>
                  <a:cubicBezTo>
                    <a:pt x="747351" y="559914"/>
                    <a:pt x="748126" y="554992"/>
                    <a:pt x="747407" y="550176"/>
                  </a:cubicBezTo>
                  <a:cubicBezTo>
                    <a:pt x="746281" y="542851"/>
                    <a:pt x="743463" y="544682"/>
                    <a:pt x="736279" y="544823"/>
                  </a:cubicBezTo>
                  <a:cubicBezTo>
                    <a:pt x="729898" y="545246"/>
                    <a:pt x="723503" y="545246"/>
                    <a:pt x="717122" y="544823"/>
                  </a:cubicBezTo>
                  <a:cubicBezTo>
                    <a:pt x="712051" y="544823"/>
                    <a:pt x="714586" y="544823"/>
                    <a:pt x="711628" y="542147"/>
                  </a:cubicBezTo>
                  <a:cubicBezTo>
                    <a:pt x="708670" y="539470"/>
                    <a:pt x="709234" y="538484"/>
                    <a:pt x="706135" y="536512"/>
                  </a:cubicBezTo>
                  <a:cubicBezTo>
                    <a:pt x="704557" y="535302"/>
                    <a:pt x="702796" y="534351"/>
                    <a:pt x="700923" y="533695"/>
                  </a:cubicBezTo>
                  <a:lnTo>
                    <a:pt x="695006" y="533695"/>
                  </a:lnTo>
                  <a:cubicBezTo>
                    <a:pt x="693175" y="533695"/>
                    <a:pt x="692330" y="532709"/>
                    <a:pt x="692471" y="530878"/>
                  </a:cubicBezTo>
                  <a:cubicBezTo>
                    <a:pt x="689175" y="527164"/>
                    <a:pt x="687076" y="522554"/>
                    <a:pt x="686414" y="517636"/>
                  </a:cubicBezTo>
                  <a:cubicBezTo>
                    <a:pt x="686414" y="515242"/>
                    <a:pt x="682751" y="515242"/>
                    <a:pt x="684019" y="511438"/>
                  </a:cubicBezTo>
                  <a:cubicBezTo>
                    <a:pt x="685287" y="507635"/>
                    <a:pt x="688949" y="508199"/>
                    <a:pt x="692612" y="508762"/>
                  </a:cubicBezTo>
                  <a:cubicBezTo>
                    <a:pt x="697936" y="510317"/>
                    <a:pt x="703416" y="511262"/>
                    <a:pt x="708952" y="511579"/>
                  </a:cubicBezTo>
                  <a:cubicBezTo>
                    <a:pt x="715150" y="510967"/>
                    <a:pt x="721404" y="511203"/>
                    <a:pt x="727546" y="512284"/>
                  </a:cubicBezTo>
                  <a:cubicBezTo>
                    <a:pt x="733321" y="513833"/>
                    <a:pt x="734589" y="519749"/>
                    <a:pt x="738956" y="522707"/>
                  </a:cubicBezTo>
                  <a:cubicBezTo>
                    <a:pt x="737688" y="521862"/>
                    <a:pt x="746281" y="524820"/>
                    <a:pt x="745154" y="524680"/>
                  </a:cubicBezTo>
                  <a:cubicBezTo>
                    <a:pt x="748464" y="524846"/>
                    <a:pt x="751760" y="525223"/>
                    <a:pt x="755014" y="525807"/>
                  </a:cubicBezTo>
                  <a:lnTo>
                    <a:pt x="756000" y="530314"/>
                  </a:lnTo>
                  <a:cubicBezTo>
                    <a:pt x="764931" y="532006"/>
                    <a:pt x="774115" y="532006"/>
                    <a:pt x="783046" y="530314"/>
                  </a:cubicBezTo>
                  <a:cubicBezTo>
                    <a:pt x="785863" y="530314"/>
                    <a:pt x="789244" y="525666"/>
                    <a:pt x="791779" y="525243"/>
                  </a:cubicBezTo>
                  <a:cubicBezTo>
                    <a:pt x="794315" y="524820"/>
                    <a:pt x="798682" y="529046"/>
                    <a:pt x="801640" y="527074"/>
                  </a:cubicBezTo>
                  <a:cubicBezTo>
                    <a:pt x="804598" y="525102"/>
                    <a:pt x="800090" y="504677"/>
                    <a:pt x="799245" y="500733"/>
                  </a:cubicBezTo>
                  <a:cubicBezTo>
                    <a:pt x="798400" y="496789"/>
                    <a:pt x="799245" y="493971"/>
                    <a:pt x="794597" y="491154"/>
                  </a:cubicBezTo>
                  <a:cubicBezTo>
                    <a:pt x="789948" y="488337"/>
                    <a:pt x="787694" y="489886"/>
                    <a:pt x="784877" y="487210"/>
                  </a:cubicBezTo>
                  <a:cubicBezTo>
                    <a:pt x="782764" y="484641"/>
                    <a:pt x="780919" y="481856"/>
                    <a:pt x="779383" y="478899"/>
                  </a:cubicBezTo>
                  <a:cubicBezTo>
                    <a:pt x="776848" y="474532"/>
                    <a:pt x="776989" y="474251"/>
                    <a:pt x="772622" y="471997"/>
                  </a:cubicBezTo>
                  <a:cubicBezTo>
                    <a:pt x="769579" y="470356"/>
                    <a:pt x="766424" y="468943"/>
                    <a:pt x="763184" y="467771"/>
                  </a:cubicBezTo>
                  <a:cubicBezTo>
                    <a:pt x="761550" y="467141"/>
                    <a:pt x="759747" y="467141"/>
                    <a:pt x="758113" y="467771"/>
                  </a:cubicBezTo>
                  <a:cubicBezTo>
                    <a:pt x="756423" y="466785"/>
                    <a:pt x="755155" y="465094"/>
                    <a:pt x="753465" y="464108"/>
                  </a:cubicBezTo>
                  <a:cubicBezTo>
                    <a:pt x="747069" y="461953"/>
                    <a:pt x="741083" y="458765"/>
                    <a:pt x="735716" y="454671"/>
                  </a:cubicBezTo>
                  <a:lnTo>
                    <a:pt x="732898" y="451994"/>
                  </a:lnTo>
                  <a:cubicBezTo>
                    <a:pt x="731208" y="449599"/>
                    <a:pt x="732053" y="447909"/>
                    <a:pt x="730926" y="445655"/>
                  </a:cubicBezTo>
                  <a:cubicBezTo>
                    <a:pt x="728532" y="440725"/>
                    <a:pt x="725151" y="441852"/>
                    <a:pt x="721770" y="438330"/>
                  </a:cubicBezTo>
                  <a:cubicBezTo>
                    <a:pt x="719404" y="434820"/>
                    <a:pt x="718629" y="430467"/>
                    <a:pt x="719658" y="426357"/>
                  </a:cubicBezTo>
                  <a:cubicBezTo>
                    <a:pt x="721770" y="421709"/>
                    <a:pt x="726419" y="424385"/>
                    <a:pt x="730926" y="423821"/>
                  </a:cubicBezTo>
                  <a:cubicBezTo>
                    <a:pt x="735434" y="423258"/>
                    <a:pt x="736984" y="422835"/>
                    <a:pt x="739097" y="418469"/>
                  </a:cubicBezTo>
                  <a:cubicBezTo>
                    <a:pt x="738533" y="416826"/>
                    <a:pt x="738533" y="415040"/>
                    <a:pt x="739097" y="413398"/>
                  </a:cubicBezTo>
                  <a:cubicBezTo>
                    <a:pt x="739942" y="411848"/>
                    <a:pt x="742196" y="410862"/>
                    <a:pt x="743322" y="409453"/>
                  </a:cubicBezTo>
                  <a:cubicBezTo>
                    <a:pt x="744449" y="408045"/>
                    <a:pt x="744027" y="406636"/>
                    <a:pt x="744449" y="405087"/>
                  </a:cubicBezTo>
                  <a:cubicBezTo>
                    <a:pt x="744872" y="403537"/>
                    <a:pt x="750084" y="405087"/>
                    <a:pt x="752197" y="405087"/>
                  </a:cubicBezTo>
                  <a:cubicBezTo>
                    <a:pt x="754310" y="405087"/>
                    <a:pt x="763466" y="403537"/>
                    <a:pt x="765438" y="405087"/>
                  </a:cubicBezTo>
                  <a:cubicBezTo>
                    <a:pt x="769664" y="409172"/>
                    <a:pt x="764452" y="426498"/>
                    <a:pt x="765438" y="432132"/>
                  </a:cubicBezTo>
                  <a:cubicBezTo>
                    <a:pt x="766199" y="435479"/>
                    <a:pt x="768142" y="438435"/>
                    <a:pt x="770932" y="440443"/>
                  </a:cubicBezTo>
                  <a:cubicBezTo>
                    <a:pt x="775439" y="442415"/>
                    <a:pt x="777271" y="439176"/>
                    <a:pt x="781496" y="443542"/>
                  </a:cubicBezTo>
                  <a:cubicBezTo>
                    <a:pt x="781496" y="445092"/>
                    <a:pt x="782201" y="446500"/>
                    <a:pt x="782482" y="448050"/>
                  </a:cubicBezTo>
                  <a:cubicBezTo>
                    <a:pt x="785046" y="448899"/>
                    <a:pt x="787807" y="448899"/>
                    <a:pt x="790371" y="448050"/>
                  </a:cubicBezTo>
                  <a:cubicBezTo>
                    <a:pt x="797414" y="446923"/>
                    <a:pt x="794878" y="446500"/>
                    <a:pt x="795724" y="439739"/>
                  </a:cubicBezTo>
                  <a:cubicBezTo>
                    <a:pt x="796569" y="432978"/>
                    <a:pt x="797414" y="434809"/>
                    <a:pt x="800654" y="431006"/>
                  </a:cubicBezTo>
                  <a:cubicBezTo>
                    <a:pt x="800654" y="429597"/>
                    <a:pt x="800654" y="428047"/>
                    <a:pt x="801640" y="426639"/>
                  </a:cubicBezTo>
                  <a:cubicBezTo>
                    <a:pt x="802626" y="425230"/>
                    <a:pt x="807134" y="426639"/>
                    <a:pt x="809528" y="426639"/>
                  </a:cubicBezTo>
                  <a:cubicBezTo>
                    <a:pt x="813092" y="426084"/>
                    <a:pt x="816529" y="424891"/>
                    <a:pt x="819670" y="423117"/>
                  </a:cubicBezTo>
                  <a:cubicBezTo>
                    <a:pt x="824164" y="421416"/>
                    <a:pt x="828967" y="420741"/>
                    <a:pt x="833757" y="421145"/>
                  </a:cubicBezTo>
                  <a:cubicBezTo>
                    <a:pt x="840236" y="421145"/>
                    <a:pt x="842209" y="409876"/>
                    <a:pt x="841645" y="405087"/>
                  </a:cubicBezTo>
                  <a:cubicBezTo>
                    <a:pt x="834884" y="402833"/>
                    <a:pt x="836996" y="395931"/>
                    <a:pt x="833193" y="391000"/>
                  </a:cubicBezTo>
                  <a:cubicBezTo>
                    <a:pt x="831362" y="388887"/>
                    <a:pt x="827277" y="388747"/>
                    <a:pt x="826009" y="387197"/>
                  </a:cubicBezTo>
                  <a:cubicBezTo>
                    <a:pt x="824826" y="383767"/>
                    <a:pt x="823967" y="380228"/>
                    <a:pt x="823474" y="376632"/>
                  </a:cubicBezTo>
                  <a:cubicBezTo>
                    <a:pt x="822769" y="373907"/>
                    <a:pt x="822769" y="371047"/>
                    <a:pt x="823474" y="368321"/>
                  </a:cubicBezTo>
                  <a:cubicBezTo>
                    <a:pt x="824460" y="365222"/>
                    <a:pt x="826995" y="365081"/>
                    <a:pt x="828545" y="362405"/>
                  </a:cubicBezTo>
                  <a:cubicBezTo>
                    <a:pt x="829784" y="359029"/>
                    <a:pt x="830672" y="355537"/>
                    <a:pt x="831221" y="351981"/>
                  </a:cubicBezTo>
                  <a:cubicBezTo>
                    <a:pt x="831221" y="348178"/>
                    <a:pt x="832066" y="345783"/>
                    <a:pt x="826855" y="346065"/>
                  </a:cubicBezTo>
                  <a:cubicBezTo>
                    <a:pt x="826855" y="342121"/>
                    <a:pt x="824037" y="339585"/>
                    <a:pt x="823474" y="335641"/>
                  </a:cubicBezTo>
                  <a:cubicBezTo>
                    <a:pt x="822629" y="329443"/>
                    <a:pt x="825164" y="325781"/>
                    <a:pt x="820938" y="321555"/>
                  </a:cubicBezTo>
                  <a:cubicBezTo>
                    <a:pt x="816712" y="317329"/>
                    <a:pt x="813472" y="320709"/>
                    <a:pt x="809669" y="319160"/>
                  </a:cubicBezTo>
                  <a:cubicBezTo>
                    <a:pt x="806232" y="316441"/>
                    <a:pt x="804246" y="312276"/>
                    <a:pt x="804316" y="307891"/>
                  </a:cubicBezTo>
                  <a:cubicBezTo>
                    <a:pt x="804316" y="301270"/>
                    <a:pt x="806711" y="302397"/>
                    <a:pt x="812627" y="302397"/>
                  </a:cubicBezTo>
                  <a:cubicBezTo>
                    <a:pt x="817867" y="301900"/>
                    <a:pt x="823150" y="301900"/>
                    <a:pt x="828404" y="302397"/>
                  </a:cubicBezTo>
                  <a:cubicBezTo>
                    <a:pt x="829010" y="303673"/>
                    <a:pt x="830235" y="304533"/>
                    <a:pt x="831644" y="304651"/>
                  </a:cubicBezTo>
                  <a:cubicBezTo>
                    <a:pt x="834179" y="304651"/>
                    <a:pt x="837419" y="304651"/>
                    <a:pt x="840095" y="304651"/>
                  </a:cubicBezTo>
                  <a:cubicBezTo>
                    <a:pt x="844702" y="305999"/>
                    <a:pt x="849407" y="306943"/>
                    <a:pt x="854182" y="307468"/>
                  </a:cubicBezTo>
                  <a:cubicBezTo>
                    <a:pt x="859675" y="307468"/>
                    <a:pt x="862774" y="308314"/>
                    <a:pt x="864606" y="302116"/>
                  </a:cubicBezTo>
                  <a:cubicBezTo>
                    <a:pt x="866437" y="295918"/>
                    <a:pt x="865733" y="295072"/>
                    <a:pt x="869959" y="290424"/>
                  </a:cubicBezTo>
                  <a:cubicBezTo>
                    <a:pt x="877988" y="281690"/>
                    <a:pt x="869959" y="279577"/>
                    <a:pt x="864465" y="272675"/>
                  </a:cubicBezTo>
                  <a:cubicBezTo>
                    <a:pt x="862774" y="270280"/>
                    <a:pt x="860380" y="266900"/>
                    <a:pt x="858971" y="264505"/>
                  </a:cubicBezTo>
                  <a:cubicBezTo>
                    <a:pt x="857450" y="259957"/>
                    <a:pt x="856605" y="255212"/>
                    <a:pt x="856436" y="250419"/>
                  </a:cubicBezTo>
                  <a:cubicBezTo>
                    <a:pt x="855309" y="248462"/>
                    <a:pt x="854407" y="246383"/>
                    <a:pt x="853759" y="244221"/>
                  </a:cubicBezTo>
                  <a:cubicBezTo>
                    <a:pt x="850519" y="240699"/>
                    <a:pt x="849815" y="242953"/>
                    <a:pt x="845871" y="241685"/>
                  </a:cubicBezTo>
                  <a:cubicBezTo>
                    <a:pt x="841927" y="240417"/>
                    <a:pt x="839250" y="236051"/>
                    <a:pt x="837137" y="231261"/>
                  </a:cubicBezTo>
                  <a:cubicBezTo>
                    <a:pt x="833616" y="223514"/>
                    <a:pt x="826432" y="218865"/>
                    <a:pt x="829531" y="208582"/>
                  </a:cubicBezTo>
                  <a:cubicBezTo>
                    <a:pt x="832630" y="198299"/>
                    <a:pt x="844603" y="202666"/>
                    <a:pt x="851646" y="200694"/>
                  </a:cubicBezTo>
                  <a:cubicBezTo>
                    <a:pt x="855027" y="199708"/>
                    <a:pt x="859112" y="196609"/>
                    <a:pt x="862493" y="195200"/>
                  </a:cubicBezTo>
                  <a:cubicBezTo>
                    <a:pt x="869536" y="192101"/>
                    <a:pt x="867282" y="187453"/>
                    <a:pt x="870663" y="181114"/>
                  </a:cubicBezTo>
                  <a:cubicBezTo>
                    <a:pt x="871649" y="179424"/>
                    <a:pt x="873339" y="178015"/>
                    <a:pt x="874184" y="176465"/>
                  </a:cubicBezTo>
                  <a:cubicBezTo>
                    <a:pt x="874987" y="174461"/>
                    <a:pt x="875607" y="172386"/>
                    <a:pt x="876016" y="170267"/>
                  </a:cubicBezTo>
                  <a:cubicBezTo>
                    <a:pt x="877692" y="166508"/>
                    <a:pt x="879580" y="162840"/>
                    <a:pt x="881650" y="159280"/>
                  </a:cubicBezTo>
                  <a:cubicBezTo>
                    <a:pt x="887567" y="149138"/>
                    <a:pt x="896863" y="156885"/>
                    <a:pt x="906442" y="153927"/>
                  </a:cubicBezTo>
                  <a:cubicBezTo>
                    <a:pt x="913626" y="151814"/>
                    <a:pt x="913767" y="139841"/>
                    <a:pt x="919824" y="137165"/>
                  </a:cubicBezTo>
                  <a:cubicBezTo>
                    <a:pt x="925881" y="134488"/>
                    <a:pt x="926022" y="138292"/>
                    <a:pt x="930248" y="133925"/>
                  </a:cubicBezTo>
                  <a:cubicBezTo>
                    <a:pt x="932741" y="130823"/>
                    <a:pt x="934826" y="127414"/>
                    <a:pt x="936446" y="123783"/>
                  </a:cubicBezTo>
                  <a:cubicBezTo>
                    <a:pt x="941700" y="116265"/>
                    <a:pt x="950546" y="112087"/>
                    <a:pt x="959689" y="112795"/>
                  </a:cubicBezTo>
                  <a:cubicBezTo>
                    <a:pt x="959689" y="107583"/>
                    <a:pt x="964900" y="106879"/>
                    <a:pt x="965887" y="102512"/>
                  </a:cubicBezTo>
                  <a:cubicBezTo>
                    <a:pt x="966872" y="98145"/>
                    <a:pt x="959829" y="93920"/>
                    <a:pt x="955181" y="93638"/>
                  </a:cubicBezTo>
                  <a:cubicBezTo>
                    <a:pt x="955181" y="92088"/>
                    <a:pt x="955181" y="90680"/>
                    <a:pt x="954195" y="89130"/>
                  </a:cubicBezTo>
                  <a:cubicBezTo>
                    <a:pt x="950561" y="88971"/>
                    <a:pt x="946983" y="88160"/>
                    <a:pt x="943630" y="86736"/>
                  </a:cubicBezTo>
                  <a:cubicBezTo>
                    <a:pt x="940109" y="84904"/>
                    <a:pt x="940109" y="82510"/>
                    <a:pt x="935460" y="82932"/>
                  </a:cubicBezTo>
                  <a:cubicBezTo>
                    <a:pt x="932643" y="83770"/>
                    <a:pt x="929868" y="84758"/>
                    <a:pt x="927149" y="85890"/>
                  </a:cubicBezTo>
                  <a:cubicBezTo>
                    <a:pt x="923853" y="87789"/>
                    <a:pt x="920106" y="88763"/>
                    <a:pt x="916303" y="88708"/>
                  </a:cubicBezTo>
                  <a:cubicBezTo>
                    <a:pt x="908132" y="88708"/>
                    <a:pt x="899962" y="88708"/>
                    <a:pt x="891651" y="88708"/>
                  </a:cubicBezTo>
                  <a:cubicBezTo>
                    <a:pt x="888552" y="88157"/>
                    <a:pt x="885355" y="88867"/>
                    <a:pt x="882777" y="90680"/>
                  </a:cubicBezTo>
                  <a:lnTo>
                    <a:pt x="880242" y="93497"/>
                  </a:lnTo>
                  <a:cubicBezTo>
                    <a:pt x="877847" y="95328"/>
                    <a:pt x="874325" y="95328"/>
                    <a:pt x="872353" y="96878"/>
                  </a:cubicBezTo>
                  <a:cubicBezTo>
                    <a:pt x="867282" y="100681"/>
                    <a:pt x="872353" y="107583"/>
                    <a:pt x="866437" y="112654"/>
                  </a:cubicBezTo>
                  <a:cubicBezTo>
                    <a:pt x="864183" y="114626"/>
                    <a:pt x="859535" y="117585"/>
                    <a:pt x="856576" y="115613"/>
                  </a:cubicBezTo>
                  <a:cubicBezTo>
                    <a:pt x="856576" y="114204"/>
                    <a:pt x="856576" y="112654"/>
                    <a:pt x="855450" y="111246"/>
                  </a:cubicBezTo>
                  <a:cubicBezTo>
                    <a:pt x="854013" y="109903"/>
                    <a:pt x="852407" y="108765"/>
                    <a:pt x="850660" y="107865"/>
                  </a:cubicBezTo>
                  <a:cubicBezTo>
                    <a:pt x="845871" y="104625"/>
                    <a:pt x="842772" y="94906"/>
                    <a:pt x="836574" y="101526"/>
                  </a:cubicBezTo>
                  <a:cubicBezTo>
                    <a:pt x="834320" y="103780"/>
                    <a:pt x="833898" y="106034"/>
                    <a:pt x="831925" y="107865"/>
                  </a:cubicBezTo>
                  <a:cubicBezTo>
                    <a:pt x="829953" y="109696"/>
                    <a:pt x="826291" y="110260"/>
                    <a:pt x="825868" y="115472"/>
                  </a:cubicBezTo>
                  <a:lnTo>
                    <a:pt x="821361" y="116599"/>
                  </a:lnTo>
                  <a:cubicBezTo>
                    <a:pt x="821361" y="118007"/>
                    <a:pt x="821361" y="119557"/>
                    <a:pt x="820375" y="121106"/>
                  </a:cubicBezTo>
                  <a:cubicBezTo>
                    <a:pt x="815585" y="121106"/>
                    <a:pt x="812205" y="121810"/>
                    <a:pt x="809247" y="126318"/>
                  </a:cubicBezTo>
                  <a:cubicBezTo>
                    <a:pt x="808542" y="127163"/>
                    <a:pt x="807274" y="131671"/>
                    <a:pt x="806711" y="131953"/>
                  </a:cubicBezTo>
                  <a:cubicBezTo>
                    <a:pt x="806148" y="132234"/>
                    <a:pt x="799527" y="132657"/>
                    <a:pt x="796851" y="133080"/>
                  </a:cubicBezTo>
                  <a:cubicBezTo>
                    <a:pt x="794174" y="133502"/>
                    <a:pt x="794737" y="137165"/>
                    <a:pt x="791216" y="134911"/>
                  </a:cubicBezTo>
                  <a:cubicBezTo>
                    <a:pt x="787694" y="132657"/>
                    <a:pt x="791216" y="128431"/>
                    <a:pt x="791216" y="127022"/>
                  </a:cubicBezTo>
                  <a:cubicBezTo>
                    <a:pt x="791216" y="121529"/>
                    <a:pt x="789807" y="116458"/>
                    <a:pt x="795442" y="112936"/>
                  </a:cubicBezTo>
                  <a:cubicBezTo>
                    <a:pt x="790793" y="109274"/>
                    <a:pt x="796710" y="99977"/>
                    <a:pt x="800090" y="97159"/>
                  </a:cubicBezTo>
                  <a:cubicBezTo>
                    <a:pt x="803471" y="94342"/>
                    <a:pt x="808260" y="95187"/>
                    <a:pt x="810514" y="93215"/>
                  </a:cubicBezTo>
                  <a:cubicBezTo>
                    <a:pt x="813613" y="89698"/>
                    <a:pt x="814430" y="84723"/>
                    <a:pt x="812627" y="80397"/>
                  </a:cubicBezTo>
                  <a:cubicBezTo>
                    <a:pt x="807570" y="80719"/>
                    <a:pt x="802724" y="78298"/>
                    <a:pt x="799950" y="74058"/>
                  </a:cubicBezTo>
                  <a:cubicBezTo>
                    <a:pt x="799147" y="70833"/>
                    <a:pt x="798766" y="67519"/>
                    <a:pt x="798823" y="64197"/>
                  </a:cubicBezTo>
                  <a:cubicBezTo>
                    <a:pt x="798823" y="61944"/>
                    <a:pt x="796569" y="58985"/>
                    <a:pt x="796146" y="55886"/>
                  </a:cubicBezTo>
                  <a:lnTo>
                    <a:pt x="791779" y="54900"/>
                  </a:lnTo>
                  <a:cubicBezTo>
                    <a:pt x="791779" y="49970"/>
                    <a:pt x="789103" y="49407"/>
                    <a:pt x="785722" y="47153"/>
                  </a:cubicBezTo>
                  <a:cubicBezTo>
                    <a:pt x="782342" y="44899"/>
                    <a:pt x="782482" y="44054"/>
                    <a:pt x="780370" y="38842"/>
                  </a:cubicBezTo>
                  <a:cubicBezTo>
                    <a:pt x="779031" y="35302"/>
                    <a:pt x="778130" y="31613"/>
                    <a:pt x="777693" y="27855"/>
                  </a:cubicBezTo>
                  <a:cubicBezTo>
                    <a:pt x="776848" y="24546"/>
                    <a:pt x="774918" y="21619"/>
                    <a:pt x="772199" y="19544"/>
                  </a:cubicBezTo>
                  <a:cubicBezTo>
                    <a:pt x="765297" y="16586"/>
                    <a:pt x="752338" y="20811"/>
                    <a:pt x="744027" y="19544"/>
                  </a:cubicBezTo>
                  <a:cubicBezTo>
                    <a:pt x="740393" y="19217"/>
                    <a:pt x="736871" y="18060"/>
                    <a:pt x="733744" y="16163"/>
                  </a:cubicBezTo>
                  <a:cubicBezTo>
                    <a:pt x="730645" y="13768"/>
                    <a:pt x="729940" y="11092"/>
                    <a:pt x="725433" y="10810"/>
                  </a:cubicBezTo>
                  <a:cubicBezTo>
                    <a:pt x="725433" y="9261"/>
                    <a:pt x="724729" y="7711"/>
                    <a:pt x="724447" y="6303"/>
                  </a:cubicBezTo>
                  <a:cubicBezTo>
                    <a:pt x="710924" y="4608"/>
                    <a:pt x="697260" y="4608"/>
                    <a:pt x="683737" y="6303"/>
                  </a:cubicBezTo>
                  <a:cubicBezTo>
                    <a:pt x="680075" y="6091"/>
                    <a:pt x="676412" y="6091"/>
                    <a:pt x="672750" y="6303"/>
                  </a:cubicBezTo>
                  <a:cubicBezTo>
                    <a:pt x="668947" y="6303"/>
                    <a:pt x="668101" y="8416"/>
                    <a:pt x="664721" y="9261"/>
                  </a:cubicBezTo>
                  <a:cubicBezTo>
                    <a:pt x="657410" y="10035"/>
                    <a:pt x="650057" y="10035"/>
                    <a:pt x="642746" y="9261"/>
                  </a:cubicBezTo>
                  <a:cubicBezTo>
                    <a:pt x="635365" y="9493"/>
                    <a:pt x="627984" y="8783"/>
                    <a:pt x="620771" y="7148"/>
                  </a:cubicBezTo>
                  <a:cubicBezTo>
                    <a:pt x="617757" y="6465"/>
                    <a:pt x="614785" y="5570"/>
                    <a:pt x="611897" y="4471"/>
                  </a:cubicBezTo>
                  <a:cubicBezTo>
                    <a:pt x="609559" y="3098"/>
                    <a:pt x="607108" y="1920"/>
                    <a:pt x="604572" y="950"/>
                  </a:cubicBezTo>
                  <a:cubicBezTo>
                    <a:pt x="597205" y="-317"/>
                    <a:pt x="589683" y="-317"/>
                    <a:pt x="582316" y="950"/>
                  </a:cubicBezTo>
                  <a:cubicBezTo>
                    <a:pt x="576540" y="2218"/>
                    <a:pt x="572878" y="6162"/>
                    <a:pt x="566539" y="7007"/>
                  </a:cubicBezTo>
                  <a:cubicBezTo>
                    <a:pt x="566271" y="9772"/>
                    <a:pt x="564905" y="12312"/>
                    <a:pt x="562736" y="14050"/>
                  </a:cubicBezTo>
                  <a:cubicBezTo>
                    <a:pt x="561257" y="14388"/>
                    <a:pt x="559806" y="14812"/>
                    <a:pt x="558369" y="15318"/>
                  </a:cubicBezTo>
                  <a:cubicBezTo>
                    <a:pt x="557383" y="17132"/>
                    <a:pt x="556538" y="19015"/>
                    <a:pt x="555833" y="20952"/>
                  </a:cubicBezTo>
                  <a:cubicBezTo>
                    <a:pt x="553580" y="24615"/>
                    <a:pt x="550762" y="25742"/>
                    <a:pt x="552171" y="31376"/>
                  </a:cubicBezTo>
                  <a:cubicBezTo>
                    <a:pt x="553580" y="37011"/>
                    <a:pt x="556960" y="35180"/>
                    <a:pt x="552171" y="39405"/>
                  </a:cubicBezTo>
                  <a:cubicBezTo>
                    <a:pt x="542451" y="48702"/>
                    <a:pt x="516673" y="39405"/>
                    <a:pt x="516110" y="26164"/>
                  </a:cubicBezTo>
                  <a:lnTo>
                    <a:pt x="508785" y="25178"/>
                  </a:lnTo>
                  <a:cubicBezTo>
                    <a:pt x="507503" y="19934"/>
                    <a:pt x="504939" y="15092"/>
                    <a:pt x="501319" y="11092"/>
                  </a:cubicBezTo>
                  <a:lnTo>
                    <a:pt x="502869" y="11092"/>
                  </a:lnTo>
                  <a:cubicBezTo>
                    <a:pt x="496952" y="11092"/>
                    <a:pt x="484416" y="1654"/>
                    <a:pt x="480894" y="5598"/>
                  </a:cubicBezTo>
                  <a:cubicBezTo>
                    <a:pt x="477372" y="9542"/>
                    <a:pt x="478640" y="13487"/>
                    <a:pt x="474978" y="16022"/>
                  </a:cubicBezTo>
                  <a:cubicBezTo>
                    <a:pt x="471315" y="18558"/>
                    <a:pt x="465258" y="17713"/>
                    <a:pt x="461737" y="19262"/>
                  </a:cubicBezTo>
                  <a:cubicBezTo>
                    <a:pt x="457623" y="20279"/>
                    <a:pt x="453693" y="21893"/>
                    <a:pt x="450045" y="24051"/>
                  </a:cubicBezTo>
                  <a:cubicBezTo>
                    <a:pt x="444833" y="28982"/>
                    <a:pt x="448355" y="32362"/>
                    <a:pt x="453567" y="33067"/>
                  </a:cubicBezTo>
                  <a:cubicBezTo>
                    <a:pt x="456102" y="33067"/>
                    <a:pt x="459483" y="32221"/>
                    <a:pt x="461878" y="33067"/>
                  </a:cubicBezTo>
                  <a:cubicBezTo>
                    <a:pt x="464272" y="33912"/>
                    <a:pt x="464413" y="35320"/>
                    <a:pt x="466526" y="36729"/>
                  </a:cubicBezTo>
                  <a:cubicBezTo>
                    <a:pt x="469963" y="38674"/>
                    <a:pt x="473217" y="40938"/>
                    <a:pt x="476245" y="43490"/>
                  </a:cubicBezTo>
                  <a:cubicBezTo>
                    <a:pt x="480753" y="47576"/>
                    <a:pt x="483007" y="45744"/>
                    <a:pt x="488783" y="47294"/>
                  </a:cubicBezTo>
                  <a:cubicBezTo>
                    <a:pt x="489022" y="48814"/>
                    <a:pt x="489360" y="50318"/>
                    <a:pt x="489768" y="51801"/>
                  </a:cubicBezTo>
                  <a:lnTo>
                    <a:pt x="494276" y="52928"/>
                  </a:lnTo>
                  <a:cubicBezTo>
                    <a:pt x="494276" y="59126"/>
                    <a:pt x="480190" y="60676"/>
                    <a:pt x="475541" y="63352"/>
                  </a:cubicBezTo>
                  <a:cubicBezTo>
                    <a:pt x="467653" y="68001"/>
                    <a:pt x="471034" y="75607"/>
                    <a:pt x="467935" y="83214"/>
                  </a:cubicBezTo>
                  <a:cubicBezTo>
                    <a:pt x="464836" y="90821"/>
                    <a:pt x="458497" y="93920"/>
                    <a:pt x="451594" y="87299"/>
                  </a:cubicBezTo>
                  <a:cubicBezTo>
                    <a:pt x="449059" y="85045"/>
                    <a:pt x="447087" y="79833"/>
                    <a:pt x="444692" y="77579"/>
                  </a:cubicBezTo>
                  <a:cubicBezTo>
                    <a:pt x="442298" y="75326"/>
                    <a:pt x="438635" y="74762"/>
                    <a:pt x="436381" y="72367"/>
                  </a:cubicBezTo>
                  <a:cubicBezTo>
                    <a:pt x="435184" y="71608"/>
                    <a:pt x="434480" y="70264"/>
                    <a:pt x="434550" y="68846"/>
                  </a:cubicBezTo>
                  <a:cubicBezTo>
                    <a:pt x="431874" y="64620"/>
                    <a:pt x="433141" y="65888"/>
                    <a:pt x="428916" y="63211"/>
                  </a:cubicBezTo>
                  <a:cubicBezTo>
                    <a:pt x="424690" y="60535"/>
                    <a:pt x="423704" y="59408"/>
                    <a:pt x="420746" y="57718"/>
                  </a:cubicBezTo>
                  <a:cubicBezTo>
                    <a:pt x="417787" y="56027"/>
                    <a:pt x="412857" y="56168"/>
                    <a:pt x="409758" y="55041"/>
                  </a:cubicBezTo>
                  <a:cubicBezTo>
                    <a:pt x="406363" y="54430"/>
                    <a:pt x="403250" y="52752"/>
                    <a:pt x="400884" y="50252"/>
                  </a:cubicBezTo>
                  <a:cubicBezTo>
                    <a:pt x="394813" y="45610"/>
                    <a:pt x="387220" y="43447"/>
                    <a:pt x="379613" y="44195"/>
                  </a:cubicBezTo>
                  <a:cubicBezTo>
                    <a:pt x="374923" y="43896"/>
                    <a:pt x="370218" y="43896"/>
                    <a:pt x="365527" y="44195"/>
                  </a:cubicBezTo>
                  <a:cubicBezTo>
                    <a:pt x="359611" y="45040"/>
                    <a:pt x="360033" y="46871"/>
                    <a:pt x="357639" y="51942"/>
                  </a:cubicBezTo>
                  <a:cubicBezTo>
                    <a:pt x="361724" y="51942"/>
                    <a:pt x="364118" y="54900"/>
                    <a:pt x="368203" y="55323"/>
                  </a:cubicBezTo>
                  <a:cubicBezTo>
                    <a:pt x="374824" y="56027"/>
                    <a:pt x="375528" y="53492"/>
                    <a:pt x="376514" y="60676"/>
                  </a:cubicBezTo>
                  <a:cubicBezTo>
                    <a:pt x="376514" y="62930"/>
                    <a:pt x="377782" y="72367"/>
                    <a:pt x="376514" y="74058"/>
                  </a:cubicBezTo>
                  <a:cubicBezTo>
                    <a:pt x="375247" y="75748"/>
                    <a:pt x="365950" y="74058"/>
                    <a:pt x="362428" y="74058"/>
                  </a:cubicBezTo>
                  <a:cubicBezTo>
                    <a:pt x="357751" y="73469"/>
                    <a:pt x="353018" y="73469"/>
                    <a:pt x="348342" y="74058"/>
                  </a:cubicBezTo>
                  <a:cubicBezTo>
                    <a:pt x="343975" y="75044"/>
                    <a:pt x="342989" y="77720"/>
                    <a:pt x="337495" y="76875"/>
                  </a:cubicBezTo>
                  <a:cubicBezTo>
                    <a:pt x="332002" y="76030"/>
                    <a:pt x="319183" y="71945"/>
                    <a:pt x="318760" y="66592"/>
                  </a:cubicBezTo>
                  <a:cubicBezTo>
                    <a:pt x="318760" y="66592"/>
                    <a:pt x="314816" y="71663"/>
                    <a:pt x="315661" y="71381"/>
                  </a:cubicBezTo>
                </a:path>
              </a:pathLst>
            </a:custGeom>
            <a:grpFill/>
            <a:ln w="14071" cap="flat">
              <a:noFill/>
              <a:prstDash val="solid"/>
              <a:miter/>
            </a:ln>
          </p:spPr>
          <p:txBody>
            <a:bodyPr rtlCol="0" anchor="ctr"/>
            <a:lstStyle/>
            <a:p>
              <a:endParaRPr lang="en-GB" dirty="0"/>
            </a:p>
          </p:txBody>
        </p:sp>
        <p:sp>
          <p:nvSpPr>
            <p:cNvPr id="501" name="Freeform: Shape 500">
              <a:extLst>
                <a:ext uri="{FF2B5EF4-FFF2-40B4-BE49-F238E27FC236}">
                  <a16:creationId xmlns:a16="http://schemas.microsoft.com/office/drawing/2014/main" id="{884CFC06-F5B5-4AF9-AB16-21E74062685B}"/>
                </a:ext>
              </a:extLst>
            </p:cNvPr>
            <p:cNvSpPr/>
            <p:nvPr/>
          </p:nvSpPr>
          <p:spPr>
            <a:xfrm>
              <a:off x="6864167" y="774882"/>
              <a:ext cx="965979" cy="889665"/>
            </a:xfrm>
            <a:custGeom>
              <a:avLst/>
              <a:gdLst>
                <a:gd name="connsiteX0" fmla="*/ 316366 w 965979"/>
                <a:gd name="connsiteY0" fmla="*/ 72227 h 889665"/>
                <a:gd name="connsiteX1" fmla="*/ 316366 w 965979"/>
                <a:gd name="connsiteY1" fmla="*/ 69973 h 889665"/>
                <a:gd name="connsiteX2" fmla="*/ 303125 w 965979"/>
                <a:gd name="connsiteY2" fmla="*/ 63916 h 889665"/>
                <a:gd name="connsiteX3" fmla="*/ 286644 w 965979"/>
                <a:gd name="connsiteY3" fmla="*/ 58563 h 889665"/>
                <a:gd name="connsiteX4" fmla="*/ 270303 w 965979"/>
                <a:gd name="connsiteY4" fmla="*/ 52928 h 889665"/>
                <a:gd name="connsiteX5" fmla="*/ 251146 w 965979"/>
                <a:gd name="connsiteY5" fmla="*/ 58563 h 889665"/>
                <a:gd name="connsiteX6" fmla="*/ 229171 w 965979"/>
                <a:gd name="connsiteY6" fmla="*/ 58563 h 889665"/>
                <a:gd name="connsiteX7" fmla="*/ 207760 w 965979"/>
                <a:gd name="connsiteY7" fmla="*/ 58563 h 889665"/>
                <a:gd name="connsiteX8" fmla="*/ 201703 w 965979"/>
                <a:gd name="connsiteY8" fmla="*/ 63352 h 889665"/>
                <a:gd name="connsiteX9" fmla="*/ 198745 w 965979"/>
                <a:gd name="connsiteY9" fmla="*/ 66029 h 889665"/>
                <a:gd name="connsiteX10" fmla="*/ 198745 w 965979"/>
                <a:gd name="connsiteY10" fmla="*/ 71804 h 889665"/>
                <a:gd name="connsiteX11" fmla="*/ 184658 w 965979"/>
                <a:gd name="connsiteY11" fmla="*/ 79833 h 889665"/>
                <a:gd name="connsiteX12" fmla="*/ 173108 w 965979"/>
                <a:gd name="connsiteY12" fmla="*/ 79833 h 889665"/>
                <a:gd name="connsiteX13" fmla="*/ 164797 w 965979"/>
                <a:gd name="connsiteY13" fmla="*/ 85327 h 889665"/>
                <a:gd name="connsiteX14" fmla="*/ 146203 w 965979"/>
                <a:gd name="connsiteY14" fmla="*/ 91384 h 889665"/>
                <a:gd name="connsiteX15" fmla="*/ 135356 w 965979"/>
                <a:gd name="connsiteY15" fmla="*/ 91384 h 889665"/>
                <a:gd name="connsiteX16" fmla="*/ 125073 w 965979"/>
                <a:gd name="connsiteY16" fmla="*/ 94906 h 889665"/>
                <a:gd name="connsiteX17" fmla="*/ 102958 w 965979"/>
                <a:gd name="connsiteY17" fmla="*/ 105611 h 889665"/>
                <a:gd name="connsiteX18" fmla="*/ 101972 w 965979"/>
                <a:gd name="connsiteY18" fmla="*/ 110119 h 889665"/>
                <a:gd name="connsiteX19" fmla="*/ 96337 w 965979"/>
                <a:gd name="connsiteY19" fmla="*/ 112654 h 889665"/>
                <a:gd name="connsiteX20" fmla="*/ 88590 w 965979"/>
                <a:gd name="connsiteY20" fmla="*/ 112654 h 889665"/>
                <a:gd name="connsiteX21" fmla="*/ 83237 w 965979"/>
                <a:gd name="connsiteY21" fmla="*/ 123783 h 889665"/>
                <a:gd name="connsiteX22" fmla="*/ 88871 w 965979"/>
                <a:gd name="connsiteY22" fmla="*/ 134911 h 889665"/>
                <a:gd name="connsiteX23" fmla="*/ 97464 w 965979"/>
                <a:gd name="connsiteY23" fmla="*/ 127022 h 889665"/>
                <a:gd name="connsiteX24" fmla="*/ 127891 w 965979"/>
                <a:gd name="connsiteY24" fmla="*/ 128431 h 889665"/>
                <a:gd name="connsiteX25" fmla="*/ 132821 w 965979"/>
                <a:gd name="connsiteY25" fmla="*/ 154068 h 889665"/>
                <a:gd name="connsiteX26" fmla="*/ 115917 w 965979"/>
                <a:gd name="connsiteY26" fmla="*/ 154068 h 889665"/>
                <a:gd name="connsiteX27" fmla="*/ 101831 w 965979"/>
                <a:gd name="connsiteY27" fmla="*/ 157167 h 889665"/>
                <a:gd name="connsiteX28" fmla="*/ 90984 w 965979"/>
                <a:gd name="connsiteY28" fmla="*/ 151533 h 889665"/>
                <a:gd name="connsiteX29" fmla="*/ 76898 w 965979"/>
                <a:gd name="connsiteY29" fmla="*/ 148856 h 889665"/>
                <a:gd name="connsiteX30" fmla="*/ 62812 w 965979"/>
                <a:gd name="connsiteY30" fmla="*/ 150828 h 889665"/>
                <a:gd name="connsiteX31" fmla="*/ 58022 w 965979"/>
                <a:gd name="connsiteY31" fmla="*/ 154209 h 889665"/>
                <a:gd name="connsiteX32" fmla="*/ 55346 w 965979"/>
                <a:gd name="connsiteY32" fmla="*/ 159703 h 889665"/>
                <a:gd name="connsiteX33" fmla="*/ 51824 w 965979"/>
                <a:gd name="connsiteY33" fmla="*/ 164492 h 889665"/>
                <a:gd name="connsiteX34" fmla="*/ 49289 w 965979"/>
                <a:gd name="connsiteY34" fmla="*/ 170267 h 889665"/>
                <a:gd name="connsiteX35" fmla="*/ 33794 w 965979"/>
                <a:gd name="connsiteY35" fmla="*/ 170267 h 889665"/>
                <a:gd name="connsiteX36" fmla="*/ 32949 w 965979"/>
                <a:gd name="connsiteY36" fmla="*/ 165760 h 889665"/>
                <a:gd name="connsiteX37" fmla="*/ 9284 w 965979"/>
                <a:gd name="connsiteY37" fmla="*/ 165760 h 889665"/>
                <a:gd name="connsiteX38" fmla="*/ 3227 w 965979"/>
                <a:gd name="connsiteY38" fmla="*/ 170690 h 889665"/>
                <a:gd name="connsiteX39" fmla="*/ 268 w 965979"/>
                <a:gd name="connsiteY39" fmla="*/ 173226 h 889665"/>
                <a:gd name="connsiteX40" fmla="*/ 973 w 965979"/>
                <a:gd name="connsiteY40" fmla="*/ 181114 h 889665"/>
                <a:gd name="connsiteX41" fmla="*/ 8016 w 965979"/>
                <a:gd name="connsiteY41" fmla="*/ 185199 h 889665"/>
                <a:gd name="connsiteX42" fmla="*/ 16327 w 965979"/>
                <a:gd name="connsiteY42" fmla="*/ 190552 h 889665"/>
                <a:gd name="connsiteX43" fmla="*/ 32949 w 965979"/>
                <a:gd name="connsiteY43" fmla="*/ 198440 h 889665"/>
                <a:gd name="connsiteX44" fmla="*/ 42429 w 965979"/>
                <a:gd name="connsiteY44" fmla="*/ 209208 h 889665"/>
                <a:gd name="connsiteX45" fmla="*/ 44359 w 965979"/>
                <a:gd name="connsiteY45" fmla="*/ 209146 h 889665"/>
                <a:gd name="connsiteX46" fmla="*/ 52670 w 965979"/>
                <a:gd name="connsiteY46" fmla="*/ 217316 h 889665"/>
                <a:gd name="connsiteX47" fmla="*/ 47317 w 965979"/>
                <a:gd name="connsiteY47" fmla="*/ 228444 h 889665"/>
                <a:gd name="connsiteX48" fmla="*/ 30695 w 965979"/>
                <a:gd name="connsiteY48" fmla="*/ 228444 h 889665"/>
                <a:gd name="connsiteX49" fmla="*/ 22243 w 965979"/>
                <a:gd name="connsiteY49" fmla="*/ 228444 h 889665"/>
                <a:gd name="connsiteX50" fmla="*/ 19708 w 965979"/>
                <a:gd name="connsiteY50" fmla="*/ 234079 h 889665"/>
                <a:gd name="connsiteX51" fmla="*/ 17031 w 965979"/>
                <a:gd name="connsiteY51" fmla="*/ 248165 h 889665"/>
                <a:gd name="connsiteX52" fmla="*/ 17031 w 965979"/>
                <a:gd name="connsiteY52" fmla="*/ 256476 h 889665"/>
                <a:gd name="connsiteX53" fmla="*/ 20553 w 965979"/>
                <a:gd name="connsiteY53" fmla="*/ 260983 h 889665"/>
                <a:gd name="connsiteX54" fmla="*/ 25906 w 965979"/>
                <a:gd name="connsiteY54" fmla="*/ 275070 h 889665"/>
                <a:gd name="connsiteX55" fmla="*/ 28019 w 965979"/>
                <a:gd name="connsiteY55" fmla="*/ 275070 h 889665"/>
                <a:gd name="connsiteX56" fmla="*/ 38583 w 965979"/>
                <a:gd name="connsiteY56" fmla="*/ 286480 h 889665"/>
                <a:gd name="connsiteX57" fmla="*/ 45063 w 965979"/>
                <a:gd name="connsiteY57" fmla="*/ 299157 h 889665"/>
                <a:gd name="connsiteX58" fmla="*/ 50698 w 965979"/>
                <a:gd name="connsiteY58" fmla="*/ 301693 h 889665"/>
                <a:gd name="connsiteX59" fmla="*/ 58304 w 965979"/>
                <a:gd name="connsiteY59" fmla="*/ 310426 h 889665"/>
                <a:gd name="connsiteX60" fmla="*/ 68587 w 965979"/>
                <a:gd name="connsiteY60" fmla="*/ 301834 h 889665"/>
                <a:gd name="connsiteX61" fmla="*/ 80138 w 965979"/>
                <a:gd name="connsiteY61" fmla="*/ 294227 h 889665"/>
                <a:gd name="connsiteX62" fmla="*/ 97323 w 965979"/>
                <a:gd name="connsiteY62" fmla="*/ 292255 h 889665"/>
                <a:gd name="connsiteX63" fmla="*/ 101267 w 965979"/>
                <a:gd name="connsiteY63" fmla="*/ 288029 h 889665"/>
                <a:gd name="connsiteX64" fmla="*/ 109578 w 965979"/>
                <a:gd name="connsiteY64" fmla="*/ 285494 h 889665"/>
                <a:gd name="connsiteX65" fmla="*/ 115636 w 965979"/>
                <a:gd name="connsiteY65" fmla="*/ 283240 h 889665"/>
                <a:gd name="connsiteX66" fmla="*/ 126623 w 965979"/>
                <a:gd name="connsiteY66" fmla="*/ 283240 h 889665"/>
                <a:gd name="connsiteX67" fmla="*/ 137047 w 965979"/>
                <a:gd name="connsiteY67" fmla="*/ 286057 h 889665"/>
                <a:gd name="connsiteX68" fmla="*/ 140132 w 965979"/>
                <a:gd name="connsiteY68" fmla="*/ 288886 h 889665"/>
                <a:gd name="connsiteX69" fmla="*/ 140287 w 965979"/>
                <a:gd name="connsiteY69" fmla="*/ 288874 h 889665"/>
                <a:gd name="connsiteX70" fmla="*/ 145498 w 965979"/>
                <a:gd name="connsiteY70" fmla="*/ 288874 h 889665"/>
                <a:gd name="connsiteX71" fmla="*/ 146344 w 965979"/>
                <a:gd name="connsiteY71" fmla="*/ 296199 h 889665"/>
                <a:gd name="connsiteX72" fmla="*/ 164797 w 965979"/>
                <a:gd name="connsiteY72" fmla="*/ 304933 h 889665"/>
                <a:gd name="connsiteX73" fmla="*/ 178883 w 965979"/>
                <a:gd name="connsiteY73" fmla="*/ 307609 h 889665"/>
                <a:gd name="connsiteX74" fmla="*/ 192970 w 965979"/>
                <a:gd name="connsiteY74" fmla="*/ 310286 h 889665"/>
                <a:gd name="connsiteX75" fmla="*/ 207056 w 965979"/>
                <a:gd name="connsiteY75" fmla="*/ 329584 h 889665"/>
                <a:gd name="connsiteX76" fmla="*/ 201985 w 965979"/>
                <a:gd name="connsiteY76" fmla="*/ 359306 h 889665"/>
                <a:gd name="connsiteX77" fmla="*/ 211986 w 965979"/>
                <a:gd name="connsiteY77" fmla="*/ 363109 h 889665"/>
                <a:gd name="connsiteX78" fmla="*/ 215085 w 965979"/>
                <a:gd name="connsiteY78" fmla="*/ 368180 h 889665"/>
                <a:gd name="connsiteX79" fmla="*/ 223114 w 965979"/>
                <a:gd name="connsiteY79" fmla="*/ 368180 h 889665"/>
                <a:gd name="connsiteX80" fmla="*/ 223959 w 965979"/>
                <a:gd name="connsiteY80" fmla="*/ 375646 h 889665"/>
                <a:gd name="connsiteX81" fmla="*/ 231284 w 965979"/>
                <a:gd name="connsiteY81" fmla="*/ 375646 h 889665"/>
                <a:gd name="connsiteX82" fmla="*/ 223396 w 965979"/>
                <a:gd name="connsiteY82" fmla="*/ 397339 h 889665"/>
                <a:gd name="connsiteX83" fmla="*/ 221142 w 965979"/>
                <a:gd name="connsiteY83" fmla="*/ 407763 h 889665"/>
                <a:gd name="connsiteX84" fmla="*/ 231284 w 965979"/>
                <a:gd name="connsiteY84" fmla="*/ 412834 h 889665"/>
                <a:gd name="connsiteX85" fmla="*/ 229031 w 965979"/>
                <a:gd name="connsiteY85" fmla="*/ 424526 h 889665"/>
                <a:gd name="connsiteX86" fmla="*/ 225791 w 965979"/>
                <a:gd name="connsiteY86" fmla="*/ 437767 h 889665"/>
                <a:gd name="connsiteX87" fmla="*/ 223537 w 965979"/>
                <a:gd name="connsiteY87" fmla="*/ 446500 h 889665"/>
                <a:gd name="connsiteX88" fmla="*/ 223537 w 965979"/>
                <a:gd name="connsiteY88" fmla="*/ 468053 h 889665"/>
                <a:gd name="connsiteX89" fmla="*/ 230580 w 965979"/>
                <a:gd name="connsiteY89" fmla="*/ 469039 h 889665"/>
                <a:gd name="connsiteX90" fmla="*/ 237341 w 965979"/>
                <a:gd name="connsiteY90" fmla="*/ 473124 h 889665"/>
                <a:gd name="connsiteX91" fmla="*/ 250301 w 965979"/>
                <a:gd name="connsiteY91" fmla="*/ 479462 h 889665"/>
                <a:gd name="connsiteX92" fmla="*/ 266782 w 965979"/>
                <a:gd name="connsiteY92" fmla="*/ 481998 h 889665"/>
                <a:gd name="connsiteX93" fmla="*/ 269599 w 965979"/>
                <a:gd name="connsiteY93" fmla="*/ 487492 h 889665"/>
                <a:gd name="connsiteX94" fmla="*/ 272135 w 965979"/>
                <a:gd name="connsiteY94" fmla="*/ 495803 h 889665"/>
                <a:gd name="connsiteX95" fmla="*/ 272135 w 965979"/>
                <a:gd name="connsiteY95" fmla="*/ 504114 h 889665"/>
                <a:gd name="connsiteX96" fmla="*/ 253541 w 965979"/>
                <a:gd name="connsiteY96" fmla="*/ 504114 h 889665"/>
                <a:gd name="connsiteX97" fmla="*/ 242131 w 965979"/>
                <a:gd name="connsiteY97" fmla="*/ 513974 h 889665"/>
                <a:gd name="connsiteX98" fmla="*/ 256217 w 965979"/>
                <a:gd name="connsiteY98" fmla="*/ 516510 h 889665"/>
                <a:gd name="connsiteX99" fmla="*/ 262978 w 965979"/>
                <a:gd name="connsiteY99" fmla="*/ 526229 h 889665"/>
                <a:gd name="connsiteX100" fmla="*/ 289179 w 965979"/>
                <a:gd name="connsiteY100" fmla="*/ 535667 h 889665"/>
                <a:gd name="connsiteX101" fmla="*/ 290729 w 965979"/>
                <a:gd name="connsiteY101" fmla="*/ 549753 h 889665"/>
                <a:gd name="connsiteX102" fmla="*/ 274529 w 965979"/>
                <a:gd name="connsiteY102" fmla="*/ 549753 h 889665"/>
                <a:gd name="connsiteX103" fmla="*/ 270022 w 965979"/>
                <a:gd name="connsiteY103" fmla="*/ 561727 h 889665"/>
                <a:gd name="connsiteX104" fmla="*/ 264246 w 965979"/>
                <a:gd name="connsiteY104" fmla="*/ 564262 h 889665"/>
                <a:gd name="connsiteX105" fmla="*/ 269176 w 965979"/>
                <a:gd name="connsiteY105" fmla="*/ 569192 h 889665"/>
                <a:gd name="connsiteX106" fmla="*/ 269176 w 965979"/>
                <a:gd name="connsiteY106" fmla="*/ 577503 h 889665"/>
                <a:gd name="connsiteX107" fmla="*/ 263542 w 965979"/>
                <a:gd name="connsiteY107" fmla="*/ 586237 h 889665"/>
                <a:gd name="connsiteX108" fmla="*/ 247906 w 965979"/>
                <a:gd name="connsiteY108" fmla="*/ 597224 h 889665"/>
                <a:gd name="connsiteX109" fmla="*/ 235651 w 965979"/>
                <a:gd name="connsiteY109" fmla="*/ 609620 h 889665"/>
                <a:gd name="connsiteX110" fmla="*/ 230580 w 965979"/>
                <a:gd name="connsiteY110" fmla="*/ 618495 h 889665"/>
                <a:gd name="connsiteX111" fmla="*/ 230580 w 965979"/>
                <a:gd name="connsiteY111" fmla="*/ 632581 h 889665"/>
                <a:gd name="connsiteX112" fmla="*/ 220015 w 965979"/>
                <a:gd name="connsiteY112" fmla="*/ 646667 h 889665"/>
                <a:gd name="connsiteX113" fmla="*/ 218888 w 965979"/>
                <a:gd name="connsiteY113" fmla="*/ 656528 h 889665"/>
                <a:gd name="connsiteX114" fmla="*/ 217339 w 965979"/>
                <a:gd name="connsiteY114" fmla="*/ 667515 h 889665"/>
                <a:gd name="connsiteX115" fmla="*/ 227622 w 965979"/>
                <a:gd name="connsiteY115" fmla="*/ 684700 h 889665"/>
                <a:gd name="connsiteX116" fmla="*/ 238891 w 965979"/>
                <a:gd name="connsiteY116" fmla="*/ 687095 h 889665"/>
                <a:gd name="connsiteX117" fmla="*/ 241990 w 965979"/>
                <a:gd name="connsiteY117" fmla="*/ 701181 h 889665"/>
                <a:gd name="connsiteX118" fmla="*/ 244244 w 965979"/>
                <a:gd name="connsiteY118" fmla="*/ 701181 h 889665"/>
                <a:gd name="connsiteX119" fmla="*/ 246779 w 965979"/>
                <a:gd name="connsiteY119" fmla="*/ 783727 h 889665"/>
                <a:gd name="connsiteX120" fmla="*/ 250442 w 965979"/>
                <a:gd name="connsiteY120" fmla="*/ 783727 h 889665"/>
                <a:gd name="connsiteX121" fmla="*/ 258471 w 965979"/>
                <a:gd name="connsiteY121" fmla="*/ 797814 h 889665"/>
                <a:gd name="connsiteX122" fmla="*/ 268050 w 965979"/>
                <a:gd name="connsiteY122" fmla="*/ 810069 h 889665"/>
                <a:gd name="connsiteX123" fmla="*/ 288616 w 965979"/>
                <a:gd name="connsiteY123" fmla="*/ 836128 h 889665"/>
                <a:gd name="connsiteX124" fmla="*/ 309323 w 965979"/>
                <a:gd name="connsiteY124" fmla="*/ 844862 h 889665"/>
                <a:gd name="connsiteX125" fmla="*/ 313126 w 965979"/>
                <a:gd name="connsiteY125" fmla="*/ 852469 h 889665"/>
                <a:gd name="connsiteX126" fmla="*/ 323409 w 965979"/>
                <a:gd name="connsiteY126" fmla="*/ 858807 h 889665"/>
                <a:gd name="connsiteX127" fmla="*/ 329184 w 965979"/>
                <a:gd name="connsiteY127" fmla="*/ 858807 h 889665"/>
                <a:gd name="connsiteX128" fmla="*/ 332424 w 965979"/>
                <a:gd name="connsiteY128" fmla="*/ 861766 h 889665"/>
                <a:gd name="connsiteX129" fmla="*/ 337213 w 965979"/>
                <a:gd name="connsiteY129" fmla="*/ 864724 h 889665"/>
                <a:gd name="connsiteX130" fmla="*/ 342285 w 965979"/>
                <a:gd name="connsiteY130" fmla="*/ 864724 h 889665"/>
                <a:gd name="connsiteX131" fmla="*/ 342285 w 965979"/>
                <a:gd name="connsiteY131" fmla="*/ 875570 h 889665"/>
                <a:gd name="connsiteX132" fmla="*/ 350736 w 965979"/>
                <a:gd name="connsiteY132" fmla="*/ 880782 h 889665"/>
                <a:gd name="connsiteX133" fmla="*/ 352849 w 965979"/>
                <a:gd name="connsiteY133" fmla="*/ 884022 h 889665"/>
                <a:gd name="connsiteX134" fmla="*/ 353976 w 965979"/>
                <a:gd name="connsiteY134" fmla="*/ 888530 h 889665"/>
                <a:gd name="connsiteX135" fmla="*/ 372852 w 965979"/>
                <a:gd name="connsiteY135" fmla="*/ 886417 h 889665"/>
                <a:gd name="connsiteX136" fmla="*/ 375106 w 965979"/>
                <a:gd name="connsiteY136" fmla="*/ 864160 h 889665"/>
                <a:gd name="connsiteX137" fmla="*/ 381022 w 965979"/>
                <a:gd name="connsiteY137" fmla="*/ 864160 h 889665"/>
                <a:gd name="connsiteX138" fmla="*/ 383558 w 965979"/>
                <a:gd name="connsiteY138" fmla="*/ 861202 h 889665"/>
                <a:gd name="connsiteX139" fmla="*/ 388488 w 965979"/>
                <a:gd name="connsiteY139" fmla="*/ 855145 h 889665"/>
                <a:gd name="connsiteX140" fmla="*/ 388488 w 965979"/>
                <a:gd name="connsiteY140" fmla="*/ 844721 h 889665"/>
                <a:gd name="connsiteX141" fmla="*/ 392009 w 965979"/>
                <a:gd name="connsiteY141" fmla="*/ 834438 h 889665"/>
                <a:gd name="connsiteX142" fmla="*/ 404969 w 965979"/>
                <a:gd name="connsiteY142" fmla="*/ 825564 h 889665"/>
                <a:gd name="connsiteX143" fmla="*/ 415533 w 965979"/>
                <a:gd name="connsiteY143" fmla="*/ 825564 h 889665"/>
                <a:gd name="connsiteX144" fmla="*/ 419478 w 965979"/>
                <a:gd name="connsiteY144" fmla="*/ 815703 h 889665"/>
                <a:gd name="connsiteX145" fmla="*/ 423422 w 965979"/>
                <a:gd name="connsiteY145" fmla="*/ 808801 h 889665"/>
                <a:gd name="connsiteX146" fmla="*/ 426943 w 965979"/>
                <a:gd name="connsiteY146" fmla="*/ 798518 h 889665"/>
                <a:gd name="connsiteX147" fmla="*/ 432860 w 965979"/>
                <a:gd name="connsiteY147" fmla="*/ 779924 h 889665"/>
                <a:gd name="connsiteX148" fmla="*/ 445537 w 965979"/>
                <a:gd name="connsiteY148" fmla="*/ 776121 h 889665"/>
                <a:gd name="connsiteX149" fmla="*/ 448918 w 965979"/>
                <a:gd name="connsiteY149" fmla="*/ 763020 h 889665"/>
                <a:gd name="connsiteX150" fmla="*/ 448918 w 965979"/>
                <a:gd name="connsiteY150" fmla="*/ 746539 h 889665"/>
                <a:gd name="connsiteX151" fmla="*/ 448918 w 965979"/>
                <a:gd name="connsiteY151" fmla="*/ 739074 h 889665"/>
                <a:gd name="connsiteX152" fmla="*/ 451172 w 965979"/>
                <a:gd name="connsiteY152" fmla="*/ 733721 h 889665"/>
                <a:gd name="connsiteX153" fmla="*/ 451172 w 965979"/>
                <a:gd name="connsiteY153" fmla="*/ 727241 h 889665"/>
                <a:gd name="connsiteX154" fmla="*/ 458919 w 965979"/>
                <a:gd name="connsiteY154" fmla="*/ 718648 h 889665"/>
                <a:gd name="connsiteX155" fmla="*/ 462018 w 965979"/>
                <a:gd name="connsiteY155" fmla="*/ 713577 h 889665"/>
                <a:gd name="connsiteX156" fmla="*/ 469907 w 965979"/>
                <a:gd name="connsiteY156" fmla="*/ 713577 h 889665"/>
                <a:gd name="connsiteX157" fmla="*/ 475964 w 965979"/>
                <a:gd name="connsiteY157" fmla="*/ 711323 h 889665"/>
                <a:gd name="connsiteX158" fmla="*/ 484134 w 965979"/>
                <a:gd name="connsiteY158" fmla="*/ 711323 h 889665"/>
                <a:gd name="connsiteX159" fmla="*/ 508785 w 965979"/>
                <a:gd name="connsiteY159" fmla="*/ 711323 h 889665"/>
                <a:gd name="connsiteX160" fmla="*/ 521885 w 965979"/>
                <a:gd name="connsiteY160" fmla="*/ 707802 h 889665"/>
                <a:gd name="connsiteX161" fmla="*/ 530055 w 965979"/>
                <a:gd name="connsiteY161" fmla="*/ 699632 h 889665"/>
                <a:gd name="connsiteX162" fmla="*/ 555411 w 965979"/>
                <a:gd name="connsiteY162" fmla="*/ 689490 h 889665"/>
                <a:gd name="connsiteX163" fmla="*/ 558791 w 965979"/>
                <a:gd name="connsiteY163" fmla="*/ 676249 h 889665"/>
                <a:gd name="connsiteX164" fmla="*/ 563581 w 965979"/>
                <a:gd name="connsiteY164" fmla="*/ 664839 h 889665"/>
                <a:gd name="connsiteX165" fmla="*/ 571328 w 965979"/>
                <a:gd name="connsiteY165" fmla="*/ 653147 h 889665"/>
                <a:gd name="connsiteX166" fmla="*/ 571328 w 965979"/>
                <a:gd name="connsiteY166" fmla="*/ 645259 h 889665"/>
                <a:gd name="connsiteX167" fmla="*/ 577808 w 965979"/>
                <a:gd name="connsiteY167" fmla="*/ 638638 h 889665"/>
                <a:gd name="connsiteX168" fmla="*/ 598374 w 965979"/>
                <a:gd name="connsiteY168" fmla="*/ 625819 h 889665"/>
                <a:gd name="connsiteX169" fmla="*/ 612461 w 965979"/>
                <a:gd name="connsiteY169" fmla="*/ 620185 h 889665"/>
                <a:gd name="connsiteX170" fmla="*/ 629505 w 965979"/>
                <a:gd name="connsiteY170" fmla="*/ 618072 h 889665"/>
                <a:gd name="connsiteX171" fmla="*/ 645986 w 965979"/>
                <a:gd name="connsiteY171" fmla="*/ 620889 h 889665"/>
                <a:gd name="connsiteX172" fmla="*/ 664439 w 965979"/>
                <a:gd name="connsiteY172" fmla="*/ 623284 h 889665"/>
                <a:gd name="connsiteX173" fmla="*/ 675567 w 965979"/>
                <a:gd name="connsiteY173" fmla="*/ 615959 h 889665"/>
                <a:gd name="connsiteX174" fmla="*/ 681483 w 965979"/>
                <a:gd name="connsiteY174" fmla="*/ 612719 h 889665"/>
                <a:gd name="connsiteX175" fmla="*/ 686836 w 965979"/>
                <a:gd name="connsiteY175" fmla="*/ 607789 h 889665"/>
                <a:gd name="connsiteX176" fmla="*/ 698246 w 965979"/>
                <a:gd name="connsiteY176" fmla="*/ 602436 h 889665"/>
                <a:gd name="connsiteX177" fmla="*/ 706839 w 965979"/>
                <a:gd name="connsiteY177" fmla="*/ 594125 h 889665"/>
                <a:gd name="connsiteX178" fmla="*/ 722052 w 965979"/>
                <a:gd name="connsiteY178" fmla="*/ 592998 h 889665"/>
                <a:gd name="connsiteX179" fmla="*/ 728109 w 965979"/>
                <a:gd name="connsiteY179" fmla="*/ 582574 h 889665"/>
                <a:gd name="connsiteX180" fmla="*/ 730081 w 965979"/>
                <a:gd name="connsiteY180" fmla="*/ 576376 h 889665"/>
                <a:gd name="connsiteX181" fmla="*/ 734025 w 965979"/>
                <a:gd name="connsiteY181" fmla="*/ 569333 h 889665"/>
                <a:gd name="connsiteX182" fmla="*/ 742055 w 965979"/>
                <a:gd name="connsiteY182" fmla="*/ 569333 h 889665"/>
                <a:gd name="connsiteX183" fmla="*/ 745154 w 965979"/>
                <a:gd name="connsiteY183" fmla="*/ 564262 h 889665"/>
                <a:gd name="connsiteX184" fmla="*/ 747407 w 965979"/>
                <a:gd name="connsiteY184" fmla="*/ 550176 h 889665"/>
                <a:gd name="connsiteX185" fmla="*/ 736279 w 965979"/>
                <a:gd name="connsiteY185" fmla="*/ 544823 h 889665"/>
                <a:gd name="connsiteX186" fmla="*/ 717122 w 965979"/>
                <a:gd name="connsiteY186" fmla="*/ 544823 h 889665"/>
                <a:gd name="connsiteX187" fmla="*/ 711628 w 965979"/>
                <a:gd name="connsiteY187" fmla="*/ 542147 h 889665"/>
                <a:gd name="connsiteX188" fmla="*/ 706135 w 965979"/>
                <a:gd name="connsiteY188" fmla="*/ 536512 h 889665"/>
                <a:gd name="connsiteX189" fmla="*/ 700923 w 965979"/>
                <a:gd name="connsiteY189" fmla="*/ 533695 h 889665"/>
                <a:gd name="connsiteX190" fmla="*/ 695006 w 965979"/>
                <a:gd name="connsiteY190" fmla="*/ 533695 h 889665"/>
                <a:gd name="connsiteX191" fmla="*/ 692471 w 965979"/>
                <a:gd name="connsiteY191" fmla="*/ 530878 h 889665"/>
                <a:gd name="connsiteX192" fmla="*/ 686414 w 965979"/>
                <a:gd name="connsiteY192" fmla="*/ 517636 h 889665"/>
                <a:gd name="connsiteX193" fmla="*/ 684019 w 965979"/>
                <a:gd name="connsiteY193" fmla="*/ 511438 h 889665"/>
                <a:gd name="connsiteX194" fmla="*/ 692612 w 965979"/>
                <a:gd name="connsiteY194" fmla="*/ 508762 h 889665"/>
                <a:gd name="connsiteX195" fmla="*/ 708952 w 965979"/>
                <a:gd name="connsiteY195" fmla="*/ 511579 h 889665"/>
                <a:gd name="connsiteX196" fmla="*/ 727546 w 965979"/>
                <a:gd name="connsiteY196" fmla="*/ 512284 h 889665"/>
                <a:gd name="connsiteX197" fmla="*/ 738956 w 965979"/>
                <a:gd name="connsiteY197" fmla="*/ 522707 h 889665"/>
                <a:gd name="connsiteX198" fmla="*/ 745154 w 965979"/>
                <a:gd name="connsiteY198" fmla="*/ 524680 h 889665"/>
                <a:gd name="connsiteX199" fmla="*/ 755014 w 965979"/>
                <a:gd name="connsiteY199" fmla="*/ 525807 h 889665"/>
                <a:gd name="connsiteX200" fmla="*/ 756000 w 965979"/>
                <a:gd name="connsiteY200" fmla="*/ 530314 h 889665"/>
                <a:gd name="connsiteX201" fmla="*/ 783046 w 965979"/>
                <a:gd name="connsiteY201" fmla="*/ 530314 h 889665"/>
                <a:gd name="connsiteX202" fmla="*/ 791779 w 965979"/>
                <a:gd name="connsiteY202" fmla="*/ 525243 h 889665"/>
                <a:gd name="connsiteX203" fmla="*/ 801640 w 965979"/>
                <a:gd name="connsiteY203" fmla="*/ 527074 h 889665"/>
                <a:gd name="connsiteX204" fmla="*/ 799245 w 965979"/>
                <a:gd name="connsiteY204" fmla="*/ 500733 h 889665"/>
                <a:gd name="connsiteX205" fmla="*/ 794597 w 965979"/>
                <a:gd name="connsiteY205" fmla="*/ 491154 h 889665"/>
                <a:gd name="connsiteX206" fmla="*/ 784877 w 965979"/>
                <a:gd name="connsiteY206" fmla="*/ 487210 h 889665"/>
                <a:gd name="connsiteX207" fmla="*/ 779383 w 965979"/>
                <a:gd name="connsiteY207" fmla="*/ 478899 h 889665"/>
                <a:gd name="connsiteX208" fmla="*/ 772622 w 965979"/>
                <a:gd name="connsiteY208" fmla="*/ 471997 h 889665"/>
                <a:gd name="connsiteX209" fmla="*/ 763184 w 965979"/>
                <a:gd name="connsiteY209" fmla="*/ 467771 h 889665"/>
                <a:gd name="connsiteX210" fmla="*/ 758113 w 965979"/>
                <a:gd name="connsiteY210" fmla="*/ 467771 h 889665"/>
                <a:gd name="connsiteX211" fmla="*/ 753465 w 965979"/>
                <a:gd name="connsiteY211" fmla="*/ 464108 h 889665"/>
                <a:gd name="connsiteX212" fmla="*/ 735716 w 965979"/>
                <a:gd name="connsiteY212" fmla="*/ 454671 h 889665"/>
                <a:gd name="connsiteX213" fmla="*/ 732898 w 965979"/>
                <a:gd name="connsiteY213" fmla="*/ 451994 h 889665"/>
                <a:gd name="connsiteX214" fmla="*/ 730926 w 965979"/>
                <a:gd name="connsiteY214" fmla="*/ 445655 h 889665"/>
                <a:gd name="connsiteX215" fmla="*/ 721770 w 965979"/>
                <a:gd name="connsiteY215" fmla="*/ 438330 h 889665"/>
                <a:gd name="connsiteX216" fmla="*/ 719658 w 965979"/>
                <a:gd name="connsiteY216" fmla="*/ 426357 h 889665"/>
                <a:gd name="connsiteX217" fmla="*/ 730926 w 965979"/>
                <a:gd name="connsiteY217" fmla="*/ 423821 h 889665"/>
                <a:gd name="connsiteX218" fmla="*/ 739097 w 965979"/>
                <a:gd name="connsiteY218" fmla="*/ 418469 h 889665"/>
                <a:gd name="connsiteX219" fmla="*/ 739097 w 965979"/>
                <a:gd name="connsiteY219" fmla="*/ 413398 h 889665"/>
                <a:gd name="connsiteX220" fmla="*/ 743322 w 965979"/>
                <a:gd name="connsiteY220" fmla="*/ 409453 h 889665"/>
                <a:gd name="connsiteX221" fmla="*/ 744449 w 965979"/>
                <a:gd name="connsiteY221" fmla="*/ 405087 h 889665"/>
                <a:gd name="connsiteX222" fmla="*/ 752197 w 965979"/>
                <a:gd name="connsiteY222" fmla="*/ 405087 h 889665"/>
                <a:gd name="connsiteX223" fmla="*/ 765438 w 965979"/>
                <a:gd name="connsiteY223" fmla="*/ 405087 h 889665"/>
                <a:gd name="connsiteX224" fmla="*/ 765438 w 965979"/>
                <a:gd name="connsiteY224" fmla="*/ 432132 h 889665"/>
                <a:gd name="connsiteX225" fmla="*/ 770932 w 965979"/>
                <a:gd name="connsiteY225" fmla="*/ 440443 h 889665"/>
                <a:gd name="connsiteX226" fmla="*/ 781496 w 965979"/>
                <a:gd name="connsiteY226" fmla="*/ 443542 h 889665"/>
                <a:gd name="connsiteX227" fmla="*/ 782482 w 965979"/>
                <a:gd name="connsiteY227" fmla="*/ 448050 h 889665"/>
                <a:gd name="connsiteX228" fmla="*/ 790371 w 965979"/>
                <a:gd name="connsiteY228" fmla="*/ 448050 h 889665"/>
                <a:gd name="connsiteX229" fmla="*/ 795724 w 965979"/>
                <a:gd name="connsiteY229" fmla="*/ 439739 h 889665"/>
                <a:gd name="connsiteX230" fmla="*/ 800654 w 965979"/>
                <a:gd name="connsiteY230" fmla="*/ 431006 h 889665"/>
                <a:gd name="connsiteX231" fmla="*/ 801640 w 965979"/>
                <a:gd name="connsiteY231" fmla="*/ 426639 h 889665"/>
                <a:gd name="connsiteX232" fmla="*/ 809528 w 965979"/>
                <a:gd name="connsiteY232" fmla="*/ 426639 h 889665"/>
                <a:gd name="connsiteX233" fmla="*/ 819670 w 965979"/>
                <a:gd name="connsiteY233" fmla="*/ 423117 h 889665"/>
                <a:gd name="connsiteX234" fmla="*/ 833757 w 965979"/>
                <a:gd name="connsiteY234" fmla="*/ 421145 h 889665"/>
                <a:gd name="connsiteX235" fmla="*/ 841645 w 965979"/>
                <a:gd name="connsiteY235" fmla="*/ 405087 h 889665"/>
                <a:gd name="connsiteX236" fmla="*/ 833193 w 965979"/>
                <a:gd name="connsiteY236" fmla="*/ 391000 h 889665"/>
                <a:gd name="connsiteX237" fmla="*/ 826009 w 965979"/>
                <a:gd name="connsiteY237" fmla="*/ 387197 h 889665"/>
                <a:gd name="connsiteX238" fmla="*/ 823474 w 965979"/>
                <a:gd name="connsiteY238" fmla="*/ 376632 h 889665"/>
                <a:gd name="connsiteX239" fmla="*/ 823474 w 965979"/>
                <a:gd name="connsiteY239" fmla="*/ 368321 h 889665"/>
                <a:gd name="connsiteX240" fmla="*/ 828545 w 965979"/>
                <a:gd name="connsiteY240" fmla="*/ 362405 h 889665"/>
                <a:gd name="connsiteX241" fmla="*/ 831221 w 965979"/>
                <a:gd name="connsiteY241" fmla="*/ 351981 h 889665"/>
                <a:gd name="connsiteX242" fmla="*/ 826855 w 965979"/>
                <a:gd name="connsiteY242" fmla="*/ 346065 h 889665"/>
                <a:gd name="connsiteX243" fmla="*/ 823474 w 965979"/>
                <a:gd name="connsiteY243" fmla="*/ 335641 h 889665"/>
                <a:gd name="connsiteX244" fmla="*/ 820938 w 965979"/>
                <a:gd name="connsiteY244" fmla="*/ 321555 h 889665"/>
                <a:gd name="connsiteX245" fmla="*/ 809669 w 965979"/>
                <a:gd name="connsiteY245" fmla="*/ 319160 h 889665"/>
                <a:gd name="connsiteX246" fmla="*/ 804316 w 965979"/>
                <a:gd name="connsiteY246" fmla="*/ 307891 h 889665"/>
                <a:gd name="connsiteX247" fmla="*/ 812627 w 965979"/>
                <a:gd name="connsiteY247" fmla="*/ 302397 h 889665"/>
                <a:gd name="connsiteX248" fmla="*/ 828404 w 965979"/>
                <a:gd name="connsiteY248" fmla="*/ 302397 h 889665"/>
                <a:gd name="connsiteX249" fmla="*/ 831644 w 965979"/>
                <a:gd name="connsiteY249" fmla="*/ 304651 h 889665"/>
                <a:gd name="connsiteX250" fmla="*/ 840095 w 965979"/>
                <a:gd name="connsiteY250" fmla="*/ 304651 h 889665"/>
                <a:gd name="connsiteX251" fmla="*/ 854182 w 965979"/>
                <a:gd name="connsiteY251" fmla="*/ 307468 h 889665"/>
                <a:gd name="connsiteX252" fmla="*/ 864606 w 965979"/>
                <a:gd name="connsiteY252" fmla="*/ 302116 h 889665"/>
                <a:gd name="connsiteX253" fmla="*/ 869959 w 965979"/>
                <a:gd name="connsiteY253" fmla="*/ 290424 h 889665"/>
                <a:gd name="connsiteX254" fmla="*/ 864465 w 965979"/>
                <a:gd name="connsiteY254" fmla="*/ 272675 h 889665"/>
                <a:gd name="connsiteX255" fmla="*/ 858971 w 965979"/>
                <a:gd name="connsiteY255" fmla="*/ 264505 h 889665"/>
                <a:gd name="connsiteX256" fmla="*/ 856436 w 965979"/>
                <a:gd name="connsiteY256" fmla="*/ 250419 h 889665"/>
                <a:gd name="connsiteX257" fmla="*/ 853759 w 965979"/>
                <a:gd name="connsiteY257" fmla="*/ 244221 h 889665"/>
                <a:gd name="connsiteX258" fmla="*/ 845871 w 965979"/>
                <a:gd name="connsiteY258" fmla="*/ 241685 h 889665"/>
                <a:gd name="connsiteX259" fmla="*/ 837137 w 965979"/>
                <a:gd name="connsiteY259" fmla="*/ 231261 h 889665"/>
                <a:gd name="connsiteX260" fmla="*/ 829531 w 965979"/>
                <a:gd name="connsiteY260" fmla="*/ 208582 h 889665"/>
                <a:gd name="connsiteX261" fmla="*/ 851646 w 965979"/>
                <a:gd name="connsiteY261" fmla="*/ 200694 h 889665"/>
                <a:gd name="connsiteX262" fmla="*/ 862493 w 965979"/>
                <a:gd name="connsiteY262" fmla="*/ 195200 h 889665"/>
                <a:gd name="connsiteX263" fmla="*/ 870663 w 965979"/>
                <a:gd name="connsiteY263" fmla="*/ 181114 h 889665"/>
                <a:gd name="connsiteX264" fmla="*/ 874184 w 965979"/>
                <a:gd name="connsiteY264" fmla="*/ 176465 h 889665"/>
                <a:gd name="connsiteX265" fmla="*/ 876016 w 965979"/>
                <a:gd name="connsiteY265" fmla="*/ 170267 h 889665"/>
                <a:gd name="connsiteX266" fmla="*/ 881650 w 965979"/>
                <a:gd name="connsiteY266" fmla="*/ 159280 h 889665"/>
                <a:gd name="connsiteX267" fmla="*/ 906442 w 965979"/>
                <a:gd name="connsiteY267" fmla="*/ 153927 h 889665"/>
                <a:gd name="connsiteX268" fmla="*/ 919824 w 965979"/>
                <a:gd name="connsiteY268" fmla="*/ 137165 h 889665"/>
                <a:gd name="connsiteX269" fmla="*/ 930248 w 965979"/>
                <a:gd name="connsiteY269" fmla="*/ 133925 h 889665"/>
                <a:gd name="connsiteX270" fmla="*/ 936446 w 965979"/>
                <a:gd name="connsiteY270" fmla="*/ 123783 h 889665"/>
                <a:gd name="connsiteX271" fmla="*/ 959689 w 965979"/>
                <a:gd name="connsiteY271" fmla="*/ 112795 h 889665"/>
                <a:gd name="connsiteX272" fmla="*/ 965887 w 965979"/>
                <a:gd name="connsiteY272" fmla="*/ 102512 h 889665"/>
                <a:gd name="connsiteX273" fmla="*/ 955181 w 965979"/>
                <a:gd name="connsiteY273" fmla="*/ 93638 h 889665"/>
                <a:gd name="connsiteX274" fmla="*/ 954195 w 965979"/>
                <a:gd name="connsiteY274" fmla="*/ 89130 h 889665"/>
                <a:gd name="connsiteX275" fmla="*/ 943630 w 965979"/>
                <a:gd name="connsiteY275" fmla="*/ 86736 h 889665"/>
                <a:gd name="connsiteX276" fmla="*/ 935460 w 965979"/>
                <a:gd name="connsiteY276" fmla="*/ 82932 h 889665"/>
                <a:gd name="connsiteX277" fmla="*/ 927149 w 965979"/>
                <a:gd name="connsiteY277" fmla="*/ 85890 h 889665"/>
                <a:gd name="connsiteX278" fmla="*/ 916303 w 965979"/>
                <a:gd name="connsiteY278" fmla="*/ 88708 h 889665"/>
                <a:gd name="connsiteX279" fmla="*/ 891651 w 965979"/>
                <a:gd name="connsiteY279" fmla="*/ 88708 h 889665"/>
                <a:gd name="connsiteX280" fmla="*/ 882777 w 965979"/>
                <a:gd name="connsiteY280" fmla="*/ 90680 h 889665"/>
                <a:gd name="connsiteX281" fmla="*/ 880242 w 965979"/>
                <a:gd name="connsiteY281" fmla="*/ 93497 h 889665"/>
                <a:gd name="connsiteX282" fmla="*/ 872353 w 965979"/>
                <a:gd name="connsiteY282" fmla="*/ 96878 h 889665"/>
                <a:gd name="connsiteX283" fmla="*/ 866437 w 965979"/>
                <a:gd name="connsiteY283" fmla="*/ 112654 h 889665"/>
                <a:gd name="connsiteX284" fmla="*/ 856576 w 965979"/>
                <a:gd name="connsiteY284" fmla="*/ 115613 h 889665"/>
                <a:gd name="connsiteX285" fmla="*/ 855450 w 965979"/>
                <a:gd name="connsiteY285" fmla="*/ 111246 h 889665"/>
                <a:gd name="connsiteX286" fmla="*/ 850660 w 965979"/>
                <a:gd name="connsiteY286" fmla="*/ 107865 h 889665"/>
                <a:gd name="connsiteX287" fmla="*/ 836574 w 965979"/>
                <a:gd name="connsiteY287" fmla="*/ 101526 h 889665"/>
                <a:gd name="connsiteX288" fmla="*/ 831925 w 965979"/>
                <a:gd name="connsiteY288" fmla="*/ 107865 h 889665"/>
                <a:gd name="connsiteX289" fmla="*/ 825868 w 965979"/>
                <a:gd name="connsiteY289" fmla="*/ 115472 h 889665"/>
                <a:gd name="connsiteX290" fmla="*/ 821361 w 965979"/>
                <a:gd name="connsiteY290" fmla="*/ 116599 h 889665"/>
                <a:gd name="connsiteX291" fmla="*/ 820375 w 965979"/>
                <a:gd name="connsiteY291" fmla="*/ 121106 h 889665"/>
                <a:gd name="connsiteX292" fmla="*/ 809247 w 965979"/>
                <a:gd name="connsiteY292" fmla="*/ 126318 h 889665"/>
                <a:gd name="connsiteX293" fmla="*/ 806711 w 965979"/>
                <a:gd name="connsiteY293" fmla="*/ 131953 h 889665"/>
                <a:gd name="connsiteX294" fmla="*/ 796851 w 965979"/>
                <a:gd name="connsiteY294" fmla="*/ 133080 h 889665"/>
                <a:gd name="connsiteX295" fmla="*/ 791216 w 965979"/>
                <a:gd name="connsiteY295" fmla="*/ 134911 h 889665"/>
                <a:gd name="connsiteX296" fmla="*/ 791216 w 965979"/>
                <a:gd name="connsiteY296" fmla="*/ 127022 h 889665"/>
                <a:gd name="connsiteX297" fmla="*/ 795442 w 965979"/>
                <a:gd name="connsiteY297" fmla="*/ 112936 h 889665"/>
                <a:gd name="connsiteX298" fmla="*/ 800090 w 965979"/>
                <a:gd name="connsiteY298" fmla="*/ 97159 h 889665"/>
                <a:gd name="connsiteX299" fmla="*/ 810514 w 965979"/>
                <a:gd name="connsiteY299" fmla="*/ 93215 h 889665"/>
                <a:gd name="connsiteX300" fmla="*/ 812627 w 965979"/>
                <a:gd name="connsiteY300" fmla="*/ 80397 h 889665"/>
                <a:gd name="connsiteX301" fmla="*/ 799950 w 965979"/>
                <a:gd name="connsiteY301" fmla="*/ 74058 h 889665"/>
                <a:gd name="connsiteX302" fmla="*/ 798823 w 965979"/>
                <a:gd name="connsiteY302" fmla="*/ 64197 h 889665"/>
                <a:gd name="connsiteX303" fmla="*/ 796146 w 965979"/>
                <a:gd name="connsiteY303" fmla="*/ 55886 h 889665"/>
                <a:gd name="connsiteX304" fmla="*/ 791779 w 965979"/>
                <a:gd name="connsiteY304" fmla="*/ 54900 h 889665"/>
                <a:gd name="connsiteX305" fmla="*/ 785722 w 965979"/>
                <a:gd name="connsiteY305" fmla="*/ 47153 h 889665"/>
                <a:gd name="connsiteX306" fmla="*/ 780370 w 965979"/>
                <a:gd name="connsiteY306" fmla="*/ 38842 h 889665"/>
                <a:gd name="connsiteX307" fmla="*/ 777693 w 965979"/>
                <a:gd name="connsiteY307" fmla="*/ 27855 h 889665"/>
                <a:gd name="connsiteX308" fmla="*/ 772199 w 965979"/>
                <a:gd name="connsiteY308" fmla="*/ 19544 h 889665"/>
                <a:gd name="connsiteX309" fmla="*/ 744027 w 965979"/>
                <a:gd name="connsiteY309" fmla="*/ 19544 h 889665"/>
                <a:gd name="connsiteX310" fmla="*/ 733744 w 965979"/>
                <a:gd name="connsiteY310" fmla="*/ 16163 h 889665"/>
                <a:gd name="connsiteX311" fmla="*/ 725433 w 965979"/>
                <a:gd name="connsiteY311" fmla="*/ 10810 h 889665"/>
                <a:gd name="connsiteX312" fmla="*/ 724447 w 965979"/>
                <a:gd name="connsiteY312" fmla="*/ 6303 h 889665"/>
                <a:gd name="connsiteX313" fmla="*/ 683737 w 965979"/>
                <a:gd name="connsiteY313" fmla="*/ 6303 h 889665"/>
                <a:gd name="connsiteX314" fmla="*/ 672750 w 965979"/>
                <a:gd name="connsiteY314" fmla="*/ 6303 h 889665"/>
                <a:gd name="connsiteX315" fmla="*/ 664721 w 965979"/>
                <a:gd name="connsiteY315" fmla="*/ 9261 h 889665"/>
                <a:gd name="connsiteX316" fmla="*/ 642746 w 965979"/>
                <a:gd name="connsiteY316" fmla="*/ 9261 h 889665"/>
                <a:gd name="connsiteX317" fmla="*/ 620771 w 965979"/>
                <a:gd name="connsiteY317" fmla="*/ 7148 h 889665"/>
                <a:gd name="connsiteX318" fmla="*/ 611897 w 965979"/>
                <a:gd name="connsiteY318" fmla="*/ 4471 h 889665"/>
                <a:gd name="connsiteX319" fmla="*/ 604572 w 965979"/>
                <a:gd name="connsiteY319" fmla="*/ 950 h 889665"/>
                <a:gd name="connsiteX320" fmla="*/ 582316 w 965979"/>
                <a:gd name="connsiteY320" fmla="*/ 950 h 889665"/>
                <a:gd name="connsiteX321" fmla="*/ 566539 w 965979"/>
                <a:gd name="connsiteY321" fmla="*/ 7007 h 889665"/>
                <a:gd name="connsiteX322" fmla="*/ 562736 w 965979"/>
                <a:gd name="connsiteY322" fmla="*/ 14050 h 889665"/>
                <a:gd name="connsiteX323" fmla="*/ 558369 w 965979"/>
                <a:gd name="connsiteY323" fmla="*/ 15318 h 889665"/>
                <a:gd name="connsiteX324" fmla="*/ 555833 w 965979"/>
                <a:gd name="connsiteY324" fmla="*/ 20952 h 889665"/>
                <a:gd name="connsiteX325" fmla="*/ 552171 w 965979"/>
                <a:gd name="connsiteY325" fmla="*/ 31376 h 889665"/>
                <a:gd name="connsiteX326" fmla="*/ 552171 w 965979"/>
                <a:gd name="connsiteY326" fmla="*/ 39405 h 889665"/>
                <a:gd name="connsiteX327" fmla="*/ 516110 w 965979"/>
                <a:gd name="connsiteY327" fmla="*/ 26164 h 889665"/>
                <a:gd name="connsiteX328" fmla="*/ 508785 w 965979"/>
                <a:gd name="connsiteY328" fmla="*/ 25178 h 889665"/>
                <a:gd name="connsiteX329" fmla="*/ 501319 w 965979"/>
                <a:gd name="connsiteY329" fmla="*/ 11092 h 889665"/>
                <a:gd name="connsiteX330" fmla="*/ 502869 w 965979"/>
                <a:gd name="connsiteY330" fmla="*/ 11092 h 889665"/>
                <a:gd name="connsiteX331" fmla="*/ 480894 w 965979"/>
                <a:gd name="connsiteY331" fmla="*/ 5598 h 889665"/>
                <a:gd name="connsiteX332" fmla="*/ 474978 w 965979"/>
                <a:gd name="connsiteY332" fmla="*/ 16022 h 889665"/>
                <a:gd name="connsiteX333" fmla="*/ 461737 w 965979"/>
                <a:gd name="connsiteY333" fmla="*/ 19262 h 889665"/>
                <a:gd name="connsiteX334" fmla="*/ 450045 w 965979"/>
                <a:gd name="connsiteY334" fmla="*/ 24051 h 889665"/>
                <a:gd name="connsiteX335" fmla="*/ 453567 w 965979"/>
                <a:gd name="connsiteY335" fmla="*/ 33067 h 889665"/>
                <a:gd name="connsiteX336" fmla="*/ 461878 w 965979"/>
                <a:gd name="connsiteY336" fmla="*/ 33067 h 889665"/>
                <a:gd name="connsiteX337" fmla="*/ 466526 w 965979"/>
                <a:gd name="connsiteY337" fmla="*/ 36729 h 889665"/>
                <a:gd name="connsiteX338" fmla="*/ 476245 w 965979"/>
                <a:gd name="connsiteY338" fmla="*/ 43490 h 889665"/>
                <a:gd name="connsiteX339" fmla="*/ 488783 w 965979"/>
                <a:gd name="connsiteY339" fmla="*/ 47294 h 889665"/>
                <a:gd name="connsiteX340" fmla="*/ 489768 w 965979"/>
                <a:gd name="connsiteY340" fmla="*/ 51801 h 889665"/>
                <a:gd name="connsiteX341" fmla="*/ 494276 w 965979"/>
                <a:gd name="connsiteY341" fmla="*/ 52928 h 889665"/>
                <a:gd name="connsiteX342" fmla="*/ 475541 w 965979"/>
                <a:gd name="connsiteY342" fmla="*/ 63352 h 889665"/>
                <a:gd name="connsiteX343" fmla="*/ 467935 w 965979"/>
                <a:gd name="connsiteY343" fmla="*/ 83214 h 889665"/>
                <a:gd name="connsiteX344" fmla="*/ 451594 w 965979"/>
                <a:gd name="connsiteY344" fmla="*/ 87299 h 889665"/>
                <a:gd name="connsiteX345" fmla="*/ 444692 w 965979"/>
                <a:gd name="connsiteY345" fmla="*/ 77579 h 889665"/>
                <a:gd name="connsiteX346" fmla="*/ 436381 w 965979"/>
                <a:gd name="connsiteY346" fmla="*/ 72367 h 889665"/>
                <a:gd name="connsiteX347" fmla="*/ 434550 w 965979"/>
                <a:gd name="connsiteY347" fmla="*/ 68846 h 889665"/>
                <a:gd name="connsiteX348" fmla="*/ 428916 w 965979"/>
                <a:gd name="connsiteY348" fmla="*/ 63211 h 889665"/>
                <a:gd name="connsiteX349" fmla="*/ 420746 w 965979"/>
                <a:gd name="connsiteY349" fmla="*/ 57718 h 889665"/>
                <a:gd name="connsiteX350" fmla="*/ 409758 w 965979"/>
                <a:gd name="connsiteY350" fmla="*/ 55041 h 889665"/>
                <a:gd name="connsiteX351" fmla="*/ 400884 w 965979"/>
                <a:gd name="connsiteY351" fmla="*/ 50252 h 889665"/>
                <a:gd name="connsiteX352" fmla="*/ 379613 w 965979"/>
                <a:gd name="connsiteY352" fmla="*/ 44195 h 889665"/>
                <a:gd name="connsiteX353" fmla="*/ 365527 w 965979"/>
                <a:gd name="connsiteY353" fmla="*/ 44195 h 889665"/>
                <a:gd name="connsiteX354" fmla="*/ 357639 w 965979"/>
                <a:gd name="connsiteY354" fmla="*/ 51942 h 889665"/>
                <a:gd name="connsiteX355" fmla="*/ 368203 w 965979"/>
                <a:gd name="connsiteY355" fmla="*/ 55323 h 889665"/>
                <a:gd name="connsiteX356" fmla="*/ 376514 w 965979"/>
                <a:gd name="connsiteY356" fmla="*/ 60676 h 889665"/>
                <a:gd name="connsiteX357" fmla="*/ 376514 w 965979"/>
                <a:gd name="connsiteY357" fmla="*/ 74058 h 889665"/>
                <a:gd name="connsiteX358" fmla="*/ 362428 w 965979"/>
                <a:gd name="connsiteY358" fmla="*/ 74058 h 889665"/>
                <a:gd name="connsiteX359" fmla="*/ 348342 w 965979"/>
                <a:gd name="connsiteY359" fmla="*/ 74058 h 889665"/>
                <a:gd name="connsiteX360" fmla="*/ 337495 w 965979"/>
                <a:gd name="connsiteY360" fmla="*/ 76875 h 889665"/>
                <a:gd name="connsiteX361" fmla="*/ 318760 w 965979"/>
                <a:gd name="connsiteY361" fmla="*/ 66592 h 889665"/>
                <a:gd name="connsiteX362" fmla="*/ 316366 w 965979"/>
                <a:gd name="connsiteY362" fmla="*/ 72227 h 88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Lst>
              <a:rect l="l" t="t" r="r" b="b"/>
              <a:pathLst>
                <a:path w="965979" h="889665">
                  <a:moveTo>
                    <a:pt x="316366" y="72227"/>
                  </a:moveTo>
                  <a:lnTo>
                    <a:pt x="316366" y="69973"/>
                  </a:lnTo>
                  <a:cubicBezTo>
                    <a:pt x="309745" y="69128"/>
                    <a:pt x="308477" y="66874"/>
                    <a:pt x="303125" y="63916"/>
                  </a:cubicBezTo>
                  <a:cubicBezTo>
                    <a:pt x="297772" y="60958"/>
                    <a:pt x="291855" y="61239"/>
                    <a:pt x="286644" y="58563"/>
                  </a:cubicBezTo>
                  <a:cubicBezTo>
                    <a:pt x="281601" y="55671"/>
                    <a:pt x="276051" y="53758"/>
                    <a:pt x="270303" y="52928"/>
                  </a:cubicBezTo>
                  <a:cubicBezTo>
                    <a:pt x="263260" y="52928"/>
                    <a:pt x="257485" y="57718"/>
                    <a:pt x="251146" y="58563"/>
                  </a:cubicBezTo>
                  <a:cubicBezTo>
                    <a:pt x="243835" y="59056"/>
                    <a:pt x="236482" y="59056"/>
                    <a:pt x="229171" y="58563"/>
                  </a:cubicBezTo>
                  <a:cubicBezTo>
                    <a:pt x="222100" y="57215"/>
                    <a:pt x="214831" y="57215"/>
                    <a:pt x="207760" y="58563"/>
                  </a:cubicBezTo>
                  <a:cubicBezTo>
                    <a:pt x="205605" y="59976"/>
                    <a:pt x="203576" y="61579"/>
                    <a:pt x="201703" y="63352"/>
                  </a:cubicBezTo>
                  <a:cubicBezTo>
                    <a:pt x="199731" y="63352"/>
                    <a:pt x="198745" y="63352"/>
                    <a:pt x="198745" y="66029"/>
                  </a:cubicBezTo>
                  <a:cubicBezTo>
                    <a:pt x="198745" y="68705"/>
                    <a:pt x="198745" y="69832"/>
                    <a:pt x="198745" y="71804"/>
                  </a:cubicBezTo>
                  <a:cubicBezTo>
                    <a:pt x="197055" y="80256"/>
                    <a:pt x="192265" y="79833"/>
                    <a:pt x="184658" y="79833"/>
                  </a:cubicBezTo>
                  <a:cubicBezTo>
                    <a:pt x="177052" y="79833"/>
                    <a:pt x="175502" y="76734"/>
                    <a:pt x="173108" y="79833"/>
                  </a:cubicBezTo>
                  <a:cubicBezTo>
                    <a:pt x="170628" y="82077"/>
                    <a:pt x="167825" y="83930"/>
                    <a:pt x="164797" y="85327"/>
                  </a:cubicBezTo>
                  <a:cubicBezTo>
                    <a:pt x="159360" y="89181"/>
                    <a:pt x="152866" y="91292"/>
                    <a:pt x="146203" y="91384"/>
                  </a:cubicBezTo>
                  <a:lnTo>
                    <a:pt x="135356" y="91384"/>
                  </a:lnTo>
                  <a:cubicBezTo>
                    <a:pt x="129299" y="91384"/>
                    <a:pt x="129440" y="92370"/>
                    <a:pt x="125073" y="94906"/>
                  </a:cubicBezTo>
                  <a:cubicBezTo>
                    <a:pt x="118467" y="99885"/>
                    <a:pt x="110959" y="103522"/>
                    <a:pt x="102958" y="105611"/>
                  </a:cubicBezTo>
                  <a:lnTo>
                    <a:pt x="101972" y="110119"/>
                  </a:lnTo>
                  <a:cubicBezTo>
                    <a:pt x="99436" y="110119"/>
                    <a:pt x="98028" y="112232"/>
                    <a:pt x="96337" y="112654"/>
                  </a:cubicBezTo>
                  <a:cubicBezTo>
                    <a:pt x="94647" y="113077"/>
                    <a:pt x="90984" y="112654"/>
                    <a:pt x="88590" y="112654"/>
                  </a:cubicBezTo>
                  <a:cubicBezTo>
                    <a:pt x="82955" y="114204"/>
                    <a:pt x="83237" y="118712"/>
                    <a:pt x="83237" y="123783"/>
                  </a:cubicBezTo>
                  <a:cubicBezTo>
                    <a:pt x="83237" y="128854"/>
                    <a:pt x="80983" y="136460"/>
                    <a:pt x="88871" y="134911"/>
                  </a:cubicBezTo>
                  <a:cubicBezTo>
                    <a:pt x="93097" y="133925"/>
                    <a:pt x="94083" y="128854"/>
                    <a:pt x="97464" y="127022"/>
                  </a:cubicBezTo>
                  <a:cubicBezTo>
                    <a:pt x="107508" y="124373"/>
                    <a:pt x="118129" y="124864"/>
                    <a:pt x="127891" y="128431"/>
                  </a:cubicBezTo>
                  <a:cubicBezTo>
                    <a:pt x="133103" y="131953"/>
                    <a:pt x="139441" y="151110"/>
                    <a:pt x="132821" y="154068"/>
                  </a:cubicBezTo>
                  <a:cubicBezTo>
                    <a:pt x="128313" y="156040"/>
                    <a:pt x="120847" y="152519"/>
                    <a:pt x="115917" y="154068"/>
                  </a:cubicBezTo>
                  <a:cubicBezTo>
                    <a:pt x="110987" y="155618"/>
                    <a:pt x="108311" y="158576"/>
                    <a:pt x="101831" y="157167"/>
                  </a:cubicBezTo>
                  <a:cubicBezTo>
                    <a:pt x="98042" y="155656"/>
                    <a:pt x="94407" y="153768"/>
                    <a:pt x="90984" y="151533"/>
                  </a:cubicBezTo>
                  <a:cubicBezTo>
                    <a:pt x="86688" y="149179"/>
                    <a:pt x="81758" y="148242"/>
                    <a:pt x="76898" y="148856"/>
                  </a:cubicBezTo>
                  <a:cubicBezTo>
                    <a:pt x="72109" y="148298"/>
                    <a:pt x="67263" y="148977"/>
                    <a:pt x="62812" y="150828"/>
                  </a:cubicBezTo>
                  <a:cubicBezTo>
                    <a:pt x="59572" y="152519"/>
                    <a:pt x="60135" y="151533"/>
                    <a:pt x="58022" y="154209"/>
                  </a:cubicBezTo>
                  <a:cubicBezTo>
                    <a:pt x="56966" y="155954"/>
                    <a:pt x="56064" y="157793"/>
                    <a:pt x="55346" y="159703"/>
                  </a:cubicBezTo>
                  <a:cubicBezTo>
                    <a:pt x="54360" y="161252"/>
                    <a:pt x="52670" y="162943"/>
                    <a:pt x="51824" y="164492"/>
                  </a:cubicBezTo>
                  <a:cubicBezTo>
                    <a:pt x="50979" y="166042"/>
                    <a:pt x="49711" y="169986"/>
                    <a:pt x="49289" y="170267"/>
                  </a:cubicBezTo>
                  <a:cubicBezTo>
                    <a:pt x="44218" y="171679"/>
                    <a:pt x="38865" y="171679"/>
                    <a:pt x="33794" y="170267"/>
                  </a:cubicBezTo>
                  <a:lnTo>
                    <a:pt x="32949" y="165760"/>
                  </a:lnTo>
                  <a:cubicBezTo>
                    <a:pt x="25173" y="163855"/>
                    <a:pt x="17059" y="163855"/>
                    <a:pt x="9284" y="165760"/>
                  </a:cubicBezTo>
                  <a:cubicBezTo>
                    <a:pt x="7185" y="167298"/>
                    <a:pt x="5156" y="168945"/>
                    <a:pt x="3227" y="170690"/>
                  </a:cubicBezTo>
                  <a:cubicBezTo>
                    <a:pt x="1255" y="170690"/>
                    <a:pt x="268" y="171535"/>
                    <a:pt x="268" y="173226"/>
                  </a:cubicBezTo>
                  <a:cubicBezTo>
                    <a:pt x="-253" y="175868"/>
                    <a:pt x="-13" y="178607"/>
                    <a:pt x="973" y="181114"/>
                  </a:cubicBezTo>
                  <a:cubicBezTo>
                    <a:pt x="973" y="181114"/>
                    <a:pt x="7312" y="184776"/>
                    <a:pt x="8016" y="185199"/>
                  </a:cubicBezTo>
                  <a:cubicBezTo>
                    <a:pt x="10974" y="186664"/>
                    <a:pt x="13763" y="188460"/>
                    <a:pt x="16327" y="190552"/>
                  </a:cubicBezTo>
                  <a:cubicBezTo>
                    <a:pt x="20665" y="195192"/>
                    <a:pt x="26610" y="198012"/>
                    <a:pt x="32949" y="198440"/>
                  </a:cubicBezTo>
                  <a:cubicBezTo>
                    <a:pt x="32597" y="204030"/>
                    <a:pt x="36836" y="208851"/>
                    <a:pt x="42429" y="209208"/>
                  </a:cubicBezTo>
                  <a:cubicBezTo>
                    <a:pt x="43063" y="209249"/>
                    <a:pt x="43711" y="209227"/>
                    <a:pt x="44359" y="209146"/>
                  </a:cubicBezTo>
                  <a:cubicBezTo>
                    <a:pt x="51402" y="209146"/>
                    <a:pt x="53937" y="209146"/>
                    <a:pt x="52670" y="217316"/>
                  </a:cubicBezTo>
                  <a:cubicBezTo>
                    <a:pt x="52670" y="221119"/>
                    <a:pt x="50838" y="226895"/>
                    <a:pt x="47317" y="228444"/>
                  </a:cubicBezTo>
                  <a:cubicBezTo>
                    <a:pt x="41809" y="229285"/>
                    <a:pt x="36203" y="229285"/>
                    <a:pt x="30695" y="228444"/>
                  </a:cubicBezTo>
                  <a:cubicBezTo>
                    <a:pt x="27892" y="228093"/>
                    <a:pt x="25046" y="228093"/>
                    <a:pt x="22243" y="228444"/>
                  </a:cubicBezTo>
                  <a:cubicBezTo>
                    <a:pt x="17876" y="230275"/>
                    <a:pt x="21116" y="230416"/>
                    <a:pt x="19708" y="234079"/>
                  </a:cubicBezTo>
                  <a:cubicBezTo>
                    <a:pt x="17848" y="238538"/>
                    <a:pt x="16947" y="243335"/>
                    <a:pt x="17031" y="248165"/>
                  </a:cubicBezTo>
                  <a:cubicBezTo>
                    <a:pt x="16679" y="250924"/>
                    <a:pt x="16679" y="253716"/>
                    <a:pt x="17031" y="256476"/>
                  </a:cubicBezTo>
                  <a:cubicBezTo>
                    <a:pt x="17736" y="259152"/>
                    <a:pt x="19426" y="258870"/>
                    <a:pt x="20553" y="260983"/>
                  </a:cubicBezTo>
                  <a:cubicBezTo>
                    <a:pt x="23131" y="265338"/>
                    <a:pt x="24948" y="270102"/>
                    <a:pt x="25906" y="275070"/>
                  </a:cubicBezTo>
                  <a:lnTo>
                    <a:pt x="28019" y="275070"/>
                  </a:lnTo>
                  <a:cubicBezTo>
                    <a:pt x="26469" y="280704"/>
                    <a:pt x="33371" y="286621"/>
                    <a:pt x="38583" y="286480"/>
                  </a:cubicBezTo>
                  <a:cubicBezTo>
                    <a:pt x="38428" y="291535"/>
                    <a:pt x="40879" y="296318"/>
                    <a:pt x="45063" y="299157"/>
                  </a:cubicBezTo>
                  <a:cubicBezTo>
                    <a:pt x="46894" y="300284"/>
                    <a:pt x="48866" y="300284"/>
                    <a:pt x="50698" y="301693"/>
                  </a:cubicBezTo>
                  <a:cubicBezTo>
                    <a:pt x="52529" y="303102"/>
                    <a:pt x="54642" y="310145"/>
                    <a:pt x="58304" y="310426"/>
                  </a:cubicBezTo>
                  <a:cubicBezTo>
                    <a:pt x="61967" y="310708"/>
                    <a:pt x="66756" y="304369"/>
                    <a:pt x="68587" y="301834"/>
                  </a:cubicBezTo>
                  <a:cubicBezTo>
                    <a:pt x="72813" y="295777"/>
                    <a:pt x="71263" y="294086"/>
                    <a:pt x="80138" y="294227"/>
                  </a:cubicBezTo>
                  <a:cubicBezTo>
                    <a:pt x="85927" y="295315"/>
                    <a:pt x="91928" y="294627"/>
                    <a:pt x="97323" y="292255"/>
                  </a:cubicBezTo>
                  <a:cubicBezTo>
                    <a:pt x="98873" y="291128"/>
                    <a:pt x="99718" y="289015"/>
                    <a:pt x="101267" y="288029"/>
                  </a:cubicBezTo>
                  <a:cubicBezTo>
                    <a:pt x="103817" y="286598"/>
                    <a:pt x="106662" y="285733"/>
                    <a:pt x="109578" y="285494"/>
                  </a:cubicBezTo>
                  <a:cubicBezTo>
                    <a:pt x="111522" y="284565"/>
                    <a:pt x="113551" y="283812"/>
                    <a:pt x="115636" y="283240"/>
                  </a:cubicBezTo>
                  <a:cubicBezTo>
                    <a:pt x="119157" y="283240"/>
                    <a:pt x="123101" y="283240"/>
                    <a:pt x="126623" y="283240"/>
                  </a:cubicBezTo>
                  <a:cubicBezTo>
                    <a:pt x="130328" y="282886"/>
                    <a:pt x="134032" y="283886"/>
                    <a:pt x="137047" y="286057"/>
                  </a:cubicBezTo>
                  <a:cubicBezTo>
                    <a:pt x="137117" y="287690"/>
                    <a:pt x="138498" y="288956"/>
                    <a:pt x="140132" y="288886"/>
                  </a:cubicBezTo>
                  <a:cubicBezTo>
                    <a:pt x="140188" y="288883"/>
                    <a:pt x="140230" y="288880"/>
                    <a:pt x="140287" y="288874"/>
                  </a:cubicBezTo>
                  <a:cubicBezTo>
                    <a:pt x="141977" y="288315"/>
                    <a:pt x="143808" y="288315"/>
                    <a:pt x="145498" y="288874"/>
                  </a:cubicBezTo>
                  <a:cubicBezTo>
                    <a:pt x="145639" y="291331"/>
                    <a:pt x="145921" y="293776"/>
                    <a:pt x="146344" y="296199"/>
                  </a:cubicBezTo>
                  <a:cubicBezTo>
                    <a:pt x="152542" y="296199"/>
                    <a:pt x="159303" y="302538"/>
                    <a:pt x="164797" y="304933"/>
                  </a:cubicBezTo>
                  <a:cubicBezTo>
                    <a:pt x="169319" y="306581"/>
                    <a:pt x="174080" y="307484"/>
                    <a:pt x="178883" y="307609"/>
                  </a:cubicBezTo>
                  <a:cubicBezTo>
                    <a:pt x="183954" y="307609"/>
                    <a:pt x="187335" y="309581"/>
                    <a:pt x="192970" y="310286"/>
                  </a:cubicBezTo>
                  <a:cubicBezTo>
                    <a:pt x="202689" y="311553"/>
                    <a:pt x="206352" y="320428"/>
                    <a:pt x="207056" y="329584"/>
                  </a:cubicBezTo>
                  <a:cubicBezTo>
                    <a:pt x="207760" y="338740"/>
                    <a:pt x="199308" y="348037"/>
                    <a:pt x="201985" y="359306"/>
                  </a:cubicBezTo>
                  <a:cubicBezTo>
                    <a:pt x="206633" y="359306"/>
                    <a:pt x="208746" y="359306"/>
                    <a:pt x="211986" y="363109"/>
                  </a:cubicBezTo>
                  <a:cubicBezTo>
                    <a:pt x="215226" y="366913"/>
                    <a:pt x="211986" y="366490"/>
                    <a:pt x="215085" y="368180"/>
                  </a:cubicBezTo>
                  <a:cubicBezTo>
                    <a:pt x="218184" y="369871"/>
                    <a:pt x="220719" y="368180"/>
                    <a:pt x="223114" y="368180"/>
                  </a:cubicBezTo>
                  <a:lnTo>
                    <a:pt x="223959" y="375646"/>
                  </a:lnTo>
                  <a:lnTo>
                    <a:pt x="231284" y="375646"/>
                  </a:lnTo>
                  <a:cubicBezTo>
                    <a:pt x="233679" y="385225"/>
                    <a:pt x="227340" y="389733"/>
                    <a:pt x="223396" y="397339"/>
                  </a:cubicBezTo>
                  <a:cubicBezTo>
                    <a:pt x="221987" y="399875"/>
                    <a:pt x="218466" y="404664"/>
                    <a:pt x="221142" y="407763"/>
                  </a:cubicBezTo>
                  <a:cubicBezTo>
                    <a:pt x="223818" y="410862"/>
                    <a:pt x="230298" y="406073"/>
                    <a:pt x="231284" y="412834"/>
                  </a:cubicBezTo>
                  <a:cubicBezTo>
                    <a:pt x="227481" y="415229"/>
                    <a:pt x="228890" y="420722"/>
                    <a:pt x="229031" y="424526"/>
                  </a:cubicBezTo>
                  <a:cubicBezTo>
                    <a:pt x="229171" y="428329"/>
                    <a:pt x="226072" y="432696"/>
                    <a:pt x="225791" y="437767"/>
                  </a:cubicBezTo>
                  <a:cubicBezTo>
                    <a:pt x="220015" y="437767"/>
                    <a:pt x="217761" y="445655"/>
                    <a:pt x="223537" y="446500"/>
                  </a:cubicBezTo>
                  <a:cubicBezTo>
                    <a:pt x="223537" y="451853"/>
                    <a:pt x="219029" y="464249"/>
                    <a:pt x="223537" y="468053"/>
                  </a:cubicBezTo>
                  <a:cubicBezTo>
                    <a:pt x="225227" y="469320"/>
                    <a:pt x="228467" y="468053"/>
                    <a:pt x="230580" y="469039"/>
                  </a:cubicBezTo>
                  <a:cubicBezTo>
                    <a:pt x="232975" y="470158"/>
                    <a:pt x="235243" y="471529"/>
                    <a:pt x="237341" y="473124"/>
                  </a:cubicBezTo>
                  <a:cubicBezTo>
                    <a:pt x="241074" y="476279"/>
                    <a:pt x="245525" y="478457"/>
                    <a:pt x="250301" y="479462"/>
                  </a:cubicBezTo>
                  <a:cubicBezTo>
                    <a:pt x="256921" y="480308"/>
                    <a:pt x="262556" y="477490"/>
                    <a:pt x="266782" y="481998"/>
                  </a:cubicBezTo>
                  <a:cubicBezTo>
                    <a:pt x="268021" y="483657"/>
                    <a:pt x="268979" y="485515"/>
                    <a:pt x="269599" y="487492"/>
                  </a:cubicBezTo>
                  <a:cubicBezTo>
                    <a:pt x="270726" y="492704"/>
                    <a:pt x="268754" y="492422"/>
                    <a:pt x="272135" y="495803"/>
                  </a:cubicBezTo>
                  <a:cubicBezTo>
                    <a:pt x="275515" y="499183"/>
                    <a:pt x="282136" y="502705"/>
                    <a:pt x="272135" y="504114"/>
                  </a:cubicBezTo>
                  <a:cubicBezTo>
                    <a:pt x="266641" y="504114"/>
                    <a:pt x="258048" y="501860"/>
                    <a:pt x="253541" y="504114"/>
                  </a:cubicBezTo>
                  <a:cubicBezTo>
                    <a:pt x="249554" y="507180"/>
                    <a:pt x="245737" y="510472"/>
                    <a:pt x="242131" y="513974"/>
                  </a:cubicBezTo>
                  <a:cubicBezTo>
                    <a:pt x="247343" y="515664"/>
                    <a:pt x="251710" y="513974"/>
                    <a:pt x="256217" y="516510"/>
                  </a:cubicBezTo>
                  <a:cubicBezTo>
                    <a:pt x="260725" y="519045"/>
                    <a:pt x="260725" y="522989"/>
                    <a:pt x="262978" y="526229"/>
                  </a:cubicBezTo>
                  <a:cubicBezTo>
                    <a:pt x="269740" y="535949"/>
                    <a:pt x="282699" y="526229"/>
                    <a:pt x="289179" y="535667"/>
                  </a:cubicBezTo>
                  <a:cubicBezTo>
                    <a:pt x="290729" y="538203"/>
                    <a:pt x="293546" y="546936"/>
                    <a:pt x="290729" y="549753"/>
                  </a:cubicBezTo>
                  <a:cubicBezTo>
                    <a:pt x="287911" y="552571"/>
                    <a:pt x="278333" y="548345"/>
                    <a:pt x="274529" y="549753"/>
                  </a:cubicBezTo>
                  <a:cubicBezTo>
                    <a:pt x="270726" y="551162"/>
                    <a:pt x="273825" y="557783"/>
                    <a:pt x="270022" y="561727"/>
                  </a:cubicBezTo>
                  <a:cubicBezTo>
                    <a:pt x="268895" y="562994"/>
                    <a:pt x="264669" y="563276"/>
                    <a:pt x="264246" y="564262"/>
                  </a:cubicBezTo>
                  <a:cubicBezTo>
                    <a:pt x="261852" y="568206"/>
                    <a:pt x="265514" y="570460"/>
                    <a:pt x="269176" y="569192"/>
                  </a:cubicBezTo>
                  <a:cubicBezTo>
                    <a:pt x="269388" y="571959"/>
                    <a:pt x="269388" y="574737"/>
                    <a:pt x="269176" y="577503"/>
                  </a:cubicBezTo>
                  <a:cubicBezTo>
                    <a:pt x="268472" y="583138"/>
                    <a:pt x="267345" y="582434"/>
                    <a:pt x="263542" y="586237"/>
                  </a:cubicBezTo>
                  <a:cubicBezTo>
                    <a:pt x="259034" y="590815"/>
                    <a:pt x="253738" y="594538"/>
                    <a:pt x="247906" y="597224"/>
                  </a:cubicBezTo>
                  <a:cubicBezTo>
                    <a:pt x="242469" y="599747"/>
                    <a:pt x="238116" y="604148"/>
                    <a:pt x="235651" y="609620"/>
                  </a:cubicBezTo>
                  <a:cubicBezTo>
                    <a:pt x="233679" y="612860"/>
                    <a:pt x="231425" y="614410"/>
                    <a:pt x="230580" y="618495"/>
                  </a:cubicBezTo>
                  <a:cubicBezTo>
                    <a:pt x="229735" y="622580"/>
                    <a:pt x="231284" y="627792"/>
                    <a:pt x="230580" y="632581"/>
                  </a:cubicBezTo>
                  <a:cubicBezTo>
                    <a:pt x="229594" y="640328"/>
                    <a:pt x="223396" y="640469"/>
                    <a:pt x="220015" y="646667"/>
                  </a:cubicBezTo>
                  <a:cubicBezTo>
                    <a:pt x="218607" y="649485"/>
                    <a:pt x="220015" y="653429"/>
                    <a:pt x="218888" y="656528"/>
                  </a:cubicBezTo>
                  <a:cubicBezTo>
                    <a:pt x="217761" y="659627"/>
                    <a:pt x="215930" y="662303"/>
                    <a:pt x="217339" y="667515"/>
                  </a:cubicBezTo>
                  <a:cubicBezTo>
                    <a:pt x="218747" y="672727"/>
                    <a:pt x="222128" y="683151"/>
                    <a:pt x="227622" y="684700"/>
                  </a:cubicBezTo>
                  <a:cubicBezTo>
                    <a:pt x="233115" y="686250"/>
                    <a:pt x="234806" y="683010"/>
                    <a:pt x="238891" y="687095"/>
                  </a:cubicBezTo>
                  <a:cubicBezTo>
                    <a:pt x="242976" y="691180"/>
                    <a:pt x="240299" y="695688"/>
                    <a:pt x="241990" y="701181"/>
                  </a:cubicBezTo>
                  <a:cubicBezTo>
                    <a:pt x="242708" y="700849"/>
                    <a:pt x="243525" y="700849"/>
                    <a:pt x="244244" y="701181"/>
                  </a:cubicBezTo>
                  <a:cubicBezTo>
                    <a:pt x="243539" y="728723"/>
                    <a:pt x="244385" y="756281"/>
                    <a:pt x="246779" y="783727"/>
                  </a:cubicBezTo>
                  <a:cubicBezTo>
                    <a:pt x="247949" y="784229"/>
                    <a:pt x="249273" y="784229"/>
                    <a:pt x="250442" y="783727"/>
                  </a:cubicBezTo>
                  <a:cubicBezTo>
                    <a:pt x="253357" y="788280"/>
                    <a:pt x="256048" y="792981"/>
                    <a:pt x="258471" y="797814"/>
                  </a:cubicBezTo>
                  <a:cubicBezTo>
                    <a:pt x="261711" y="802321"/>
                    <a:pt x="265232" y="805279"/>
                    <a:pt x="268050" y="810069"/>
                  </a:cubicBezTo>
                  <a:cubicBezTo>
                    <a:pt x="273121" y="818661"/>
                    <a:pt x="278051" y="832748"/>
                    <a:pt x="288616" y="836128"/>
                  </a:cubicBezTo>
                  <a:cubicBezTo>
                    <a:pt x="296180" y="837117"/>
                    <a:pt x="303336" y="840135"/>
                    <a:pt x="309323" y="844862"/>
                  </a:cubicBezTo>
                  <a:cubicBezTo>
                    <a:pt x="311295" y="847116"/>
                    <a:pt x="311435" y="850778"/>
                    <a:pt x="313126" y="852469"/>
                  </a:cubicBezTo>
                  <a:cubicBezTo>
                    <a:pt x="316183" y="855132"/>
                    <a:pt x="319662" y="857273"/>
                    <a:pt x="323409" y="858807"/>
                  </a:cubicBezTo>
                  <a:lnTo>
                    <a:pt x="329184" y="858807"/>
                  </a:lnTo>
                  <a:cubicBezTo>
                    <a:pt x="330875" y="858800"/>
                    <a:pt x="332283" y="860086"/>
                    <a:pt x="332424" y="861766"/>
                  </a:cubicBezTo>
                  <a:cubicBezTo>
                    <a:pt x="333129" y="863750"/>
                    <a:pt x="335129" y="864979"/>
                    <a:pt x="337213" y="864724"/>
                  </a:cubicBezTo>
                  <a:cubicBezTo>
                    <a:pt x="338862" y="864155"/>
                    <a:pt x="340636" y="864155"/>
                    <a:pt x="342285" y="864724"/>
                  </a:cubicBezTo>
                  <a:cubicBezTo>
                    <a:pt x="344820" y="867400"/>
                    <a:pt x="341299" y="872612"/>
                    <a:pt x="342285" y="875570"/>
                  </a:cubicBezTo>
                  <a:cubicBezTo>
                    <a:pt x="343271" y="878528"/>
                    <a:pt x="347778" y="879233"/>
                    <a:pt x="350736" y="880782"/>
                  </a:cubicBezTo>
                  <a:cubicBezTo>
                    <a:pt x="350736" y="880782"/>
                    <a:pt x="352145" y="883881"/>
                    <a:pt x="352849" y="884022"/>
                  </a:cubicBezTo>
                  <a:cubicBezTo>
                    <a:pt x="353554" y="884163"/>
                    <a:pt x="353694" y="886980"/>
                    <a:pt x="353976" y="888530"/>
                  </a:cubicBezTo>
                  <a:cubicBezTo>
                    <a:pt x="358484" y="889938"/>
                    <a:pt x="370880" y="890783"/>
                    <a:pt x="372852" y="886417"/>
                  </a:cubicBezTo>
                  <a:cubicBezTo>
                    <a:pt x="374824" y="882050"/>
                    <a:pt x="368203" y="867118"/>
                    <a:pt x="375106" y="864160"/>
                  </a:cubicBezTo>
                  <a:lnTo>
                    <a:pt x="381022" y="864160"/>
                  </a:lnTo>
                  <a:cubicBezTo>
                    <a:pt x="382994" y="864160"/>
                    <a:pt x="383839" y="863174"/>
                    <a:pt x="383558" y="861202"/>
                  </a:cubicBezTo>
                  <a:cubicBezTo>
                    <a:pt x="385332" y="859298"/>
                    <a:pt x="386981" y="857273"/>
                    <a:pt x="388488" y="855145"/>
                  </a:cubicBezTo>
                  <a:cubicBezTo>
                    <a:pt x="390178" y="852046"/>
                    <a:pt x="388488" y="848102"/>
                    <a:pt x="388488" y="844721"/>
                  </a:cubicBezTo>
                  <a:cubicBezTo>
                    <a:pt x="389108" y="841128"/>
                    <a:pt x="390291" y="837657"/>
                    <a:pt x="392009" y="834438"/>
                  </a:cubicBezTo>
                  <a:cubicBezTo>
                    <a:pt x="394122" y="829122"/>
                    <a:pt x="399250" y="825616"/>
                    <a:pt x="404969" y="825564"/>
                  </a:cubicBezTo>
                  <a:cubicBezTo>
                    <a:pt x="408068" y="825564"/>
                    <a:pt x="412857" y="827113"/>
                    <a:pt x="415533" y="825564"/>
                  </a:cubicBezTo>
                  <a:cubicBezTo>
                    <a:pt x="417167" y="822417"/>
                    <a:pt x="418492" y="819114"/>
                    <a:pt x="419478" y="815703"/>
                  </a:cubicBezTo>
                  <a:cubicBezTo>
                    <a:pt x="420605" y="813449"/>
                    <a:pt x="422154" y="811055"/>
                    <a:pt x="423422" y="808801"/>
                  </a:cubicBezTo>
                  <a:cubicBezTo>
                    <a:pt x="425788" y="805905"/>
                    <a:pt x="427042" y="802256"/>
                    <a:pt x="426943" y="798518"/>
                  </a:cubicBezTo>
                  <a:cubicBezTo>
                    <a:pt x="426943" y="792179"/>
                    <a:pt x="432719" y="786404"/>
                    <a:pt x="432860" y="779924"/>
                  </a:cubicBezTo>
                  <a:cubicBezTo>
                    <a:pt x="437353" y="779828"/>
                    <a:pt x="441734" y="778514"/>
                    <a:pt x="445537" y="776121"/>
                  </a:cubicBezTo>
                  <a:cubicBezTo>
                    <a:pt x="449904" y="772317"/>
                    <a:pt x="448918" y="768514"/>
                    <a:pt x="448918" y="763020"/>
                  </a:cubicBezTo>
                  <a:cubicBezTo>
                    <a:pt x="448918" y="757527"/>
                    <a:pt x="448918" y="752033"/>
                    <a:pt x="448918" y="746539"/>
                  </a:cubicBezTo>
                  <a:cubicBezTo>
                    <a:pt x="448566" y="744063"/>
                    <a:pt x="448566" y="741550"/>
                    <a:pt x="448918" y="739074"/>
                  </a:cubicBezTo>
                  <a:cubicBezTo>
                    <a:pt x="450468" y="737745"/>
                    <a:pt x="451313" y="735760"/>
                    <a:pt x="451172" y="733721"/>
                  </a:cubicBezTo>
                  <a:cubicBezTo>
                    <a:pt x="451172" y="731467"/>
                    <a:pt x="451172" y="729354"/>
                    <a:pt x="451172" y="727241"/>
                  </a:cubicBezTo>
                  <a:cubicBezTo>
                    <a:pt x="451172" y="725128"/>
                    <a:pt x="456525" y="721607"/>
                    <a:pt x="458919" y="718648"/>
                  </a:cubicBezTo>
                  <a:cubicBezTo>
                    <a:pt x="461314" y="715690"/>
                    <a:pt x="458919" y="715127"/>
                    <a:pt x="462018" y="713577"/>
                  </a:cubicBezTo>
                  <a:cubicBezTo>
                    <a:pt x="464652" y="713429"/>
                    <a:pt x="467273" y="713429"/>
                    <a:pt x="469907" y="713577"/>
                  </a:cubicBezTo>
                  <a:cubicBezTo>
                    <a:pt x="471865" y="712687"/>
                    <a:pt x="473893" y="711935"/>
                    <a:pt x="475964" y="711323"/>
                  </a:cubicBezTo>
                  <a:cubicBezTo>
                    <a:pt x="478682" y="711183"/>
                    <a:pt x="481415" y="711183"/>
                    <a:pt x="484134" y="711323"/>
                  </a:cubicBezTo>
                  <a:cubicBezTo>
                    <a:pt x="492445" y="711323"/>
                    <a:pt x="500615" y="711323"/>
                    <a:pt x="508785" y="711323"/>
                  </a:cubicBezTo>
                  <a:cubicBezTo>
                    <a:pt x="516955" y="711323"/>
                    <a:pt x="517378" y="711323"/>
                    <a:pt x="521885" y="707802"/>
                  </a:cubicBezTo>
                  <a:cubicBezTo>
                    <a:pt x="526393" y="704280"/>
                    <a:pt x="527379" y="702449"/>
                    <a:pt x="530055" y="699632"/>
                  </a:cubicBezTo>
                  <a:cubicBezTo>
                    <a:pt x="537662" y="691743"/>
                    <a:pt x="548649" y="697378"/>
                    <a:pt x="555411" y="689490"/>
                  </a:cubicBezTo>
                  <a:cubicBezTo>
                    <a:pt x="558651" y="685686"/>
                    <a:pt x="557946" y="680897"/>
                    <a:pt x="558791" y="676249"/>
                  </a:cubicBezTo>
                  <a:cubicBezTo>
                    <a:pt x="559904" y="672259"/>
                    <a:pt x="561510" y="668425"/>
                    <a:pt x="563581" y="664839"/>
                  </a:cubicBezTo>
                  <a:cubicBezTo>
                    <a:pt x="565553" y="660894"/>
                    <a:pt x="569638" y="656809"/>
                    <a:pt x="571328" y="653147"/>
                  </a:cubicBezTo>
                  <a:cubicBezTo>
                    <a:pt x="573019" y="649485"/>
                    <a:pt x="571328" y="647653"/>
                    <a:pt x="571328" y="645259"/>
                  </a:cubicBezTo>
                  <a:cubicBezTo>
                    <a:pt x="571328" y="642864"/>
                    <a:pt x="575977" y="640892"/>
                    <a:pt x="577808" y="638638"/>
                  </a:cubicBezTo>
                  <a:cubicBezTo>
                    <a:pt x="582935" y="632077"/>
                    <a:pt x="590218" y="627537"/>
                    <a:pt x="598374" y="625819"/>
                  </a:cubicBezTo>
                  <a:cubicBezTo>
                    <a:pt x="602459" y="624411"/>
                    <a:pt x="607530" y="621734"/>
                    <a:pt x="612461" y="620185"/>
                  </a:cubicBezTo>
                  <a:cubicBezTo>
                    <a:pt x="617982" y="618521"/>
                    <a:pt x="623744" y="617807"/>
                    <a:pt x="629505" y="618072"/>
                  </a:cubicBezTo>
                  <a:cubicBezTo>
                    <a:pt x="635153" y="617476"/>
                    <a:pt x="640858" y="618451"/>
                    <a:pt x="645986" y="620889"/>
                  </a:cubicBezTo>
                  <a:cubicBezTo>
                    <a:pt x="651564" y="624157"/>
                    <a:pt x="658213" y="625022"/>
                    <a:pt x="664439" y="623284"/>
                  </a:cubicBezTo>
                  <a:cubicBezTo>
                    <a:pt x="668313" y="621106"/>
                    <a:pt x="672031" y="618659"/>
                    <a:pt x="675567" y="615959"/>
                  </a:cubicBezTo>
                  <a:cubicBezTo>
                    <a:pt x="677399" y="614832"/>
                    <a:pt x="679934" y="613846"/>
                    <a:pt x="681483" y="612719"/>
                  </a:cubicBezTo>
                  <a:cubicBezTo>
                    <a:pt x="683033" y="611592"/>
                    <a:pt x="684723" y="609198"/>
                    <a:pt x="686836" y="607789"/>
                  </a:cubicBezTo>
                  <a:cubicBezTo>
                    <a:pt x="688949" y="606380"/>
                    <a:pt x="695288" y="605113"/>
                    <a:pt x="698246" y="602436"/>
                  </a:cubicBezTo>
                  <a:cubicBezTo>
                    <a:pt x="701204" y="599760"/>
                    <a:pt x="701627" y="595534"/>
                    <a:pt x="706839" y="594125"/>
                  </a:cubicBezTo>
                  <a:cubicBezTo>
                    <a:pt x="712051" y="592717"/>
                    <a:pt x="717826" y="595252"/>
                    <a:pt x="722052" y="592998"/>
                  </a:cubicBezTo>
                  <a:cubicBezTo>
                    <a:pt x="726278" y="590745"/>
                    <a:pt x="726841" y="586378"/>
                    <a:pt x="728109" y="582574"/>
                  </a:cubicBezTo>
                  <a:cubicBezTo>
                    <a:pt x="728532" y="580440"/>
                    <a:pt x="729194" y="578363"/>
                    <a:pt x="730081" y="576376"/>
                  </a:cubicBezTo>
                  <a:cubicBezTo>
                    <a:pt x="730081" y="576376"/>
                    <a:pt x="734166" y="569333"/>
                    <a:pt x="734025" y="569333"/>
                  </a:cubicBezTo>
                  <a:cubicBezTo>
                    <a:pt x="736561" y="567502"/>
                    <a:pt x="739519" y="569333"/>
                    <a:pt x="742055" y="569333"/>
                  </a:cubicBezTo>
                  <a:cubicBezTo>
                    <a:pt x="744590" y="569333"/>
                    <a:pt x="743745" y="567220"/>
                    <a:pt x="745154" y="564262"/>
                  </a:cubicBezTo>
                  <a:cubicBezTo>
                    <a:pt x="747351" y="559914"/>
                    <a:pt x="748126" y="554992"/>
                    <a:pt x="747407" y="550176"/>
                  </a:cubicBezTo>
                  <a:cubicBezTo>
                    <a:pt x="746281" y="542851"/>
                    <a:pt x="743463" y="544682"/>
                    <a:pt x="736279" y="544823"/>
                  </a:cubicBezTo>
                  <a:cubicBezTo>
                    <a:pt x="729898" y="545246"/>
                    <a:pt x="723503" y="545246"/>
                    <a:pt x="717122" y="544823"/>
                  </a:cubicBezTo>
                  <a:cubicBezTo>
                    <a:pt x="712051" y="544823"/>
                    <a:pt x="714586" y="544823"/>
                    <a:pt x="711628" y="542147"/>
                  </a:cubicBezTo>
                  <a:cubicBezTo>
                    <a:pt x="708670" y="539470"/>
                    <a:pt x="709234" y="538484"/>
                    <a:pt x="706135" y="536512"/>
                  </a:cubicBezTo>
                  <a:cubicBezTo>
                    <a:pt x="704557" y="535302"/>
                    <a:pt x="702796" y="534351"/>
                    <a:pt x="700923" y="533695"/>
                  </a:cubicBezTo>
                  <a:lnTo>
                    <a:pt x="695006" y="533695"/>
                  </a:lnTo>
                  <a:cubicBezTo>
                    <a:pt x="693175" y="533695"/>
                    <a:pt x="692330" y="532709"/>
                    <a:pt x="692471" y="530878"/>
                  </a:cubicBezTo>
                  <a:cubicBezTo>
                    <a:pt x="689175" y="527164"/>
                    <a:pt x="687076" y="522554"/>
                    <a:pt x="686414" y="517636"/>
                  </a:cubicBezTo>
                  <a:cubicBezTo>
                    <a:pt x="686414" y="515242"/>
                    <a:pt x="682751" y="515242"/>
                    <a:pt x="684019" y="511438"/>
                  </a:cubicBezTo>
                  <a:cubicBezTo>
                    <a:pt x="685287" y="507635"/>
                    <a:pt x="688949" y="508199"/>
                    <a:pt x="692612" y="508762"/>
                  </a:cubicBezTo>
                  <a:cubicBezTo>
                    <a:pt x="697936" y="510317"/>
                    <a:pt x="703416" y="511262"/>
                    <a:pt x="708952" y="511579"/>
                  </a:cubicBezTo>
                  <a:cubicBezTo>
                    <a:pt x="715150" y="510967"/>
                    <a:pt x="721404" y="511203"/>
                    <a:pt x="727546" y="512284"/>
                  </a:cubicBezTo>
                  <a:cubicBezTo>
                    <a:pt x="733321" y="513833"/>
                    <a:pt x="734589" y="519749"/>
                    <a:pt x="738956" y="522707"/>
                  </a:cubicBezTo>
                  <a:cubicBezTo>
                    <a:pt x="737688" y="521862"/>
                    <a:pt x="746281" y="524820"/>
                    <a:pt x="745154" y="524680"/>
                  </a:cubicBezTo>
                  <a:cubicBezTo>
                    <a:pt x="748464" y="524846"/>
                    <a:pt x="751760" y="525223"/>
                    <a:pt x="755014" y="525807"/>
                  </a:cubicBezTo>
                  <a:lnTo>
                    <a:pt x="756000" y="530314"/>
                  </a:lnTo>
                  <a:cubicBezTo>
                    <a:pt x="764931" y="532006"/>
                    <a:pt x="774115" y="532006"/>
                    <a:pt x="783046" y="530314"/>
                  </a:cubicBezTo>
                  <a:cubicBezTo>
                    <a:pt x="785863" y="530314"/>
                    <a:pt x="789244" y="525666"/>
                    <a:pt x="791779" y="525243"/>
                  </a:cubicBezTo>
                  <a:cubicBezTo>
                    <a:pt x="794315" y="524820"/>
                    <a:pt x="798682" y="529046"/>
                    <a:pt x="801640" y="527074"/>
                  </a:cubicBezTo>
                  <a:cubicBezTo>
                    <a:pt x="804598" y="525102"/>
                    <a:pt x="800090" y="504677"/>
                    <a:pt x="799245" y="500733"/>
                  </a:cubicBezTo>
                  <a:cubicBezTo>
                    <a:pt x="798400" y="496789"/>
                    <a:pt x="799245" y="493971"/>
                    <a:pt x="794597" y="491154"/>
                  </a:cubicBezTo>
                  <a:cubicBezTo>
                    <a:pt x="789948" y="488337"/>
                    <a:pt x="787694" y="489886"/>
                    <a:pt x="784877" y="487210"/>
                  </a:cubicBezTo>
                  <a:cubicBezTo>
                    <a:pt x="782764" y="484641"/>
                    <a:pt x="780919" y="481856"/>
                    <a:pt x="779383" y="478899"/>
                  </a:cubicBezTo>
                  <a:cubicBezTo>
                    <a:pt x="776848" y="474532"/>
                    <a:pt x="776989" y="474251"/>
                    <a:pt x="772622" y="471997"/>
                  </a:cubicBezTo>
                  <a:cubicBezTo>
                    <a:pt x="769579" y="470356"/>
                    <a:pt x="766424" y="468943"/>
                    <a:pt x="763184" y="467771"/>
                  </a:cubicBezTo>
                  <a:cubicBezTo>
                    <a:pt x="761550" y="467141"/>
                    <a:pt x="759747" y="467141"/>
                    <a:pt x="758113" y="467771"/>
                  </a:cubicBezTo>
                  <a:cubicBezTo>
                    <a:pt x="756423" y="466785"/>
                    <a:pt x="755155" y="465094"/>
                    <a:pt x="753465" y="464108"/>
                  </a:cubicBezTo>
                  <a:cubicBezTo>
                    <a:pt x="747069" y="461953"/>
                    <a:pt x="741083" y="458765"/>
                    <a:pt x="735716" y="454671"/>
                  </a:cubicBezTo>
                  <a:lnTo>
                    <a:pt x="732898" y="451994"/>
                  </a:lnTo>
                  <a:cubicBezTo>
                    <a:pt x="731208" y="449599"/>
                    <a:pt x="732053" y="447909"/>
                    <a:pt x="730926" y="445655"/>
                  </a:cubicBezTo>
                  <a:cubicBezTo>
                    <a:pt x="728532" y="440725"/>
                    <a:pt x="725151" y="441852"/>
                    <a:pt x="721770" y="438330"/>
                  </a:cubicBezTo>
                  <a:cubicBezTo>
                    <a:pt x="719404" y="434820"/>
                    <a:pt x="718629" y="430467"/>
                    <a:pt x="719658" y="426357"/>
                  </a:cubicBezTo>
                  <a:cubicBezTo>
                    <a:pt x="721770" y="421709"/>
                    <a:pt x="726419" y="424385"/>
                    <a:pt x="730926" y="423821"/>
                  </a:cubicBezTo>
                  <a:cubicBezTo>
                    <a:pt x="735434" y="423258"/>
                    <a:pt x="736984" y="422835"/>
                    <a:pt x="739097" y="418469"/>
                  </a:cubicBezTo>
                  <a:cubicBezTo>
                    <a:pt x="738533" y="416826"/>
                    <a:pt x="738533" y="415040"/>
                    <a:pt x="739097" y="413398"/>
                  </a:cubicBezTo>
                  <a:cubicBezTo>
                    <a:pt x="739942" y="411848"/>
                    <a:pt x="742196" y="410862"/>
                    <a:pt x="743322" y="409453"/>
                  </a:cubicBezTo>
                  <a:cubicBezTo>
                    <a:pt x="744449" y="408045"/>
                    <a:pt x="744027" y="406636"/>
                    <a:pt x="744449" y="405087"/>
                  </a:cubicBezTo>
                  <a:cubicBezTo>
                    <a:pt x="744872" y="403537"/>
                    <a:pt x="750084" y="405087"/>
                    <a:pt x="752197" y="405087"/>
                  </a:cubicBezTo>
                  <a:cubicBezTo>
                    <a:pt x="754310" y="405087"/>
                    <a:pt x="763466" y="403537"/>
                    <a:pt x="765438" y="405087"/>
                  </a:cubicBezTo>
                  <a:cubicBezTo>
                    <a:pt x="769664" y="409172"/>
                    <a:pt x="764452" y="426498"/>
                    <a:pt x="765438" y="432132"/>
                  </a:cubicBezTo>
                  <a:cubicBezTo>
                    <a:pt x="766199" y="435479"/>
                    <a:pt x="768142" y="438435"/>
                    <a:pt x="770932" y="440443"/>
                  </a:cubicBezTo>
                  <a:cubicBezTo>
                    <a:pt x="775439" y="442415"/>
                    <a:pt x="777271" y="439176"/>
                    <a:pt x="781496" y="443542"/>
                  </a:cubicBezTo>
                  <a:cubicBezTo>
                    <a:pt x="781496" y="445092"/>
                    <a:pt x="782201" y="446500"/>
                    <a:pt x="782482" y="448050"/>
                  </a:cubicBezTo>
                  <a:cubicBezTo>
                    <a:pt x="785046" y="448899"/>
                    <a:pt x="787807" y="448899"/>
                    <a:pt x="790371" y="448050"/>
                  </a:cubicBezTo>
                  <a:cubicBezTo>
                    <a:pt x="797414" y="446923"/>
                    <a:pt x="794878" y="446500"/>
                    <a:pt x="795724" y="439739"/>
                  </a:cubicBezTo>
                  <a:cubicBezTo>
                    <a:pt x="796569" y="432978"/>
                    <a:pt x="797414" y="434809"/>
                    <a:pt x="800654" y="431006"/>
                  </a:cubicBezTo>
                  <a:cubicBezTo>
                    <a:pt x="800654" y="429597"/>
                    <a:pt x="800654" y="428047"/>
                    <a:pt x="801640" y="426639"/>
                  </a:cubicBezTo>
                  <a:cubicBezTo>
                    <a:pt x="802626" y="425230"/>
                    <a:pt x="807134" y="426639"/>
                    <a:pt x="809528" y="426639"/>
                  </a:cubicBezTo>
                  <a:cubicBezTo>
                    <a:pt x="813092" y="426084"/>
                    <a:pt x="816529" y="424891"/>
                    <a:pt x="819670" y="423117"/>
                  </a:cubicBezTo>
                  <a:cubicBezTo>
                    <a:pt x="824164" y="421416"/>
                    <a:pt x="828967" y="420741"/>
                    <a:pt x="833757" y="421145"/>
                  </a:cubicBezTo>
                  <a:cubicBezTo>
                    <a:pt x="840236" y="421145"/>
                    <a:pt x="842209" y="409876"/>
                    <a:pt x="841645" y="405087"/>
                  </a:cubicBezTo>
                  <a:cubicBezTo>
                    <a:pt x="834884" y="402833"/>
                    <a:pt x="836996" y="395931"/>
                    <a:pt x="833193" y="391000"/>
                  </a:cubicBezTo>
                  <a:cubicBezTo>
                    <a:pt x="831362" y="388887"/>
                    <a:pt x="827277" y="388747"/>
                    <a:pt x="826009" y="387197"/>
                  </a:cubicBezTo>
                  <a:cubicBezTo>
                    <a:pt x="824826" y="383767"/>
                    <a:pt x="823967" y="380228"/>
                    <a:pt x="823474" y="376632"/>
                  </a:cubicBezTo>
                  <a:cubicBezTo>
                    <a:pt x="822769" y="373907"/>
                    <a:pt x="822769" y="371047"/>
                    <a:pt x="823474" y="368321"/>
                  </a:cubicBezTo>
                  <a:cubicBezTo>
                    <a:pt x="824460" y="365222"/>
                    <a:pt x="826995" y="365081"/>
                    <a:pt x="828545" y="362405"/>
                  </a:cubicBezTo>
                  <a:cubicBezTo>
                    <a:pt x="829784" y="359029"/>
                    <a:pt x="830672" y="355537"/>
                    <a:pt x="831221" y="351981"/>
                  </a:cubicBezTo>
                  <a:cubicBezTo>
                    <a:pt x="831221" y="348178"/>
                    <a:pt x="832066" y="345783"/>
                    <a:pt x="826855" y="346065"/>
                  </a:cubicBezTo>
                  <a:cubicBezTo>
                    <a:pt x="826855" y="342121"/>
                    <a:pt x="824037" y="339585"/>
                    <a:pt x="823474" y="335641"/>
                  </a:cubicBezTo>
                  <a:cubicBezTo>
                    <a:pt x="822629" y="329443"/>
                    <a:pt x="825164" y="325781"/>
                    <a:pt x="820938" y="321555"/>
                  </a:cubicBezTo>
                  <a:cubicBezTo>
                    <a:pt x="816712" y="317329"/>
                    <a:pt x="813472" y="320709"/>
                    <a:pt x="809669" y="319160"/>
                  </a:cubicBezTo>
                  <a:cubicBezTo>
                    <a:pt x="806232" y="316441"/>
                    <a:pt x="804246" y="312276"/>
                    <a:pt x="804316" y="307891"/>
                  </a:cubicBezTo>
                  <a:cubicBezTo>
                    <a:pt x="804316" y="301270"/>
                    <a:pt x="806711" y="302397"/>
                    <a:pt x="812627" y="302397"/>
                  </a:cubicBezTo>
                  <a:cubicBezTo>
                    <a:pt x="817867" y="301900"/>
                    <a:pt x="823150" y="301900"/>
                    <a:pt x="828404" y="302397"/>
                  </a:cubicBezTo>
                  <a:cubicBezTo>
                    <a:pt x="829010" y="303673"/>
                    <a:pt x="830235" y="304533"/>
                    <a:pt x="831644" y="304651"/>
                  </a:cubicBezTo>
                  <a:cubicBezTo>
                    <a:pt x="834179" y="304651"/>
                    <a:pt x="837419" y="304651"/>
                    <a:pt x="840095" y="304651"/>
                  </a:cubicBezTo>
                  <a:cubicBezTo>
                    <a:pt x="844702" y="305999"/>
                    <a:pt x="849407" y="306943"/>
                    <a:pt x="854182" y="307468"/>
                  </a:cubicBezTo>
                  <a:cubicBezTo>
                    <a:pt x="859675" y="307468"/>
                    <a:pt x="862774" y="308314"/>
                    <a:pt x="864606" y="302116"/>
                  </a:cubicBezTo>
                  <a:cubicBezTo>
                    <a:pt x="866437" y="295918"/>
                    <a:pt x="865733" y="295072"/>
                    <a:pt x="869959" y="290424"/>
                  </a:cubicBezTo>
                  <a:cubicBezTo>
                    <a:pt x="877988" y="281690"/>
                    <a:pt x="869959" y="279577"/>
                    <a:pt x="864465" y="272675"/>
                  </a:cubicBezTo>
                  <a:cubicBezTo>
                    <a:pt x="862774" y="270280"/>
                    <a:pt x="860380" y="266900"/>
                    <a:pt x="858971" y="264505"/>
                  </a:cubicBezTo>
                  <a:cubicBezTo>
                    <a:pt x="857450" y="259957"/>
                    <a:pt x="856605" y="255212"/>
                    <a:pt x="856436" y="250419"/>
                  </a:cubicBezTo>
                  <a:cubicBezTo>
                    <a:pt x="855309" y="248462"/>
                    <a:pt x="854407" y="246383"/>
                    <a:pt x="853759" y="244221"/>
                  </a:cubicBezTo>
                  <a:cubicBezTo>
                    <a:pt x="850519" y="240699"/>
                    <a:pt x="849815" y="242953"/>
                    <a:pt x="845871" y="241685"/>
                  </a:cubicBezTo>
                  <a:cubicBezTo>
                    <a:pt x="841927" y="240417"/>
                    <a:pt x="839250" y="236051"/>
                    <a:pt x="837137" y="231261"/>
                  </a:cubicBezTo>
                  <a:cubicBezTo>
                    <a:pt x="833616" y="223514"/>
                    <a:pt x="826432" y="218865"/>
                    <a:pt x="829531" y="208582"/>
                  </a:cubicBezTo>
                  <a:cubicBezTo>
                    <a:pt x="832630" y="198299"/>
                    <a:pt x="844603" y="202666"/>
                    <a:pt x="851646" y="200694"/>
                  </a:cubicBezTo>
                  <a:cubicBezTo>
                    <a:pt x="855027" y="199708"/>
                    <a:pt x="859112" y="196609"/>
                    <a:pt x="862493" y="195200"/>
                  </a:cubicBezTo>
                  <a:cubicBezTo>
                    <a:pt x="869536" y="192101"/>
                    <a:pt x="867282" y="187453"/>
                    <a:pt x="870663" y="181114"/>
                  </a:cubicBezTo>
                  <a:cubicBezTo>
                    <a:pt x="871649" y="179424"/>
                    <a:pt x="873339" y="178015"/>
                    <a:pt x="874184" y="176465"/>
                  </a:cubicBezTo>
                  <a:cubicBezTo>
                    <a:pt x="874987" y="174461"/>
                    <a:pt x="875607" y="172386"/>
                    <a:pt x="876016" y="170267"/>
                  </a:cubicBezTo>
                  <a:cubicBezTo>
                    <a:pt x="877692" y="166508"/>
                    <a:pt x="879580" y="162840"/>
                    <a:pt x="881650" y="159280"/>
                  </a:cubicBezTo>
                  <a:cubicBezTo>
                    <a:pt x="887567" y="149138"/>
                    <a:pt x="896863" y="156885"/>
                    <a:pt x="906442" y="153927"/>
                  </a:cubicBezTo>
                  <a:cubicBezTo>
                    <a:pt x="913626" y="151814"/>
                    <a:pt x="913767" y="139841"/>
                    <a:pt x="919824" y="137165"/>
                  </a:cubicBezTo>
                  <a:cubicBezTo>
                    <a:pt x="925881" y="134488"/>
                    <a:pt x="926022" y="138292"/>
                    <a:pt x="930248" y="133925"/>
                  </a:cubicBezTo>
                  <a:cubicBezTo>
                    <a:pt x="932741" y="130823"/>
                    <a:pt x="934826" y="127414"/>
                    <a:pt x="936446" y="123783"/>
                  </a:cubicBezTo>
                  <a:cubicBezTo>
                    <a:pt x="941700" y="116265"/>
                    <a:pt x="950546" y="112087"/>
                    <a:pt x="959689" y="112795"/>
                  </a:cubicBezTo>
                  <a:cubicBezTo>
                    <a:pt x="959689" y="107583"/>
                    <a:pt x="964900" y="106879"/>
                    <a:pt x="965887" y="102512"/>
                  </a:cubicBezTo>
                  <a:cubicBezTo>
                    <a:pt x="966872" y="98145"/>
                    <a:pt x="959829" y="93920"/>
                    <a:pt x="955181" y="93638"/>
                  </a:cubicBezTo>
                  <a:cubicBezTo>
                    <a:pt x="955181" y="92088"/>
                    <a:pt x="955181" y="90680"/>
                    <a:pt x="954195" y="89130"/>
                  </a:cubicBezTo>
                  <a:cubicBezTo>
                    <a:pt x="950561" y="88971"/>
                    <a:pt x="946983" y="88160"/>
                    <a:pt x="943630" y="86736"/>
                  </a:cubicBezTo>
                  <a:cubicBezTo>
                    <a:pt x="940109" y="84904"/>
                    <a:pt x="940109" y="82510"/>
                    <a:pt x="935460" y="82932"/>
                  </a:cubicBezTo>
                  <a:cubicBezTo>
                    <a:pt x="932643" y="83770"/>
                    <a:pt x="929868" y="84758"/>
                    <a:pt x="927149" y="85890"/>
                  </a:cubicBezTo>
                  <a:cubicBezTo>
                    <a:pt x="923853" y="87789"/>
                    <a:pt x="920106" y="88763"/>
                    <a:pt x="916303" y="88708"/>
                  </a:cubicBezTo>
                  <a:cubicBezTo>
                    <a:pt x="908132" y="88708"/>
                    <a:pt x="899962" y="88708"/>
                    <a:pt x="891651" y="88708"/>
                  </a:cubicBezTo>
                  <a:cubicBezTo>
                    <a:pt x="888552" y="88157"/>
                    <a:pt x="885355" y="88867"/>
                    <a:pt x="882777" y="90680"/>
                  </a:cubicBezTo>
                  <a:lnTo>
                    <a:pt x="880242" y="93497"/>
                  </a:lnTo>
                  <a:cubicBezTo>
                    <a:pt x="877847" y="95328"/>
                    <a:pt x="874325" y="95328"/>
                    <a:pt x="872353" y="96878"/>
                  </a:cubicBezTo>
                  <a:cubicBezTo>
                    <a:pt x="867282" y="100681"/>
                    <a:pt x="872353" y="107583"/>
                    <a:pt x="866437" y="112654"/>
                  </a:cubicBezTo>
                  <a:cubicBezTo>
                    <a:pt x="864183" y="114626"/>
                    <a:pt x="859535" y="117585"/>
                    <a:pt x="856576" y="115613"/>
                  </a:cubicBezTo>
                  <a:cubicBezTo>
                    <a:pt x="856576" y="114204"/>
                    <a:pt x="856576" y="112654"/>
                    <a:pt x="855450" y="111246"/>
                  </a:cubicBezTo>
                  <a:cubicBezTo>
                    <a:pt x="854013" y="109903"/>
                    <a:pt x="852407" y="108765"/>
                    <a:pt x="850660" y="107865"/>
                  </a:cubicBezTo>
                  <a:cubicBezTo>
                    <a:pt x="845871" y="104625"/>
                    <a:pt x="842772" y="94906"/>
                    <a:pt x="836574" y="101526"/>
                  </a:cubicBezTo>
                  <a:cubicBezTo>
                    <a:pt x="834320" y="103780"/>
                    <a:pt x="833898" y="106034"/>
                    <a:pt x="831925" y="107865"/>
                  </a:cubicBezTo>
                  <a:cubicBezTo>
                    <a:pt x="829953" y="109696"/>
                    <a:pt x="826291" y="110260"/>
                    <a:pt x="825868" y="115472"/>
                  </a:cubicBezTo>
                  <a:lnTo>
                    <a:pt x="821361" y="116599"/>
                  </a:lnTo>
                  <a:cubicBezTo>
                    <a:pt x="821361" y="118007"/>
                    <a:pt x="821361" y="119557"/>
                    <a:pt x="820375" y="121106"/>
                  </a:cubicBezTo>
                  <a:cubicBezTo>
                    <a:pt x="815585" y="121106"/>
                    <a:pt x="812205" y="121810"/>
                    <a:pt x="809247" y="126318"/>
                  </a:cubicBezTo>
                  <a:cubicBezTo>
                    <a:pt x="808542" y="127163"/>
                    <a:pt x="807274" y="131671"/>
                    <a:pt x="806711" y="131953"/>
                  </a:cubicBezTo>
                  <a:cubicBezTo>
                    <a:pt x="806148" y="132234"/>
                    <a:pt x="799527" y="132657"/>
                    <a:pt x="796851" y="133080"/>
                  </a:cubicBezTo>
                  <a:cubicBezTo>
                    <a:pt x="794174" y="133502"/>
                    <a:pt x="794737" y="137165"/>
                    <a:pt x="791216" y="134911"/>
                  </a:cubicBezTo>
                  <a:cubicBezTo>
                    <a:pt x="787694" y="132657"/>
                    <a:pt x="791216" y="128431"/>
                    <a:pt x="791216" y="127022"/>
                  </a:cubicBezTo>
                  <a:cubicBezTo>
                    <a:pt x="791216" y="121529"/>
                    <a:pt x="789807" y="116458"/>
                    <a:pt x="795442" y="112936"/>
                  </a:cubicBezTo>
                  <a:cubicBezTo>
                    <a:pt x="790793" y="109274"/>
                    <a:pt x="796710" y="99977"/>
                    <a:pt x="800090" y="97159"/>
                  </a:cubicBezTo>
                  <a:cubicBezTo>
                    <a:pt x="803471" y="94342"/>
                    <a:pt x="808260" y="95187"/>
                    <a:pt x="810514" y="93215"/>
                  </a:cubicBezTo>
                  <a:cubicBezTo>
                    <a:pt x="813613" y="89698"/>
                    <a:pt x="814430" y="84723"/>
                    <a:pt x="812627" y="80397"/>
                  </a:cubicBezTo>
                  <a:cubicBezTo>
                    <a:pt x="807570" y="80719"/>
                    <a:pt x="802724" y="78298"/>
                    <a:pt x="799950" y="74058"/>
                  </a:cubicBezTo>
                  <a:cubicBezTo>
                    <a:pt x="799147" y="70833"/>
                    <a:pt x="798766" y="67519"/>
                    <a:pt x="798823" y="64197"/>
                  </a:cubicBezTo>
                  <a:cubicBezTo>
                    <a:pt x="798823" y="61944"/>
                    <a:pt x="796569" y="58985"/>
                    <a:pt x="796146" y="55886"/>
                  </a:cubicBezTo>
                  <a:lnTo>
                    <a:pt x="791779" y="54900"/>
                  </a:lnTo>
                  <a:cubicBezTo>
                    <a:pt x="791779" y="49970"/>
                    <a:pt x="789103" y="49407"/>
                    <a:pt x="785722" y="47153"/>
                  </a:cubicBezTo>
                  <a:cubicBezTo>
                    <a:pt x="782342" y="44899"/>
                    <a:pt x="782482" y="44054"/>
                    <a:pt x="780370" y="38842"/>
                  </a:cubicBezTo>
                  <a:cubicBezTo>
                    <a:pt x="779031" y="35302"/>
                    <a:pt x="778130" y="31613"/>
                    <a:pt x="777693" y="27855"/>
                  </a:cubicBezTo>
                  <a:cubicBezTo>
                    <a:pt x="776848" y="24546"/>
                    <a:pt x="774918" y="21619"/>
                    <a:pt x="772199" y="19544"/>
                  </a:cubicBezTo>
                  <a:cubicBezTo>
                    <a:pt x="765297" y="16586"/>
                    <a:pt x="752338" y="20811"/>
                    <a:pt x="744027" y="19544"/>
                  </a:cubicBezTo>
                  <a:cubicBezTo>
                    <a:pt x="740393" y="19217"/>
                    <a:pt x="736871" y="18060"/>
                    <a:pt x="733744" y="16163"/>
                  </a:cubicBezTo>
                  <a:cubicBezTo>
                    <a:pt x="730645" y="13768"/>
                    <a:pt x="729940" y="11092"/>
                    <a:pt x="725433" y="10810"/>
                  </a:cubicBezTo>
                  <a:cubicBezTo>
                    <a:pt x="725433" y="9261"/>
                    <a:pt x="724729" y="7711"/>
                    <a:pt x="724447" y="6303"/>
                  </a:cubicBezTo>
                  <a:cubicBezTo>
                    <a:pt x="710924" y="4608"/>
                    <a:pt x="697260" y="4608"/>
                    <a:pt x="683737" y="6303"/>
                  </a:cubicBezTo>
                  <a:cubicBezTo>
                    <a:pt x="680075" y="6091"/>
                    <a:pt x="676412" y="6091"/>
                    <a:pt x="672750" y="6303"/>
                  </a:cubicBezTo>
                  <a:cubicBezTo>
                    <a:pt x="668947" y="6303"/>
                    <a:pt x="668101" y="8416"/>
                    <a:pt x="664721" y="9261"/>
                  </a:cubicBezTo>
                  <a:cubicBezTo>
                    <a:pt x="657410" y="10035"/>
                    <a:pt x="650057" y="10035"/>
                    <a:pt x="642746" y="9261"/>
                  </a:cubicBezTo>
                  <a:cubicBezTo>
                    <a:pt x="635365" y="9493"/>
                    <a:pt x="627984" y="8783"/>
                    <a:pt x="620771" y="7148"/>
                  </a:cubicBezTo>
                  <a:cubicBezTo>
                    <a:pt x="617757" y="6465"/>
                    <a:pt x="614785" y="5570"/>
                    <a:pt x="611897" y="4471"/>
                  </a:cubicBezTo>
                  <a:cubicBezTo>
                    <a:pt x="609559" y="3098"/>
                    <a:pt x="607108" y="1920"/>
                    <a:pt x="604572" y="950"/>
                  </a:cubicBezTo>
                  <a:cubicBezTo>
                    <a:pt x="597205" y="-317"/>
                    <a:pt x="589683" y="-317"/>
                    <a:pt x="582316" y="950"/>
                  </a:cubicBezTo>
                  <a:cubicBezTo>
                    <a:pt x="576540" y="2218"/>
                    <a:pt x="572878" y="6162"/>
                    <a:pt x="566539" y="7007"/>
                  </a:cubicBezTo>
                  <a:cubicBezTo>
                    <a:pt x="566271" y="9772"/>
                    <a:pt x="564905" y="12312"/>
                    <a:pt x="562736" y="14050"/>
                  </a:cubicBezTo>
                  <a:cubicBezTo>
                    <a:pt x="561257" y="14388"/>
                    <a:pt x="559806" y="14812"/>
                    <a:pt x="558369" y="15318"/>
                  </a:cubicBezTo>
                  <a:cubicBezTo>
                    <a:pt x="557383" y="17132"/>
                    <a:pt x="556538" y="19015"/>
                    <a:pt x="555833" y="20952"/>
                  </a:cubicBezTo>
                  <a:cubicBezTo>
                    <a:pt x="553580" y="24615"/>
                    <a:pt x="550762" y="25742"/>
                    <a:pt x="552171" y="31376"/>
                  </a:cubicBezTo>
                  <a:cubicBezTo>
                    <a:pt x="553580" y="37011"/>
                    <a:pt x="556960" y="35180"/>
                    <a:pt x="552171" y="39405"/>
                  </a:cubicBezTo>
                  <a:cubicBezTo>
                    <a:pt x="542451" y="48702"/>
                    <a:pt x="516673" y="39405"/>
                    <a:pt x="516110" y="26164"/>
                  </a:cubicBezTo>
                  <a:lnTo>
                    <a:pt x="508785" y="25178"/>
                  </a:lnTo>
                  <a:cubicBezTo>
                    <a:pt x="507503" y="19934"/>
                    <a:pt x="504939" y="15092"/>
                    <a:pt x="501319" y="11092"/>
                  </a:cubicBezTo>
                  <a:lnTo>
                    <a:pt x="502869" y="11092"/>
                  </a:lnTo>
                  <a:cubicBezTo>
                    <a:pt x="496952" y="11092"/>
                    <a:pt x="484416" y="1654"/>
                    <a:pt x="480894" y="5598"/>
                  </a:cubicBezTo>
                  <a:cubicBezTo>
                    <a:pt x="477372" y="9542"/>
                    <a:pt x="478640" y="13487"/>
                    <a:pt x="474978" y="16022"/>
                  </a:cubicBezTo>
                  <a:cubicBezTo>
                    <a:pt x="471315" y="18558"/>
                    <a:pt x="465258" y="17713"/>
                    <a:pt x="461737" y="19262"/>
                  </a:cubicBezTo>
                  <a:cubicBezTo>
                    <a:pt x="457623" y="20279"/>
                    <a:pt x="453693" y="21893"/>
                    <a:pt x="450045" y="24051"/>
                  </a:cubicBezTo>
                  <a:cubicBezTo>
                    <a:pt x="444833" y="28982"/>
                    <a:pt x="448355" y="32362"/>
                    <a:pt x="453567" y="33067"/>
                  </a:cubicBezTo>
                  <a:cubicBezTo>
                    <a:pt x="456102" y="33067"/>
                    <a:pt x="459483" y="32221"/>
                    <a:pt x="461878" y="33067"/>
                  </a:cubicBezTo>
                  <a:cubicBezTo>
                    <a:pt x="464272" y="33912"/>
                    <a:pt x="464413" y="35320"/>
                    <a:pt x="466526" y="36729"/>
                  </a:cubicBezTo>
                  <a:cubicBezTo>
                    <a:pt x="469963" y="38674"/>
                    <a:pt x="473217" y="40938"/>
                    <a:pt x="476245" y="43490"/>
                  </a:cubicBezTo>
                  <a:cubicBezTo>
                    <a:pt x="480753" y="47576"/>
                    <a:pt x="483007" y="45744"/>
                    <a:pt x="488783" y="47294"/>
                  </a:cubicBezTo>
                  <a:cubicBezTo>
                    <a:pt x="489022" y="48814"/>
                    <a:pt x="489360" y="50318"/>
                    <a:pt x="489768" y="51801"/>
                  </a:cubicBezTo>
                  <a:lnTo>
                    <a:pt x="494276" y="52928"/>
                  </a:lnTo>
                  <a:cubicBezTo>
                    <a:pt x="494276" y="59126"/>
                    <a:pt x="480190" y="60676"/>
                    <a:pt x="475541" y="63352"/>
                  </a:cubicBezTo>
                  <a:cubicBezTo>
                    <a:pt x="467653" y="68001"/>
                    <a:pt x="471034" y="75607"/>
                    <a:pt x="467935" y="83214"/>
                  </a:cubicBezTo>
                  <a:cubicBezTo>
                    <a:pt x="464836" y="90821"/>
                    <a:pt x="458497" y="93920"/>
                    <a:pt x="451594" y="87299"/>
                  </a:cubicBezTo>
                  <a:cubicBezTo>
                    <a:pt x="449059" y="85045"/>
                    <a:pt x="447087" y="79833"/>
                    <a:pt x="444692" y="77579"/>
                  </a:cubicBezTo>
                  <a:cubicBezTo>
                    <a:pt x="442298" y="75326"/>
                    <a:pt x="438635" y="74762"/>
                    <a:pt x="436381" y="72367"/>
                  </a:cubicBezTo>
                  <a:cubicBezTo>
                    <a:pt x="435184" y="71608"/>
                    <a:pt x="434480" y="70264"/>
                    <a:pt x="434550" y="68846"/>
                  </a:cubicBezTo>
                  <a:cubicBezTo>
                    <a:pt x="431874" y="64620"/>
                    <a:pt x="433141" y="65888"/>
                    <a:pt x="428916" y="63211"/>
                  </a:cubicBezTo>
                  <a:cubicBezTo>
                    <a:pt x="424690" y="60535"/>
                    <a:pt x="423704" y="59408"/>
                    <a:pt x="420746" y="57718"/>
                  </a:cubicBezTo>
                  <a:cubicBezTo>
                    <a:pt x="417787" y="56027"/>
                    <a:pt x="412857" y="56168"/>
                    <a:pt x="409758" y="55041"/>
                  </a:cubicBezTo>
                  <a:cubicBezTo>
                    <a:pt x="406363" y="54430"/>
                    <a:pt x="403250" y="52752"/>
                    <a:pt x="400884" y="50252"/>
                  </a:cubicBezTo>
                  <a:cubicBezTo>
                    <a:pt x="394813" y="45610"/>
                    <a:pt x="387220" y="43447"/>
                    <a:pt x="379613" y="44195"/>
                  </a:cubicBezTo>
                  <a:cubicBezTo>
                    <a:pt x="374923" y="43896"/>
                    <a:pt x="370218" y="43896"/>
                    <a:pt x="365527" y="44195"/>
                  </a:cubicBezTo>
                  <a:cubicBezTo>
                    <a:pt x="359611" y="45040"/>
                    <a:pt x="360033" y="46871"/>
                    <a:pt x="357639" y="51942"/>
                  </a:cubicBezTo>
                  <a:cubicBezTo>
                    <a:pt x="361724" y="51942"/>
                    <a:pt x="364118" y="54900"/>
                    <a:pt x="368203" y="55323"/>
                  </a:cubicBezTo>
                  <a:cubicBezTo>
                    <a:pt x="374824" y="56027"/>
                    <a:pt x="375528" y="53492"/>
                    <a:pt x="376514" y="60676"/>
                  </a:cubicBezTo>
                  <a:cubicBezTo>
                    <a:pt x="376514" y="62930"/>
                    <a:pt x="377782" y="72367"/>
                    <a:pt x="376514" y="74058"/>
                  </a:cubicBezTo>
                  <a:cubicBezTo>
                    <a:pt x="375247" y="75748"/>
                    <a:pt x="365950" y="74058"/>
                    <a:pt x="362428" y="74058"/>
                  </a:cubicBezTo>
                  <a:cubicBezTo>
                    <a:pt x="357751" y="73469"/>
                    <a:pt x="353018" y="73469"/>
                    <a:pt x="348342" y="74058"/>
                  </a:cubicBezTo>
                  <a:cubicBezTo>
                    <a:pt x="343975" y="75044"/>
                    <a:pt x="342989" y="77720"/>
                    <a:pt x="337495" y="76875"/>
                  </a:cubicBezTo>
                  <a:cubicBezTo>
                    <a:pt x="332002" y="76030"/>
                    <a:pt x="319183" y="71945"/>
                    <a:pt x="318760" y="66592"/>
                  </a:cubicBezTo>
                  <a:cubicBezTo>
                    <a:pt x="320169" y="67156"/>
                    <a:pt x="315521" y="72508"/>
                    <a:pt x="316366" y="72227"/>
                  </a:cubicBezTo>
                  <a:close/>
                </a:path>
              </a:pathLst>
            </a:custGeom>
            <a:grpFill/>
            <a:ln w="14071" cap="flat">
              <a:noFill/>
              <a:prstDash val="solid"/>
              <a:miter/>
            </a:ln>
          </p:spPr>
          <p:txBody>
            <a:bodyPr rtlCol="0" anchor="ctr"/>
            <a:lstStyle/>
            <a:p>
              <a:endParaRPr lang="en-GB" dirty="0"/>
            </a:p>
          </p:txBody>
        </p:sp>
        <p:sp>
          <p:nvSpPr>
            <p:cNvPr id="502" name="Freeform: Shape 501">
              <a:extLst>
                <a:ext uri="{FF2B5EF4-FFF2-40B4-BE49-F238E27FC236}">
                  <a16:creationId xmlns:a16="http://schemas.microsoft.com/office/drawing/2014/main" id="{FD4870C6-8136-4A50-8D6B-8D43910381D9}"/>
                </a:ext>
              </a:extLst>
            </p:cNvPr>
            <p:cNvSpPr/>
            <p:nvPr/>
          </p:nvSpPr>
          <p:spPr>
            <a:xfrm>
              <a:off x="7056802" y="1301563"/>
              <a:ext cx="55412" cy="46942"/>
            </a:xfrm>
            <a:custGeom>
              <a:avLst/>
              <a:gdLst>
                <a:gd name="connsiteX0" fmla="*/ 47383 w 55412"/>
                <a:gd name="connsiteY0" fmla="*/ 11240 h 46942"/>
                <a:gd name="connsiteX1" fmla="*/ 47383 w 55412"/>
                <a:gd name="connsiteY1" fmla="*/ 8986 h 46942"/>
                <a:gd name="connsiteX2" fmla="*/ 43157 w 55412"/>
                <a:gd name="connsiteY2" fmla="*/ 7859 h 46942"/>
                <a:gd name="connsiteX3" fmla="*/ 42171 w 55412"/>
                <a:gd name="connsiteY3" fmla="*/ 3493 h 46942"/>
                <a:gd name="connsiteX4" fmla="*/ 32874 w 55412"/>
                <a:gd name="connsiteY4" fmla="*/ 2366 h 46942"/>
                <a:gd name="connsiteX5" fmla="*/ 24422 w 55412"/>
                <a:gd name="connsiteY5" fmla="*/ 112 h 46942"/>
                <a:gd name="connsiteX6" fmla="*/ 16816 w 55412"/>
                <a:gd name="connsiteY6" fmla="*/ 3774 h 46942"/>
                <a:gd name="connsiteX7" fmla="*/ 6110 w 55412"/>
                <a:gd name="connsiteY7" fmla="*/ 5465 h 46942"/>
                <a:gd name="connsiteX8" fmla="*/ 3715 w 55412"/>
                <a:gd name="connsiteY8" fmla="*/ 14057 h 46942"/>
                <a:gd name="connsiteX9" fmla="*/ 898 w 55412"/>
                <a:gd name="connsiteY9" fmla="*/ 21946 h 46942"/>
                <a:gd name="connsiteX10" fmla="*/ 898 w 55412"/>
                <a:gd name="connsiteY10" fmla="*/ 44202 h 46942"/>
                <a:gd name="connsiteX11" fmla="*/ 10758 w 55412"/>
                <a:gd name="connsiteY11" fmla="*/ 35046 h 46942"/>
                <a:gd name="connsiteX12" fmla="*/ 27099 w 55412"/>
                <a:gd name="connsiteY12" fmla="*/ 30398 h 46942"/>
                <a:gd name="connsiteX13" fmla="*/ 47946 w 55412"/>
                <a:gd name="connsiteY13" fmla="*/ 30398 h 46942"/>
                <a:gd name="connsiteX14" fmla="*/ 55412 w 55412"/>
                <a:gd name="connsiteY14" fmla="*/ 14339 h 46942"/>
                <a:gd name="connsiteX15" fmla="*/ 50905 w 55412"/>
                <a:gd name="connsiteY15" fmla="*/ 13212 h 46942"/>
                <a:gd name="connsiteX16" fmla="*/ 47806 w 55412"/>
                <a:gd name="connsiteY16" fmla="*/ 11099 h 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12" h="46942">
                  <a:moveTo>
                    <a:pt x="47383" y="11240"/>
                  </a:moveTo>
                  <a:lnTo>
                    <a:pt x="47383" y="8986"/>
                  </a:lnTo>
                  <a:lnTo>
                    <a:pt x="43157" y="7859"/>
                  </a:lnTo>
                  <a:cubicBezTo>
                    <a:pt x="43157" y="6451"/>
                    <a:pt x="42453" y="4901"/>
                    <a:pt x="42171" y="3493"/>
                  </a:cubicBezTo>
                  <a:cubicBezTo>
                    <a:pt x="39072" y="2507"/>
                    <a:pt x="35973" y="3493"/>
                    <a:pt x="32874" y="2366"/>
                  </a:cubicBezTo>
                  <a:cubicBezTo>
                    <a:pt x="29775" y="1239"/>
                    <a:pt x="28507" y="-452"/>
                    <a:pt x="24422" y="112"/>
                  </a:cubicBezTo>
                  <a:cubicBezTo>
                    <a:pt x="20337" y="675"/>
                    <a:pt x="20478" y="1661"/>
                    <a:pt x="16816" y="3774"/>
                  </a:cubicBezTo>
                  <a:cubicBezTo>
                    <a:pt x="13153" y="5887"/>
                    <a:pt x="9350" y="3774"/>
                    <a:pt x="6110" y="5465"/>
                  </a:cubicBezTo>
                  <a:cubicBezTo>
                    <a:pt x="2870" y="7155"/>
                    <a:pt x="4138" y="9972"/>
                    <a:pt x="3715" y="14057"/>
                  </a:cubicBezTo>
                  <a:cubicBezTo>
                    <a:pt x="3293" y="18142"/>
                    <a:pt x="1743" y="18565"/>
                    <a:pt x="898" y="21946"/>
                  </a:cubicBezTo>
                  <a:cubicBezTo>
                    <a:pt x="-299" y="29316"/>
                    <a:pt x="-299" y="36832"/>
                    <a:pt x="898" y="44202"/>
                  </a:cubicBezTo>
                  <a:cubicBezTo>
                    <a:pt x="4420" y="52936"/>
                    <a:pt x="8364" y="38286"/>
                    <a:pt x="10758" y="35046"/>
                  </a:cubicBezTo>
                  <a:cubicBezTo>
                    <a:pt x="15548" y="29130"/>
                    <a:pt x="20196" y="30398"/>
                    <a:pt x="27099" y="30398"/>
                  </a:cubicBezTo>
                  <a:cubicBezTo>
                    <a:pt x="34029" y="31243"/>
                    <a:pt x="41016" y="31243"/>
                    <a:pt x="47946" y="30398"/>
                  </a:cubicBezTo>
                  <a:cubicBezTo>
                    <a:pt x="54426" y="28425"/>
                    <a:pt x="53299" y="19410"/>
                    <a:pt x="55412" y="14339"/>
                  </a:cubicBezTo>
                  <a:lnTo>
                    <a:pt x="50905" y="13212"/>
                  </a:lnTo>
                  <a:cubicBezTo>
                    <a:pt x="50905" y="13212"/>
                    <a:pt x="47946" y="11804"/>
                    <a:pt x="47806" y="11099"/>
                  </a:cubicBezTo>
                </a:path>
              </a:pathLst>
            </a:custGeom>
            <a:grpFill/>
            <a:ln w="14071" cap="flat">
              <a:noFill/>
              <a:prstDash val="solid"/>
              <a:miter/>
            </a:ln>
          </p:spPr>
          <p:txBody>
            <a:bodyPr rtlCol="0" anchor="ctr"/>
            <a:lstStyle/>
            <a:p>
              <a:endParaRPr lang="en-GB" dirty="0"/>
            </a:p>
          </p:txBody>
        </p:sp>
        <p:sp>
          <p:nvSpPr>
            <p:cNvPr id="503" name="Freeform: Shape 502">
              <a:extLst>
                <a:ext uri="{FF2B5EF4-FFF2-40B4-BE49-F238E27FC236}">
                  <a16:creationId xmlns:a16="http://schemas.microsoft.com/office/drawing/2014/main" id="{D75473F7-D86B-48B6-99D2-5F8A376E981F}"/>
                </a:ext>
              </a:extLst>
            </p:cNvPr>
            <p:cNvSpPr/>
            <p:nvPr/>
          </p:nvSpPr>
          <p:spPr>
            <a:xfrm>
              <a:off x="7056802" y="1301563"/>
              <a:ext cx="55412" cy="46942"/>
            </a:xfrm>
            <a:custGeom>
              <a:avLst/>
              <a:gdLst>
                <a:gd name="connsiteX0" fmla="*/ 47383 w 55412"/>
                <a:gd name="connsiteY0" fmla="*/ 11240 h 46942"/>
                <a:gd name="connsiteX1" fmla="*/ 47383 w 55412"/>
                <a:gd name="connsiteY1" fmla="*/ 8986 h 46942"/>
                <a:gd name="connsiteX2" fmla="*/ 43157 w 55412"/>
                <a:gd name="connsiteY2" fmla="*/ 7859 h 46942"/>
                <a:gd name="connsiteX3" fmla="*/ 42171 w 55412"/>
                <a:gd name="connsiteY3" fmla="*/ 3493 h 46942"/>
                <a:gd name="connsiteX4" fmla="*/ 32874 w 55412"/>
                <a:gd name="connsiteY4" fmla="*/ 2366 h 46942"/>
                <a:gd name="connsiteX5" fmla="*/ 24422 w 55412"/>
                <a:gd name="connsiteY5" fmla="*/ 112 h 46942"/>
                <a:gd name="connsiteX6" fmla="*/ 16816 w 55412"/>
                <a:gd name="connsiteY6" fmla="*/ 3774 h 46942"/>
                <a:gd name="connsiteX7" fmla="*/ 6110 w 55412"/>
                <a:gd name="connsiteY7" fmla="*/ 5465 h 46942"/>
                <a:gd name="connsiteX8" fmla="*/ 3715 w 55412"/>
                <a:gd name="connsiteY8" fmla="*/ 14057 h 46942"/>
                <a:gd name="connsiteX9" fmla="*/ 898 w 55412"/>
                <a:gd name="connsiteY9" fmla="*/ 21946 h 46942"/>
                <a:gd name="connsiteX10" fmla="*/ 898 w 55412"/>
                <a:gd name="connsiteY10" fmla="*/ 44202 h 46942"/>
                <a:gd name="connsiteX11" fmla="*/ 10758 w 55412"/>
                <a:gd name="connsiteY11" fmla="*/ 35046 h 46942"/>
                <a:gd name="connsiteX12" fmla="*/ 27099 w 55412"/>
                <a:gd name="connsiteY12" fmla="*/ 30398 h 46942"/>
                <a:gd name="connsiteX13" fmla="*/ 47946 w 55412"/>
                <a:gd name="connsiteY13" fmla="*/ 30398 h 46942"/>
                <a:gd name="connsiteX14" fmla="*/ 55412 w 55412"/>
                <a:gd name="connsiteY14" fmla="*/ 14339 h 46942"/>
                <a:gd name="connsiteX15" fmla="*/ 50905 w 55412"/>
                <a:gd name="connsiteY15" fmla="*/ 13212 h 46942"/>
                <a:gd name="connsiteX16" fmla="*/ 47383 w 55412"/>
                <a:gd name="connsiteY16" fmla="*/ 11240 h 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412" h="46942">
                  <a:moveTo>
                    <a:pt x="47383" y="11240"/>
                  </a:moveTo>
                  <a:lnTo>
                    <a:pt x="47383" y="8986"/>
                  </a:lnTo>
                  <a:lnTo>
                    <a:pt x="43157" y="7859"/>
                  </a:lnTo>
                  <a:cubicBezTo>
                    <a:pt x="43157" y="6451"/>
                    <a:pt x="42453" y="4901"/>
                    <a:pt x="42171" y="3493"/>
                  </a:cubicBezTo>
                  <a:cubicBezTo>
                    <a:pt x="39072" y="2507"/>
                    <a:pt x="35973" y="3493"/>
                    <a:pt x="32874" y="2366"/>
                  </a:cubicBezTo>
                  <a:cubicBezTo>
                    <a:pt x="29775" y="1239"/>
                    <a:pt x="28507" y="-452"/>
                    <a:pt x="24422" y="112"/>
                  </a:cubicBezTo>
                  <a:cubicBezTo>
                    <a:pt x="20337" y="675"/>
                    <a:pt x="20478" y="1661"/>
                    <a:pt x="16816" y="3774"/>
                  </a:cubicBezTo>
                  <a:cubicBezTo>
                    <a:pt x="13153" y="5887"/>
                    <a:pt x="9350" y="3774"/>
                    <a:pt x="6110" y="5465"/>
                  </a:cubicBezTo>
                  <a:cubicBezTo>
                    <a:pt x="2870" y="7155"/>
                    <a:pt x="4138" y="9972"/>
                    <a:pt x="3715" y="14057"/>
                  </a:cubicBezTo>
                  <a:cubicBezTo>
                    <a:pt x="3293" y="18142"/>
                    <a:pt x="1743" y="18565"/>
                    <a:pt x="898" y="21946"/>
                  </a:cubicBezTo>
                  <a:cubicBezTo>
                    <a:pt x="-299" y="29316"/>
                    <a:pt x="-299" y="36832"/>
                    <a:pt x="898" y="44202"/>
                  </a:cubicBezTo>
                  <a:cubicBezTo>
                    <a:pt x="4420" y="52936"/>
                    <a:pt x="8364" y="38286"/>
                    <a:pt x="10758" y="35046"/>
                  </a:cubicBezTo>
                  <a:cubicBezTo>
                    <a:pt x="15548" y="29130"/>
                    <a:pt x="20196" y="30398"/>
                    <a:pt x="27099" y="30398"/>
                  </a:cubicBezTo>
                  <a:cubicBezTo>
                    <a:pt x="34029" y="31243"/>
                    <a:pt x="41016" y="31243"/>
                    <a:pt x="47946" y="30398"/>
                  </a:cubicBezTo>
                  <a:cubicBezTo>
                    <a:pt x="54426" y="28425"/>
                    <a:pt x="53299" y="19410"/>
                    <a:pt x="55412" y="14339"/>
                  </a:cubicBezTo>
                  <a:lnTo>
                    <a:pt x="50905" y="13212"/>
                  </a:lnTo>
                  <a:cubicBezTo>
                    <a:pt x="50905" y="13212"/>
                    <a:pt x="47524" y="11944"/>
                    <a:pt x="47383" y="11240"/>
                  </a:cubicBezTo>
                  <a:close/>
                </a:path>
              </a:pathLst>
            </a:custGeom>
            <a:grpFill/>
            <a:ln w="14071" cap="flat">
              <a:noFill/>
              <a:prstDash val="solid"/>
              <a:miter/>
            </a:ln>
          </p:spPr>
          <p:txBody>
            <a:bodyPr rtlCol="0" anchor="ctr"/>
            <a:lstStyle/>
            <a:p>
              <a:endParaRPr lang="en-GB" dirty="0"/>
            </a:p>
          </p:txBody>
        </p:sp>
        <p:sp>
          <p:nvSpPr>
            <p:cNvPr id="504" name="Freeform: Shape 503">
              <a:extLst>
                <a:ext uri="{FF2B5EF4-FFF2-40B4-BE49-F238E27FC236}">
                  <a16:creationId xmlns:a16="http://schemas.microsoft.com/office/drawing/2014/main" id="{6C657586-C471-4E0A-BA7F-FA9E8A8BCC30}"/>
                </a:ext>
              </a:extLst>
            </p:cNvPr>
            <p:cNvSpPr/>
            <p:nvPr/>
          </p:nvSpPr>
          <p:spPr>
            <a:xfrm>
              <a:off x="7562448" y="1435636"/>
              <a:ext cx="184830" cy="129325"/>
            </a:xfrm>
            <a:custGeom>
              <a:avLst/>
              <a:gdLst>
                <a:gd name="connsiteX0" fmla="*/ 157591 w 184830"/>
                <a:gd name="connsiteY0" fmla="*/ 8452 h 129325"/>
                <a:gd name="connsiteX1" fmla="*/ 135757 w 184830"/>
                <a:gd name="connsiteY1" fmla="*/ 2958 h 129325"/>
                <a:gd name="connsiteX2" fmla="*/ 124770 w 184830"/>
                <a:gd name="connsiteY2" fmla="*/ 0 h 129325"/>
                <a:gd name="connsiteX3" fmla="*/ 118712 w 184830"/>
                <a:gd name="connsiteY3" fmla="*/ 7888 h 129325"/>
                <a:gd name="connsiteX4" fmla="*/ 116459 w 184830"/>
                <a:gd name="connsiteY4" fmla="*/ 10987 h 129325"/>
                <a:gd name="connsiteX5" fmla="*/ 116459 w 184830"/>
                <a:gd name="connsiteY5" fmla="*/ 16763 h 129325"/>
                <a:gd name="connsiteX6" fmla="*/ 114205 w 184830"/>
                <a:gd name="connsiteY6" fmla="*/ 20003 h 129325"/>
                <a:gd name="connsiteX7" fmla="*/ 112937 w 184830"/>
                <a:gd name="connsiteY7" fmla="*/ 27046 h 129325"/>
                <a:gd name="connsiteX8" fmla="*/ 102513 w 184830"/>
                <a:gd name="connsiteY8" fmla="*/ 30286 h 129325"/>
                <a:gd name="connsiteX9" fmla="*/ 97020 w 184830"/>
                <a:gd name="connsiteY9" fmla="*/ 30286 h 129325"/>
                <a:gd name="connsiteX10" fmla="*/ 90962 w 184830"/>
                <a:gd name="connsiteY10" fmla="*/ 25074 h 129325"/>
                <a:gd name="connsiteX11" fmla="*/ 80679 w 184830"/>
                <a:gd name="connsiteY11" fmla="*/ 25074 h 129325"/>
                <a:gd name="connsiteX12" fmla="*/ 75045 w 184830"/>
                <a:gd name="connsiteY12" fmla="*/ 27046 h 129325"/>
                <a:gd name="connsiteX13" fmla="*/ 71946 w 184830"/>
                <a:gd name="connsiteY13" fmla="*/ 32821 h 129325"/>
                <a:gd name="connsiteX14" fmla="*/ 58846 w 184830"/>
                <a:gd name="connsiteY14" fmla="*/ 22397 h 129325"/>
                <a:gd name="connsiteX15" fmla="*/ 36871 w 184830"/>
                <a:gd name="connsiteY15" fmla="*/ 19721 h 129325"/>
                <a:gd name="connsiteX16" fmla="*/ 22785 w 184830"/>
                <a:gd name="connsiteY16" fmla="*/ 19721 h 129325"/>
                <a:gd name="connsiteX17" fmla="*/ 12361 w 184830"/>
                <a:gd name="connsiteY17" fmla="*/ 23102 h 129325"/>
                <a:gd name="connsiteX18" fmla="*/ 9121 w 184830"/>
                <a:gd name="connsiteY18" fmla="*/ 33525 h 129325"/>
                <a:gd name="connsiteX19" fmla="*/ 5881 w 184830"/>
                <a:gd name="connsiteY19" fmla="*/ 43949 h 129325"/>
                <a:gd name="connsiteX20" fmla="*/ 1373 w 184830"/>
                <a:gd name="connsiteY20" fmla="*/ 44935 h 129325"/>
                <a:gd name="connsiteX21" fmla="*/ 1373 w 184830"/>
                <a:gd name="connsiteY21" fmla="*/ 68319 h 129325"/>
                <a:gd name="connsiteX22" fmla="*/ 8276 w 184830"/>
                <a:gd name="connsiteY22" fmla="*/ 78179 h 129325"/>
                <a:gd name="connsiteX23" fmla="*/ 18136 w 184830"/>
                <a:gd name="connsiteY23" fmla="*/ 81982 h 129325"/>
                <a:gd name="connsiteX24" fmla="*/ 20531 w 184830"/>
                <a:gd name="connsiteY24" fmla="*/ 90434 h 129325"/>
                <a:gd name="connsiteX25" fmla="*/ 28983 w 184830"/>
                <a:gd name="connsiteY25" fmla="*/ 96350 h 129325"/>
                <a:gd name="connsiteX26" fmla="*/ 36308 w 184830"/>
                <a:gd name="connsiteY26" fmla="*/ 104943 h 129325"/>
                <a:gd name="connsiteX27" fmla="*/ 47999 w 184830"/>
                <a:gd name="connsiteY27" fmla="*/ 106774 h 129325"/>
                <a:gd name="connsiteX28" fmla="*/ 54901 w 184830"/>
                <a:gd name="connsiteY28" fmla="*/ 110859 h 129325"/>
                <a:gd name="connsiteX29" fmla="*/ 58141 w 184830"/>
                <a:gd name="connsiteY29" fmla="*/ 121424 h 129325"/>
                <a:gd name="connsiteX30" fmla="*/ 64621 w 184830"/>
                <a:gd name="connsiteY30" fmla="*/ 125932 h 129325"/>
                <a:gd name="connsiteX31" fmla="*/ 74763 w 184830"/>
                <a:gd name="connsiteY31" fmla="*/ 129313 h 129325"/>
                <a:gd name="connsiteX32" fmla="*/ 99978 w 184830"/>
                <a:gd name="connsiteY32" fmla="*/ 125932 h 129325"/>
                <a:gd name="connsiteX33" fmla="*/ 118994 w 184830"/>
                <a:gd name="connsiteY33" fmla="*/ 113395 h 129325"/>
                <a:gd name="connsiteX34" fmla="*/ 129559 w 184830"/>
                <a:gd name="connsiteY34" fmla="*/ 113395 h 129325"/>
                <a:gd name="connsiteX35" fmla="*/ 137729 w 184830"/>
                <a:gd name="connsiteY35" fmla="*/ 116494 h 129325"/>
                <a:gd name="connsiteX36" fmla="*/ 149280 w 184830"/>
                <a:gd name="connsiteY36" fmla="*/ 105788 h 129325"/>
                <a:gd name="connsiteX37" fmla="*/ 153788 w 184830"/>
                <a:gd name="connsiteY37" fmla="*/ 104802 h 129325"/>
                <a:gd name="connsiteX38" fmla="*/ 157450 w 184830"/>
                <a:gd name="connsiteY38" fmla="*/ 89307 h 129325"/>
                <a:gd name="connsiteX39" fmla="*/ 168578 w 184830"/>
                <a:gd name="connsiteY39" fmla="*/ 83955 h 129325"/>
                <a:gd name="connsiteX40" fmla="*/ 176326 w 184830"/>
                <a:gd name="connsiteY40" fmla="*/ 83955 h 129325"/>
                <a:gd name="connsiteX41" fmla="*/ 179425 w 184830"/>
                <a:gd name="connsiteY41" fmla="*/ 78883 h 129325"/>
                <a:gd name="connsiteX42" fmla="*/ 184355 w 184830"/>
                <a:gd name="connsiteY42" fmla="*/ 67333 h 129325"/>
                <a:gd name="connsiteX43" fmla="*/ 184355 w 184830"/>
                <a:gd name="connsiteY43" fmla="*/ 51415 h 129325"/>
                <a:gd name="connsiteX44" fmla="*/ 179706 w 184830"/>
                <a:gd name="connsiteY44" fmla="*/ 50429 h 129325"/>
                <a:gd name="connsiteX45" fmla="*/ 176467 w 184830"/>
                <a:gd name="connsiteY45" fmla="*/ 40146 h 129325"/>
                <a:gd name="connsiteX46" fmla="*/ 176467 w 184830"/>
                <a:gd name="connsiteY46" fmla="*/ 26060 h 129325"/>
                <a:gd name="connsiteX47" fmla="*/ 171536 w 184830"/>
                <a:gd name="connsiteY47" fmla="*/ 17185 h 129325"/>
                <a:gd name="connsiteX48" fmla="*/ 160971 w 184830"/>
                <a:gd name="connsiteY48" fmla="*/ 12255 h 129325"/>
                <a:gd name="connsiteX49" fmla="*/ 164916 w 184830"/>
                <a:gd name="connsiteY49" fmla="*/ 12255 h 129325"/>
                <a:gd name="connsiteX50" fmla="*/ 157168 w 184830"/>
                <a:gd name="connsiteY50" fmla="*/ 9015 h 12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4830" h="129325">
                  <a:moveTo>
                    <a:pt x="157591" y="8452"/>
                  </a:moveTo>
                  <a:cubicBezTo>
                    <a:pt x="150111" y="7554"/>
                    <a:pt x="142772" y="5709"/>
                    <a:pt x="135757" y="2958"/>
                  </a:cubicBezTo>
                  <a:cubicBezTo>
                    <a:pt x="132179" y="1664"/>
                    <a:pt x="128503" y="673"/>
                    <a:pt x="124770" y="0"/>
                  </a:cubicBezTo>
                  <a:cubicBezTo>
                    <a:pt x="118008" y="0"/>
                    <a:pt x="119980" y="2817"/>
                    <a:pt x="118712" y="7888"/>
                  </a:cubicBezTo>
                  <a:cubicBezTo>
                    <a:pt x="117417" y="8387"/>
                    <a:pt x="116529" y="9600"/>
                    <a:pt x="116459" y="10987"/>
                  </a:cubicBezTo>
                  <a:cubicBezTo>
                    <a:pt x="116459" y="12959"/>
                    <a:pt x="116459" y="14931"/>
                    <a:pt x="116459" y="16763"/>
                  </a:cubicBezTo>
                  <a:cubicBezTo>
                    <a:pt x="116346" y="18169"/>
                    <a:pt x="115487" y="19403"/>
                    <a:pt x="114205" y="20003"/>
                  </a:cubicBezTo>
                  <a:cubicBezTo>
                    <a:pt x="114205" y="22116"/>
                    <a:pt x="114205" y="25214"/>
                    <a:pt x="112937" y="27046"/>
                  </a:cubicBezTo>
                  <a:cubicBezTo>
                    <a:pt x="110402" y="31131"/>
                    <a:pt x="106739" y="30286"/>
                    <a:pt x="102513" y="30286"/>
                  </a:cubicBezTo>
                  <a:lnTo>
                    <a:pt x="97020" y="30286"/>
                  </a:lnTo>
                  <a:cubicBezTo>
                    <a:pt x="92794" y="29300"/>
                    <a:pt x="93921" y="26905"/>
                    <a:pt x="90962" y="25074"/>
                  </a:cubicBezTo>
                  <a:cubicBezTo>
                    <a:pt x="87596" y="24158"/>
                    <a:pt x="84046" y="24158"/>
                    <a:pt x="80679" y="25074"/>
                  </a:cubicBezTo>
                  <a:cubicBezTo>
                    <a:pt x="78693" y="25367"/>
                    <a:pt x="76778" y="26036"/>
                    <a:pt x="75045" y="27046"/>
                  </a:cubicBezTo>
                  <a:cubicBezTo>
                    <a:pt x="73495" y="28314"/>
                    <a:pt x="72932" y="32399"/>
                    <a:pt x="71946" y="32821"/>
                  </a:cubicBezTo>
                  <a:cubicBezTo>
                    <a:pt x="63353" y="38174"/>
                    <a:pt x="62226" y="26201"/>
                    <a:pt x="58846" y="22397"/>
                  </a:cubicBezTo>
                  <a:cubicBezTo>
                    <a:pt x="55465" y="18594"/>
                    <a:pt x="44759" y="19721"/>
                    <a:pt x="36871" y="19721"/>
                  </a:cubicBezTo>
                  <a:cubicBezTo>
                    <a:pt x="32194" y="19209"/>
                    <a:pt x="27461" y="19209"/>
                    <a:pt x="22785" y="19721"/>
                  </a:cubicBezTo>
                  <a:cubicBezTo>
                    <a:pt x="19376" y="21058"/>
                    <a:pt x="15896" y="22186"/>
                    <a:pt x="12361" y="23102"/>
                  </a:cubicBezTo>
                  <a:cubicBezTo>
                    <a:pt x="11783" y="26712"/>
                    <a:pt x="10685" y="30221"/>
                    <a:pt x="9121" y="33525"/>
                  </a:cubicBezTo>
                  <a:cubicBezTo>
                    <a:pt x="7740" y="36902"/>
                    <a:pt x="6656" y="40388"/>
                    <a:pt x="5881" y="43949"/>
                  </a:cubicBezTo>
                  <a:lnTo>
                    <a:pt x="1373" y="44935"/>
                  </a:lnTo>
                  <a:cubicBezTo>
                    <a:pt x="-458" y="52622"/>
                    <a:pt x="-458" y="60632"/>
                    <a:pt x="1373" y="68319"/>
                  </a:cubicBezTo>
                  <a:cubicBezTo>
                    <a:pt x="3148" y="71943"/>
                    <a:pt x="5472" y="75269"/>
                    <a:pt x="8276" y="78179"/>
                  </a:cubicBezTo>
                  <a:cubicBezTo>
                    <a:pt x="11515" y="80433"/>
                    <a:pt x="15178" y="79165"/>
                    <a:pt x="18136" y="81982"/>
                  </a:cubicBezTo>
                  <a:cubicBezTo>
                    <a:pt x="21094" y="84800"/>
                    <a:pt x="18136" y="87617"/>
                    <a:pt x="20531" y="90434"/>
                  </a:cubicBezTo>
                  <a:cubicBezTo>
                    <a:pt x="22926" y="93251"/>
                    <a:pt x="26588" y="93392"/>
                    <a:pt x="28983" y="96350"/>
                  </a:cubicBezTo>
                  <a:cubicBezTo>
                    <a:pt x="31377" y="99309"/>
                    <a:pt x="30532" y="103675"/>
                    <a:pt x="36308" y="104943"/>
                  </a:cubicBezTo>
                  <a:cubicBezTo>
                    <a:pt x="40266" y="105107"/>
                    <a:pt x="44182" y="105721"/>
                    <a:pt x="47999" y="106774"/>
                  </a:cubicBezTo>
                  <a:cubicBezTo>
                    <a:pt x="50577" y="107601"/>
                    <a:pt x="52944" y="108997"/>
                    <a:pt x="54901" y="110859"/>
                  </a:cubicBezTo>
                  <a:cubicBezTo>
                    <a:pt x="59268" y="115085"/>
                    <a:pt x="56169" y="116776"/>
                    <a:pt x="58141" y="121424"/>
                  </a:cubicBezTo>
                  <a:cubicBezTo>
                    <a:pt x="60114" y="126073"/>
                    <a:pt x="61945" y="124382"/>
                    <a:pt x="64621" y="125932"/>
                  </a:cubicBezTo>
                  <a:cubicBezTo>
                    <a:pt x="67297" y="127481"/>
                    <a:pt x="68847" y="129453"/>
                    <a:pt x="74763" y="129313"/>
                  </a:cubicBezTo>
                  <a:cubicBezTo>
                    <a:pt x="83285" y="129465"/>
                    <a:pt x="91794" y="128325"/>
                    <a:pt x="99978" y="125932"/>
                  </a:cubicBezTo>
                  <a:cubicBezTo>
                    <a:pt x="110683" y="122974"/>
                    <a:pt x="117727" y="125932"/>
                    <a:pt x="118994" y="113395"/>
                  </a:cubicBezTo>
                  <a:cubicBezTo>
                    <a:pt x="122488" y="112764"/>
                    <a:pt x="126066" y="112764"/>
                    <a:pt x="129559" y="113395"/>
                  </a:cubicBezTo>
                  <a:cubicBezTo>
                    <a:pt x="133081" y="113395"/>
                    <a:pt x="134771" y="116071"/>
                    <a:pt x="137729" y="116494"/>
                  </a:cubicBezTo>
                  <a:cubicBezTo>
                    <a:pt x="143660" y="116200"/>
                    <a:pt x="148533" y="111686"/>
                    <a:pt x="149280" y="105788"/>
                  </a:cubicBezTo>
                  <a:lnTo>
                    <a:pt x="153788" y="104802"/>
                  </a:lnTo>
                  <a:cubicBezTo>
                    <a:pt x="154492" y="98886"/>
                    <a:pt x="156746" y="95224"/>
                    <a:pt x="157450" y="89307"/>
                  </a:cubicBezTo>
                  <a:cubicBezTo>
                    <a:pt x="161817" y="89307"/>
                    <a:pt x="164775" y="85081"/>
                    <a:pt x="168578" y="83955"/>
                  </a:cubicBezTo>
                  <a:cubicBezTo>
                    <a:pt x="172381" y="82828"/>
                    <a:pt x="174494" y="83955"/>
                    <a:pt x="176326" y="83955"/>
                  </a:cubicBezTo>
                  <a:cubicBezTo>
                    <a:pt x="178157" y="83955"/>
                    <a:pt x="177312" y="81560"/>
                    <a:pt x="179425" y="78883"/>
                  </a:cubicBezTo>
                  <a:cubicBezTo>
                    <a:pt x="181538" y="76207"/>
                    <a:pt x="184355" y="74094"/>
                    <a:pt x="184355" y="67333"/>
                  </a:cubicBezTo>
                  <a:cubicBezTo>
                    <a:pt x="184989" y="62046"/>
                    <a:pt x="184989" y="56702"/>
                    <a:pt x="184355" y="51415"/>
                  </a:cubicBezTo>
                  <a:lnTo>
                    <a:pt x="179706" y="50429"/>
                  </a:lnTo>
                  <a:cubicBezTo>
                    <a:pt x="178904" y="46920"/>
                    <a:pt x="177819" y="43482"/>
                    <a:pt x="176467" y="40146"/>
                  </a:cubicBezTo>
                  <a:cubicBezTo>
                    <a:pt x="175875" y="35469"/>
                    <a:pt x="175875" y="30736"/>
                    <a:pt x="176467" y="26060"/>
                  </a:cubicBezTo>
                  <a:cubicBezTo>
                    <a:pt x="176467" y="19157"/>
                    <a:pt x="176467" y="20003"/>
                    <a:pt x="171536" y="17185"/>
                  </a:cubicBezTo>
                  <a:cubicBezTo>
                    <a:pt x="168719" y="15495"/>
                    <a:pt x="164493" y="11692"/>
                    <a:pt x="160971" y="12255"/>
                  </a:cubicBezTo>
                  <a:cubicBezTo>
                    <a:pt x="162239" y="11780"/>
                    <a:pt x="163648" y="11780"/>
                    <a:pt x="164916" y="12255"/>
                  </a:cubicBezTo>
                  <a:cubicBezTo>
                    <a:pt x="164916" y="12255"/>
                    <a:pt x="157027" y="8311"/>
                    <a:pt x="157168" y="9015"/>
                  </a:cubicBezTo>
                </a:path>
              </a:pathLst>
            </a:custGeom>
            <a:grpFill/>
            <a:ln w="14071" cap="flat">
              <a:noFill/>
              <a:prstDash val="solid"/>
              <a:miter/>
            </a:ln>
          </p:spPr>
          <p:txBody>
            <a:bodyPr rtlCol="0" anchor="ctr"/>
            <a:lstStyle/>
            <a:p>
              <a:endParaRPr lang="en-GB" dirty="0"/>
            </a:p>
          </p:txBody>
        </p:sp>
        <p:sp>
          <p:nvSpPr>
            <p:cNvPr id="505" name="Freeform: Shape 504">
              <a:extLst>
                <a:ext uri="{FF2B5EF4-FFF2-40B4-BE49-F238E27FC236}">
                  <a16:creationId xmlns:a16="http://schemas.microsoft.com/office/drawing/2014/main" id="{48E99F89-6999-42E0-96AD-0619897FB511}"/>
                </a:ext>
              </a:extLst>
            </p:cNvPr>
            <p:cNvSpPr/>
            <p:nvPr/>
          </p:nvSpPr>
          <p:spPr>
            <a:xfrm>
              <a:off x="7562448" y="1435636"/>
              <a:ext cx="184830" cy="129325"/>
            </a:xfrm>
            <a:custGeom>
              <a:avLst/>
              <a:gdLst>
                <a:gd name="connsiteX0" fmla="*/ 157591 w 184830"/>
                <a:gd name="connsiteY0" fmla="*/ 8452 h 129325"/>
                <a:gd name="connsiteX1" fmla="*/ 135757 w 184830"/>
                <a:gd name="connsiteY1" fmla="*/ 2958 h 129325"/>
                <a:gd name="connsiteX2" fmla="*/ 124770 w 184830"/>
                <a:gd name="connsiteY2" fmla="*/ 0 h 129325"/>
                <a:gd name="connsiteX3" fmla="*/ 118712 w 184830"/>
                <a:gd name="connsiteY3" fmla="*/ 7888 h 129325"/>
                <a:gd name="connsiteX4" fmla="*/ 116459 w 184830"/>
                <a:gd name="connsiteY4" fmla="*/ 10987 h 129325"/>
                <a:gd name="connsiteX5" fmla="*/ 116459 w 184830"/>
                <a:gd name="connsiteY5" fmla="*/ 16763 h 129325"/>
                <a:gd name="connsiteX6" fmla="*/ 114205 w 184830"/>
                <a:gd name="connsiteY6" fmla="*/ 20003 h 129325"/>
                <a:gd name="connsiteX7" fmla="*/ 112937 w 184830"/>
                <a:gd name="connsiteY7" fmla="*/ 27046 h 129325"/>
                <a:gd name="connsiteX8" fmla="*/ 102513 w 184830"/>
                <a:gd name="connsiteY8" fmla="*/ 30286 h 129325"/>
                <a:gd name="connsiteX9" fmla="*/ 97020 w 184830"/>
                <a:gd name="connsiteY9" fmla="*/ 30286 h 129325"/>
                <a:gd name="connsiteX10" fmla="*/ 90962 w 184830"/>
                <a:gd name="connsiteY10" fmla="*/ 25074 h 129325"/>
                <a:gd name="connsiteX11" fmla="*/ 80679 w 184830"/>
                <a:gd name="connsiteY11" fmla="*/ 25074 h 129325"/>
                <a:gd name="connsiteX12" fmla="*/ 75045 w 184830"/>
                <a:gd name="connsiteY12" fmla="*/ 27046 h 129325"/>
                <a:gd name="connsiteX13" fmla="*/ 71946 w 184830"/>
                <a:gd name="connsiteY13" fmla="*/ 32821 h 129325"/>
                <a:gd name="connsiteX14" fmla="*/ 58846 w 184830"/>
                <a:gd name="connsiteY14" fmla="*/ 22397 h 129325"/>
                <a:gd name="connsiteX15" fmla="*/ 36871 w 184830"/>
                <a:gd name="connsiteY15" fmla="*/ 19721 h 129325"/>
                <a:gd name="connsiteX16" fmla="*/ 22785 w 184830"/>
                <a:gd name="connsiteY16" fmla="*/ 19721 h 129325"/>
                <a:gd name="connsiteX17" fmla="*/ 12361 w 184830"/>
                <a:gd name="connsiteY17" fmla="*/ 23102 h 129325"/>
                <a:gd name="connsiteX18" fmla="*/ 9121 w 184830"/>
                <a:gd name="connsiteY18" fmla="*/ 33525 h 129325"/>
                <a:gd name="connsiteX19" fmla="*/ 5881 w 184830"/>
                <a:gd name="connsiteY19" fmla="*/ 43949 h 129325"/>
                <a:gd name="connsiteX20" fmla="*/ 1373 w 184830"/>
                <a:gd name="connsiteY20" fmla="*/ 44935 h 129325"/>
                <a:gd name="connsiteX21" fmla="*/ 1373 w 184830"/>
                <a:gd name="connsiteY21" fmla="*/ 68319 h 129325"/>
                <a:gd name="connsiteX22" fmla="*/ 8276 w 184830"/>
                <a:gd name="connsiteY22" fmla="*/ 78179 h 129325"/>
                <a:gd name="connsiteX23" fmla="*/ 18136 w 184830"/>
                <a:gd name="connsiteY23" fmla="*/ 81982 h 129325"/>
                <a:gd name="connsiteX24" fmla="*/ 20531 w 184830"/>
                <a:gd name="connsiteY24" fmla="*/ 90434 h 129325"/>
                <a:gd name="connsiteX25" fmla="*/ 28983 w 184830"/>
                <a:gd name="connsiteY25" fmla="*/ 96350 h 129325"/>
                <a:gd name="connsiteX26" fmla="*/ 36308 w 184830"/>
                <a:gd name="connsiteY26" fmla="*/ 104943 h 129325"/>
                <a:gd name="connsiteX27" fmla="*/ 47999 w 184830"/>
                <a:gd name="connsiteY27" fmla="*/ 106774 h 129325"/>
                <a:gd name="connsiteX28" fmla="*/ 54901 w 184830"/>
                <a:gd name="connsiteY28" fmla="*/ 110859 h 129325"/>
                <a:gd name="connsiteX29" fmla="*/ 58141 w 184830"/>
                <a:gd name="connsiteY29" fmla="*/ 121424 h 129325"/>
                <a:gd name="connsiteX30" fmla="*/ 64621 w 184830"/>
                <a:gd name="connsiteY30" fmla="*/ 125932 h 129325"/>
                <a:gd name="connsiteX31" fmla="*/ 74763 w 184830"/>
                <a:gd name="connsiteY31" fmla="*/ 129313 h 129325"/>
                <a:gd name="connsiteX32" fmla="*/ 99978 w 184830"/>
                <a:gd name="connsiteY32" fmla="*/ 125932 h 129325"/>
                <a:gd name="connsiteX33" fmla="*/ 118994 w 184830"/>
                <a:gd name="connsiteY33" fmla="*/ 113395 h 129325"/>
                <a:gd name="connsiteX34" fmla="*/ 129559 w 184830"/>
                <a:gd name="connsiteY34" fmla="*/ 113395 h 129325"/>
                <a:gd name="connsiteX35" fmla="*/ 137729 w 184830"/>
                <a:gd name="connsiteY35" fmla="*/ 116494 h 129325"/>
                <a:gd name="connsiteX36" fmla="*/ 149280 w 184830"/>
                <a:gd name="connsiteY36" fmla="*/ 105788 h 129325"/>
                <a:gd name="connsiteX37" fmla="*/ 153788 w 184830"/>
                <a:gd name="connsiteY37" fmla="*/ 104802 h 129325"/>
                <a:gd name="connsiteX38" fmla="*/ 157450 w 184830"/>
                <a:gd name="connsiteY38" fmla="*/ 89307 h 129325"/>
                <a:gd name="connsiteX39" fmla="*/ 168578 w 184830"/>
                <a:gd name="connsiteY39" fmla="*/ 83955 h 129325"/>
                <a:gd name="connsiteX40" fmla="*/ 176326 w 184830"/>
                <a:gd name="connsiteY40" fmla="*/ 83955 h 129325"/>
                <a:gd name="connsiteX41" fmla="*/ 179425 w 184830"/>
                <a:gd name="connsiteY41" fmla="*/ 78883 h 129325"/>
                <a:gd name="connsiteX42" fmla="*/ 184355 w 184830"/>
                <a:gd name="connsiteY42" fmla="*/ 67333 h 129325"/>
                <a:gd name="connsiteX43" fmla="*/ 184355 w 184830"/>
                <a:gd name="connsiteY43" fmla="*/ 51415 h 129325"/>
                <a:gd name="connsiteX44" fmla="*/ 179706 w 184830"/>
                <a:gd name="connsiteY44" fmla="*/ 50429 h 129325"/>
                <a:gd name="connsiteX45" fmla="*/ 176467 w 184830"/>
                <a:gd name="connsiteY45" fmla="*/ 40146 h 129325"/>
                <a:gd name="connsiteX46" fmla="*/ 176467 w 184830"/>
                <a:gd name="connsiteY46" fmla="*/ 26060 h 129325"/>
                <a:gd name="connsiteX47" fmla="*/ 171536 w 184830"/>
                <a:gd name="connsiteY47" fmla="*/ 17185 h 129325"/>
                <a:gd name="connsiteX48" fmla="*/ 160971 w 184830"/>
                <a:gd name="connsiteY48" fmla="*/ 12255 h 129325"/>
                <a:gd name="connsiteX49" fmla="*/ 164916 w 184830"/>
                <a:gd name="connsiteY49" fmla="*/ 12255 h 129325"/>
                <a:gd name="connsiteX50" fmla="*/ 157591 w 184830"/>
                <a:gd name="connsiteY50" fmla="*/ 8452 h 12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84830" h="129325">
                  <a:moveTo>
                    <a:pt x="157591" y="8452"/>
                  </a:moveTo>
                  <a:cubicBezTo>
                    <a:pt x="150111" y="7554"/>
                    <a:pt x="142772" y="5709"/>
                    <a:pt x="135757" y="2958"/>
                  </a:cubicBezTo>
                  <a:cubicBezTo>
                    <a:pt x="132179" y="1664"/>
                    <a:pt x="128503" y="673"/>
                    <a:pt x="124770" y="0"/>
                  </a:cubicBezTo>
                  <a:cubicBezTo>
                    <a:pt x="118008" y="0"/>
                    <a:pt x="119980" y="2817"/>
                    <a:pt x="118712" y="7888"/>
                  </a:cubicBezTo>
                  <a:cubicBezTo>
                    <a:pt x="117417" y="8387"/>
                    <a:pt x="116529" y="9600"/>
                    <a:pt x="116459" y="10987"/>
                  </a:cubicBezTo>
                  <a:cubicBezTo>
                    <a:pt x="116459" y="12959"/>
                    <a:pt x="116459" y="14931"/>
                    <a:pt x="116459" y="16763"/>
                  </a:cubicBezTo>
                  <a:cubicBezTo>
                    <a:pt x="116346" y="18169"/>
                    <a:pt x="115487" y="19403"/>
                    <a:pt x="114205" y="20003"/>
                  </a:cubicBezTo>
                  <a:cubicBezTo>
                    <a:pt x="114205" y="22116"/>
                    <a:pt x="114205" y="25214"/>
                    <a:pt x="112937" y="27046"/>
                  </a:cubicBezTo>
                  <a:cubicBezTo>
                    <a:pt x="110402" y="31131"/>
                    <a:pt x="106739" y="30286"/>
                    <a:pt x="102513" y="30286"/>
                  </a:cubicBezTo>
                  <a:lnTo>
                    <a:pt x="97020" y="30286"/>
                  </a:lnTo>
                  <a:cubicBezTo>
                    <a:pt x="92794" y="29300"/>
                    <a:pt x="93921" y="26905"/>
                    <a:pt x="90962" y="25074"/>
                  </a:cubicBezTo>
                  <a:cubicBezTo>
                    <a:pt x="87596" y="24158"/>
                    <a:pt x="84046" y="24158"/>
                    <a:pt x="80679" y="25074"/>
                  </a:cubicBezTo>
                  <a:cubicBezTo>
                    <a:pt x="78693" y="25367"/>
                    <a:pt x="76778" y="26036"/>
                    <a:pt x="75045" y="27046"/>
                  </a:cubicBezTo>
                  <a:cubicBezTo>
                    <a:pt x="73495" y="28314"/>
                    <a:pt x="72932" y="32399"/>
                    <a:pt x="71946" y="32821"/>
                  </a:cubicBezTo>
                  <a:cubicBezTo>
                    <a:pt x="63353" y="38174"/>
                    <a:pt x="62226" y="26201"/>
                    <a:pt x="58846" y="22397"/>
                  </a:cubicBezTo>
                  <a:cubicBezTo>
                    <a:pt x="55465" y="18594"/>
                    <a:pt x="44759" y="19721"/>
                    <a:pt x="36871" y="19721"/>
                  </a:cubicBezTo>
                  <a:cubicBezTo>
                    <a:pt x="32194" y="19209"/>
                    <a:pt x="27461" y="19209"/>
                    <a:pt x="22785" y="19721"/>
                  </a:cubicBezTo>
                  <a:cubicBezTo>
                    <a:pt x="19376" y="21058"/>
                    <a:pt x="15896" y="22186"/>
                    <a:pt x="12361" y="23102"/>
                  </a:cubicBezTo>
                  <a:cubicBezTo>
                    <a:pt x="11783" y="26712"/>
                    <a:pt x="10685" y="30221"/>
                    <a:pt x="9121" y="33525"/>
                  </a:cubicBezTo>
                  <a:cubicBezTo>
                    <a:pt x="7740" y="36902"/>
                    <a:pt x="6656" y="40388"/>
                    <a:pt x="5881" y="43949"/>
                  </a:cubicBezTo>
                  <a:lnTo>
                    <a:pt x="1373" y="44935"/>
                  </a:lnTo>
                  <a:cubicBezTo>
                    <a:pt x="-458" y="52622"/>
                    <a:pt x="-458" y="60632"/>
                    <a:pt x="1373" y="68319"/>
                  </a:cubicBezTo>
                  <a:cubicBezTo>
                    <a:pt x="3148" y="71943"/>
                    <a:pt x="5472" y="75269"/>
                    <a:pt x="8276" y="78179"/>
                  </a:cubicBezTo>
                  <a:cubicBezTo>
                    <a:pt x="11515" y="80433"/>
                    <a:pt x="15178" y="79165"/>
                    <a:pt x="18136" y="81982"/>
                  </a:cubicBezTo>
                  <a:cubicBezTo>
                    <a:pt x="21094" y="84800"/>
                    <a:pt x="18136" y="87617"/>
                    <a:pt x="20531" y="90434"/>
                  </a:cubicBezTo>
                  <a:cubicBezTo>
                    <a:pt x="22926" y="93251"/>
                    <a:pt x="26588" y="93392"/>
                    <a:pt x="28983" y="96350"/>
                  </a:cubicBezTo>
                  <a:cubicBezTo>
                    <a:pt x="31377" y="99309"/>
                    <a:pt x="30532" y="103675"/>
                    <a:pt x="36308" y="104943"/>
                  </a:cubicBezTo>
                  <a:cubicBezTo>
                    <a:pt x="40266" y="105107"/>
                    <a:pt x="44182" y="105721"/>
                    <a:pt x="47999" y="106774"/>
                  </a:cubicBezTo>
                  <a:cubicBezTo>
                    <a:pt x="50577" y="107601"/>
                    <a:pt x="52944" y="108997"/>
                    <a:pt x="54901" y="110859"/>
                  </a:cubicBezTo>
                  <a:cubicBezTo>
                    <a:pt x="59268" y="115085"/>
                    <a:pt x="56169" y="116776"/>
                    <a:pt x="58141" y="121424"/>
                  </a:cubicBezTo>
                  <a:cubicBezTo>
                    <a:pt x="60114" y="126073"/>
                    <a:pt x="61945" y="124382"/>
                    <a:pt x="64621" y="125932"/>
                  </a:cubicBezTo>
                  <a:cubicBezTo>
                    <a:pt x="67297" y="127481"/>
                    <a:pt x="68847" y="129453"/>
                    <a:pt x="74763" y="129313"/>
                  </a:cubicBezTo>
                  <a:cubicBezTo>
                    <a:pt x="83285" y="129465"/>
                    <a:pt x="91794" y="128325"/>
                    <a:pt x="99978" y="125932"/>
                  </a:cubicBezTo>
                  <a:cubicBezTo>
                    <a:pt x="110683" y="122974"/>
                    <a:pt x="117727" y="125932"/>
                    <a:pt x="118994" y="113395"/>
                  </a:cubicBezTo>
                  <a:cubicBezTo>
                    <a:pt x="122488" y="112764"/>
                    <a:pt x="126066" y="112764"/>
                    <a:pt x="129559" y="113395"/>
                  </a:cubicBezTo>
                  <a:cubicBezTo>
                    <a:pt x="133081" y="113395"/>
                    <a:pt x="134771" y="116071"/>
                    <a:pt x="137729" y="116494"/>
                  </a:cubicBezTo>
                  <a:cubicBezTo>
                    <a:pt x="143660" y="116200"/>
                    <a:pt x="148533" y="111686"/>
                    <a:pt x="149280" y="105788"/>
                  </a:cubicBezTo>
                  <a:lnTo>
                    <a:pt x="153788" y="104802"/>
                  </a:lnTo>
                  <a:cubicBezTo>
                    <a:pt x="154492" y="98886"/>
                    <a:pt x="156746" y="95224"/>
                    <a:pt x="157450" y="89307"/>
                  </a:cubicBezTo>
                  <a:cubicBezTo>
                    <a:pt x="161817" y="89307"/>
                    <a:pt x="164775" y="85081"/>
                    <a:pt x="168578" y="83955"/>
                  </a:cubicBezTo>
                  <a:cubicBezTo>
                    <a:pt x="172381" y="82828"/>
                    <a:pt x="174494" y="83955"/>
                    <a:pt x="176326" y="83955"/>
                  </a:cubicBezTo>
                  <a:cubicBezTo>
                    <a:pt x="178157" y="83955"/>
                    <a:pt x="177312" y="81560"/>
                    <a:pt x="179425" y="78883"/>
                  </a:cubicBezTo>
                  <a:cubicBezTo>
                    <a:pt x="181538" y="76207"/>
                    <a:pt x="184355" y="74094"/>
                    <a:pt x="184355" y="67333"/>
                  </a:cubicBezTo>
                  <a:cubicBezTo>
                    <a:pt x="184989" y="62046"/>
                    <a:pt x="184989" y="56702"/>
                    <a:pt x="184355" y="51415"/>
                  </a:cubicBezTo>
                  <a:lnTo>
                    <a:pt x="179706" y="50429"/>
                  </a:lnTo>
                  <a:cubicBezTo>
                    <a:pt x="178904" y="46920"/>
                    <a:pt x="177819" y="43482"/>
                    <a:pt x="176467" y="40146"/>
                  </a:cubicBezTo>
                  <a:cubicBezTo>
                    <a:pt x="175875" y="35469"/>
                    <a:pt x="175875" y="30736"/>
                    <a:pt x="176467" y="26060"/>
                  </a:cubicBezTo>
                  <a:cubicBezTo>
                    <a:pt x="176467" y="19157"/>
                    <a:pt x="176467" y="20003"/>
                    <a:pt x="171536" y="17185"/>
                  </a:cubicBezTo>
                  <a:cubicBezTo>
                    <a:pt x="168719" y="15495"/>
                    <a:pt x="164493" y="11692"/>
                    <a:pt x="160971" y="12255"/>
                  </a:cubicBezTo>
                  <a:cubicBezTo>
                    <a:pt x="162239" y="11780"/>
                    <a:pt x="163648" y="11780"/>
                    <a:pt x="164916" y="12255"/>
                  </a:cubicBezTo>
                  <a:cubicBezTo>
                    <a:pt x="164916" y="12255"/>
                    <a:pt x="157450" y="8452"/>
                    <a:pt x="157591" y="8452"/>
                  </a:cubicBezTo>
                  <a:close/>
                </a:path>
              </a:pathLst>
            </a:custGeom>
            <a:grpFill/>
            <a:ln w="14071" cap="flat">
              <a:noFill/>
              <a:prstDash val="solid"/>
              <a:miter/>
            </a:ln>
          </p:spPr>
          <p:txBody>
            <a:bodyPr rtlCol="0" anchor="ctr"/>
            <a:lstStyle/>
            <a:p>
              <a:endParaRPr lang="en-GB" dirty="0"/>
            </a:p>
          </p:txBody>
        </p:sp>
        <p:sp>
          <p:nvSpPr>
            <p:cNvPr id="506" name="Freeform: Shape 505">
              <a:extLst>
                <a:ext uri="{FF2B5EF4-FFF2-40B4-BE49-F238E27FC236}">
                  <a16:creationId xmlns:a16="http://schemas.microsoft.com/office/drawing/2014/main" id="{34D9ACE3-72E7-4ABF-9AB0-8FE225FCECB0}"/>
                </a:ext>
              </a:extLst>
            </p:cNvPr>
            <p:cNvSpPr/>
            <p:nvPr/>
          </p:nvSpPr>
          <p:spPr>
            <a:xfrm>
              <a:off x="8160671" y="941628"/>
              <a:ext cx="150008" cy="113051"/>
            </a:xfrm>
            <a:custGeom>
              <a:avLst/>
              <a:gdLst>
                <a:gd name="connsiteX0" fmla="*/ 96339 w 150008"/>
                <a:gd name="connsiteY0" fmla="*/ 1409 h 113051"/>
                <a:gd name="connsiteX1" fmla="*/ 80422 w 150008"/>
                <a:gd name="connsiteY1" fmla="*/ 4648 h 113051"/>
                <a:gd name="connsiteX2" fmla="*/ 69575 w 150008"/>
                <a:gd name="connsiteY2" fmla="*/ 12959 h 113051"/>
                <a:gd name="connsiteX3" fmla="*/ 54503 w 150008"/>
                <a:gd name="connsiteY3" fmla="*/ 15777 h 113051"/>
                <a:gd name="connsiteX4" fmla="*/ 51967 w 150008"/>
                <a:gd name="connsiteY4" fmla="*/ 12819 h 113051"/>
                <a:gd name="connsiteX5" fmla="*/ 47037 w 150008"/>
                <a:gd name="connsiteY5" fmla="*/ 12819 h 113051"/>
                <a:gd name="connsiteX6" fmla="*/ 38867 w 150008"/>
                <a:gd name="connsiteY6" fmla="*/ 10001 h 113051"/>
                <a:gd name="connsiteX7" fmla="*/ 19569 w 150008"/>
                <a:gd name="connsiteY7" fmla="*/ 10001 h 113051"/>
                <a:gd name="connsiteX8" fmla="*/ 3088 w 150008"/>
                <a:gd name="connsiteY8" fmla="*/ 12678 h 113051"/>
                <a:gd name="connsiteX9" fmla="*/ 2538 w 150008"/>
                <a:gd name="connsiteY9" fmla="*/ 26213 h 113051"/>
                <a:gd name="connsiteX10" fmla="*/ 3088 w 150008"/>
                <a:gd name="connsiteY10" fmla="*/ 26764 h 113051"/>
                <a:gd name="connsiteX11" fmla="*/ 19710 w 150008"/>
                <a:gd name="connsiteY11" fmla="*/ 34934 h 113051"/>
                <a:gd name="connsiteX12" fmla="*/ 27880 w 150008"/>
                <a:gd name="connsiteY12" fmla="*/ 49020 h 113051"/>
                <a:gd name="connsiteX13" fmla="*/ 33232 w 150008"/>
                <a:gd name="connsiteY13" fmla="*/ 63107 h 113051"/>
                <a:gd name="connsiteX14" fmla="*/ 47319 w 150008"/>
                <a:gd name="connsiteY14" fmla="*/ 54796 h 113051"/>
                <a:gd name="connsiteX15" fmla="*/ 50559 w 150008"/>
                <a:gd name="connsiteY15" fmla="*/ 47189 h 113051"/>
                <a:gd name="connsiteX16" fmla="*/ 58306 w 150008"/>
                <a:gd name="connsiteY16" fmla="*/ 43949 h 113051"/>
                <a:gd name="connsiteX17" fmla="*/ 74646 w 150008"/>
                <a:gd name="connsiteY17" fmla="*/ 41132 h 113051"/>
                <a:gd name="connsiteX18" fmla="*/ 88732 w 150008"/>
                <a:gd name="connsiteY18" fmla="*/ 36202 h 113051"/>
                <a:gd name="connsiteX19" fmla="*/ 96339 w 150008"/>
                <a:gd name="connsiteY19" fmla="*/ 36202 h 113051"/>
                <a:gd name="connsiteX20" fmla="*/ 101128 w 150008"/>
                <a:gd name="connsiteY20" fmla="*/ 40991 h 113051"/>
                <a:gd name="connsiteX21" fmla="*/ 98452 w 150008"/>
                <a:gd name="connsiteY21" fmla="*/ 49302 h 113051"/>
                <a:gd name="connsiteX22" fmla="*/ 95917 w 150008"/>
                <a:gd name="connsiteY22" fmla="*/ 57754 h 113051"/>
                <a:gd name="connsiteX23" fmla="*/ 65631 w 150008"/>
                <a:gd name="connsiteY23" fmla="*/ 76771 h 113051"/>
                <a:gd name="connsiteX24" fmla="*/ 58306 w 150008"/>
                <a:gd name="connsiteY24" fmla="*/ 77757 h 113051"/>
                <a:gd name="connsiteX25" fmla="*/ 58306 w 150008"/>
                <a:gd name="connsiteY25" fmla="*/ 95928 h 113051"/>
                <a:gd name="connsiteX26" fmla="*/ 60560 w 150008"/>
                <a:gd name="connsiteY26" fmla="*/ 95928 h 113051"/>
                <a:gd name="connsiteX27" fmla="*/ 58306 w 150008"/>
                <a:gd name="connsiteY27" fmla="*/ 103675 h 113051"/>
                <a:gd name="connsiteX28" fmla="*/ 68308 w 150008"/>
                <a:gd name="connsiteY28" fmla="*/ 104521 h 113051"/>
                <a:gd name="connsiteX29" fmla="*/ 69153 w 150008"/>
                <a:gd name="connsiteY29" fmla="*/ 109169 h 113051"/>
                <a:gd name="connsiteX30" fmla="*/ 87465 w 150008"/>
                <a:gd name="connsiteY30" fmla="*/ 111986 h 113051"/>
                <a:gd name="connsiteX31" fmla="*/ 90564 w 150008"/>
                <a:gd name="connsiteY31" fmla="*/ 90293 h 113051"/>
                <a:gd name="connsiteX32" fmla="*/ 106340 w 150008"/>
                <a:gd name="connsiteY32" fmla="*/ 81560 h 113051"/>
                <a:gd name="connsiteX33" fmla="*/ 115356 w 150008"/>
                <a:gd name="connsiteY33" fmla="*/ 76771 h 113051"/>
                <a:gd name="connsiteX34" fmla="*/ 125780 w 150008"/>
                <a:gd name="connsiteY34" fmla="*/ 73531 h 113051"/>
                <a:gd name="connsiteX35" fmla="*/ 129020 w 150008"/>
                <a:gd name="connsiteY35" fmla="*/ 63107 h 113051"/>
                <a:gd name="connsiteX36" fmla="*/ 130991 w 150008"/>
                <a:gd name="connsiteY36" fmla="*/ 56768 h 113051"/>
                <a:gd name="connsiteX37" fmla="*/ 134513 w 150008"/>
                <a:gd name="connsiteY37" fmla="*/ 52119 h 113051"/>
                <a:gd name="connsiteX38" fmla="*/ 134513 w 150008"/>
                <a:gd name="connsiteY38" fmla="*/ 47189 h 113051"/>
                <a:gd name="connsiteX39" fmla="*/ 138739 w 150008"/>
                <a:gd name="connsiteY39" fmla="*/ 43245 h 113051"/>
                <a:gd name="connsiteX40" fmla="*/ 141979 w 150008"/>
                <a:gd name="connsiteY40" fmla="*/ 38174 h 113051"/>
                <a:gd name="connsiteX41" fmla="*/ 150008 w 150008"/>
                <a:gd name="connsiteY41" fmla="*/ 38174 h 113051"/>
                <a:gd name="connsiteX42" fmla="*/ 142824 w 150008"/>
                <a:gd name="connsiteY42" fmla="*/ 24088 h 113051"/>
                <a:gd name="connsiteX43" fmla="*/ 137330 w 150008"/>
                <a:gd name="connsiteY43" fmla="*/ 18735 h 113051"/>
                <a:gd name="connsiteX44" fmla="*/ 130569 w 150008"/>
                <a:gd name="connsiteY44" fmla="*/ 14509 h 113051"/>
                <a:gd name="connsiteX45" fmla="*/ 120709 w 150008"/>
                <a:gd name="connsiteY45" fmla="*/ 13382 h 113051"/>
                <a:gd name="connsiteX46" fmla="*/ 114792 w 150008"/>
                <a:gd name="connsiteY46" fmla="*/ 8452 h 113051"/>
                <a:gd name="connsiteX47" fmla="*/ 106481 w 150008"/>
                <a:gd name="connsiteY47" fmla="*/ 5775 h 113051"/>
                <a:gd name="connsiteX48" fmla="*/ 99157 w 150008"/>
                <a:gd name="connsiteY48" fmla="*/ 0 h 113051"/>
                <a:gd name="connsiteX49" fmla="*/ 95635 w 150008"/>
                <a:gd name="connsiteY49" fmla="*/ 2958 h 11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0008" h="113051">
                  <a:moveTo>
                    <a:pt x="96339" y="1409"/>
                  </a:moveTo>
                  <a:cubicBezTo>
                    <a:pt x="90817" y="745"/>
                    <a:pt x="85239" y="1882"/>
                    <a:pt x="80422" y="4648"/>
                  </a:cubicBezTo>
                  <a:cubicBezTo>
                    <a:pt x="77168" y="7855"/>
                    <a:pt x="73519" y="10646"/>
                    <a:pt x="69575" y="12959"/>
                  </a:cubicBezTo>
                  <a:cubicBezTo>
                    <a:pt x="63800" y="15777"/>
                    <a:pt x="60278" y="18876"/>
                    <a:pt x="54503" y="15777"/>
                  </a:cubicBezTo>
                  <a:lnTo>
                    <a:pt x="51967" y="12819"/>
                  </a:lnTo>
                  <a:cubicBezTo>
                    <a:pt x="50375" y="12271"/>
                    <a:pt x="48629" y="12271"/>
                    <a:pt x="47037" y="12819"/>
                  </a:cubicBezTo>
                  <a:cubicBezTo>
                    <a:pt x="44502" y="12114"/>
                    <a:pt x="41403" y="10565"/>
                    <a:pt x="38867" y="10001"/>
                  </a:cubicBezTo>
                  <a:cubicBezTo>
                    <a:pt x="32458" y="9297"/>
                    <a:pt x="25978" y="9297"/>
                    <a:pt x="19569" y="10001"/>
                  </a:cubicBezTo>
                  <a:cubicBezTo>
                    <a:pt x="13230" y="10001"/>
                    <a:pt x="6891" y="8593"/>
                    <a:pt x="3088" y="12678"/>
                  </a:cubicBezTo>
                  <a:cubicBezTo>
                    <a:pt x="-800" y="16263"/>
                    <a:pt x="-1054" y="22323"/>
                    <a:pt x="2538" y="26213"/>
                  </a:cubicBezTo>
                  <a:cubicBezTo>
                    <a:pt x="2707" y="26403"/>
                    <a:pt x="2890" y="26588"/>
                    <a:pt x="3088" y="26764"/>
                  </a:cubicBezTo>
                  <a:cubicBezTo>
                    <a:pt x="7877" y="30990"/>
                    <a:pt x="14498" y="29722"/>
                    <a:pt x="19710" y="34934"/>
                  </a:cubicBezTo>
                  <a:cubicBezTo>
                    <a:pt x="23499" y="38926"/>
                    <a:pt x="26288" y="43751"/>
                    <a:pt x="27880" y="49020"/>
                  </a:cubicBezTo>
                  <a:cubicBezTo>
                    <a:pt x="29429" y="55641"/>
                    <a:pt x="23795" y="63107"/>
                    <a:pt x="33232" y="63107"/>
                  </a:cubicBezTo>
                  <a:cubicBezTo>
                    <a:pt x="38966" y="62662"/>
                    <a:pt x="44163" y="59594"/>
                    <a:pt x="47319" y="54796"/>
                  </a:cubicBezTo>
                  <a:cubicBezTo>
                    <a:pt x="48727" y="52824"/>
                    <a:pt x="49150" y="49020"/>
                    <a:pt x="50559" y="47189"/>
                  </a:cubicBezTo>
                  <a:cubicBezTo>
                    <a:pt x="51967" y="45358"/>
                    <a:pt x="54644" y="45499"/>
                    <a:pt x="58306" y="43949"/>
                  </a:cubicBezTo>
                  <a:cubicBezTo>
                    <a:pt x="63448" y="41697"/>
                    <a:pt x="69054" y="40729"/>
                    <a:pt x="74646" y="41132"/>
                  </a:cubicBezTo>
                  <a:cubicBezTo>
                    <a:pt x="81549" y="41132"/>
                    <a:pt x="83239" y="38033"/>
                    <a:pt x="88732" y="36202"/>
                  </a:cubicBezTo>
                  <a:cubicBezTo>
                    <a:pt x="91240" y="35634"/>
                    <a:pt x="93832" y="35634"/>
                    <a:pt x="96339" y="36202"/>
                  </a:cubicBezTo>
                  <a:cubicBezTo>
                    <a:pt x="101833" y="37047"/>
                    <a:pt x="101269" y="36202"/>
                    <a:pt x="101128" y="40991"/>
                  </a:cubicBezTo>
                  <a:cubicBezTo>
                    <a:pt x="101128" y="41836"/>
                    <a:pt x="98875" y="47612"/>
                    <a:pt x="98452" y="49302"/>
                  </a:cubicBezTo>
                  <a:cubicBezTo>
                    <a:pt x="97283" y="52010"/>
                    <a:pt x="96424" y="54847"/>
                    <a:pt x="95917" y="57754"/>
                  </a:cubicBezTo>
                  <a:cubicBezTo>
                    <a:pt x="86338" y="58599"/>
                    <a:pt x="66194" y="63529"/>
                    <a:pt x="65631" y="76771"/>
                  </a:cubicBezTo>
                  <a:lnTo>
                    <a:pt x="58306" y="77757"/>
                  </a:lnTo>
                  <a:cubicBezTo>
                    <a:pt x="56982" y="83742"/>
                    <a:pt x="56982" y="89943"/>
                    <a:pt x="58306" y="95928"/>
                  </a:cubicBezTo>
                  <a:lnTo>
                    <a:pt x="60560" y="95928"/>
                  </a:lnTo>
                  <a:cubicBezTo>
                    <a:pt x="60560" y="96632"/>
                    <a:pt x="58165" y="102830"/>
                    <a:pt x="58306" y="103675"/>
                  </a:cubicBezTo>
                  <a:cubicBezTo>
                    <a:pt x="61687" y="104661"/>
                    <a:pt x="64786" y="103675"/>
                    <a:pt x="68308" y="104521"/>
                  </a:cubicBezTo>
                  <a:lnTo>
                    <a:pt x="69153" y="109169"/>
                  </a:lnTo>
                  <a:cubicBezTo>
                    <a:pt x="73097" y="109169"/>
                    <a:pt x="83943" y="115508"/>
                    <a:pt x="87465" y="111986"/>
                  </a:cubicBezTo>
                  <a:cubicBezTo>
                    <a:pt x="90986" y="108465"/>
                    <a:pt x="84788" y="95505"/>
                    <a:pt x="90564" y="90293"/>
                  </a:cubicBezTo>
                  <a:cubicBezTo>
                    <a:pt x="96339" y="85081"/>
                    <a:pt x="101833" y="85927"/>
                    <a:pt x="106340" y="81560"/>
                  </a:cubicBezTo>
                  <a:cubicBezTo>
                    <a:pt x="110848" y="77193"/>
                    <a:pt x="109721" y="77757"/>
                    <a:pt x="115356" y="76771"/>
                  </a:cubicBezTo>
                  <a:cubicBezTo>
                    <a:pt x="118736" y="75415"/>
                    <a:pt x="122230" y="74332"/>
                    <a:pt x="125780" y="73531"/>
                  </a:cubicBezTo>
                  <a:cubicBezTo>
                    <a:pt x="126301" y="69906"/>
                    <a:pt x="127399" y="66389"/>
                    <a:pt x="129020" y="63107"/>
                  </a:cubicBezTo>
                  <a:cubicBezTo>
                    <a:pt x="129569" y="60961"/>
                    <a:pt x="130231" y="58846"/>
                    <a:pt x="130991" y="56768"/>
                  </a:cubicBezTo>
                  <a:cubicBezTo>
                    <a:pt x="131837" y="55078"/>
                    <a:pt x="133527" y="53951"/>
                    <a:pt x="134513" y="52119"/>
                  </a:cubicBezTo>
                  <a:cubicBezTo>
                    <a:pt x="133950" y="50523"/>
                    <a:pt x="133950" y="48785"/>
                    <a:pt x="134513" y="47189"/>
                  </a:cubicBezTo>
                  <a:cubicBezTo>
                    <a:pt x="135358" y="45640"/>
                    <a:pt x="137612" y="44654"/>
                    <a:pt x="138739" y="43245"/>
                  </a:cubicBezTo>
                  <a:cubicBezTo>
                    <a:pt x="139866" y="41836"/>
                    <a:pt x="138739" y="39723"/>
                    <a:pt x="141979" y="38174"/>
                  </a:cubicBezTo>
                  <a:cubicBezTo>
                    <a:pt x="145219" y="36624"/>
                    <a:pt x="147614" y="38174"/>
                    <a:pt x="150008" y="38174"/>
                  </a:cubicBezTo>
                  <a:cubicBezTo>
                    <a:pt x="147867" y="33352"/>
                    <a:pt x="145472" y="28649"/>
                    <a:pt x="142824" y="24088"/>
                  </a:cubicBezTo>
                  <a:cubicBezTo>
                    <a:pt x="140288" y="19862"/>
                    <a:pt x="141556" y="21129"/>
                    <a:pt x="137330" y="18735"/>
                  </a:cubicBezTo>
                  <a:cubicBezTo>
                    <a:pt x="135231" y="17095"/>
                    <a:pt x="132964" y="15679"/>
                    <a:pt x="130569" y="14509"/>
                  </a:cubicBezTo>
                  <a:cubicBezTo>
                    <a:pt x="127470" y="13523"/>
                    <a:pt x="123667" y="14509"/>
                    <a:pt x="120709" y="13382"/>
                  </a:cubicBezTo>
                  <a:cubicBezTo>
                    <a:pt x="117750" y="12255"/>
                    <a:pt x="116765" y="9720"/>
                    <a:pt x="114792" y="8452"/>
                  </a:cubicBezTo>
                  <a:cubicBezTo>
                    <a:pt x="112820" y="7184"/>
                    <a:pt x="108594" y="7043"/>
                    <a:pt x="106481" y="5775"/>
                  </a:cubicBezTo>
                  <a:cubicBezTo>
                    <a:pt x="104369" y="4508"/>
                    <a:pt x="102396" y="1268"/>
                    <a:pt x="99157" y="0"/>
                  </a:cubicBezTo>
                  <a:cubicBezTo>
                    <a:pt x="100706" y="0"/>
                    <a:pt x="94085" y="2958"/>
                    <a:pt x="95635" y="2958"/>
                  </a:cubicBezTo>
                </a:path>
              </a:pathLst>
            </a:custGeom>
            <a:grpFill/>
            <a:ln w="14071" cap="flat">
              <a:noFill/>
              <a:prstDash val="solid"/>
              <a:miter/>
            </a:ln>
          </p:spPr>
          <p:txBody>
            <a:bodyPr rtlCol="0" anchor="ctr"/>
            <a:lstStyle/>
            <a:p>
              <a:endParaRPr lang="en-GB" dirty="0"/>
            </a:p>
          </p:txBody>
        </p:sp>
        <p:sp>
          <p:nvSpPr>
            <p:cNvPr id="507" name="Freeform: Shape 506">
              <a:extLst>
                <a:ext uri="{FF2B5EF4-FFF2-40B4-BE49-F238E27FC236}">
                  <a16:creationId xmlns:a16="http://schemas.microsoft.com/office/drawing/2014/main" id="{83949699-213F-461F-8CF0-AB622BF9FEED}"/>
                </a:ext>
              </a:extLst>
            </p:cNvPr>
            <p:cNvSpPr/>
            <p:nvPr/>
          </p:nvSpPr>
          <p:spPr>
            <a:xfrm>
              <a:off x="8160671" y="941233"/>
              <a:ext cx="150008" cy="113445"/>
            </a:xfrm>
            <a:custGeom>
              <a:avLst/>
              <a:gdLst>
                <a:gd name="connsiteX0" fmla="*/ 96339 w 150008"/>
                <a:gd name="connsiteY0" fmla="*/ 1803 h 113445"/>
                <a:gd name="connsiteX1" fmla="*/ 80422 w 150008"/>
                <a:gd name="connsiteY1" fmla="*/ 5043 h 113445"/>
                <a:gd name="connsiteX2" fmla="*/ 69575 w 150008"/>
                <a:gd name="connsiteY2" fmla="*/ 13354 h 113445"/>
                <a:gd name="connsiteX3" fmla="*/ 54503 w 150008"/>
                <a:gd name="connsiteY3" fmla="*/ 16171 h 113445"/>
                <a:gd name="connsiteX4" fmla="*/ 51967 w 150008"/>
                <a:gd name="connsiteY4" fmla="*/ 13213 h 113445"/>
                <a:gd name="connsiteX5" fmla="*/ 47037 w 150008"/>
                <a:gd name="connsiteY5" fmla="*/ 13213 h 113445"/>
                <a:gd name="connsiteX6" fmla="*/ 38867 w 150008"/>
                <a:gd name="connsiteY6" fmla="*/ 10396 h 113445"/>
                <a:gd name="connsiteX7" fmla="*/ 19569 w 150008"/>
                <a:gd name="connsiteY7" fmla="*/ 10396 h 113445"/>
                <a:gd name="connsiteX8" fmla="*/ 3088 w 150008"/>
                <a:gd name="connsiteY8" fmla="*/ 13072 h 113445"/>
                <a:gd name="connsiteX9" fmla="*/ 2538 w 150008"/>
                <a:gd name="connsiteY9" fmla="*/ 26608 h 113445"/>
                <a:gd name="connsiteX10" fmla="*/ 3088 w 150008"/>
                <a:gd name="connsiteY10" fmla="*/ 27158 h 113445"/>
                <a:gd name="connsiteX11" fmla="*/ 19710 w 150008"/>
                <a:gd name="connsiteY11" fmla="*/ 35329 h 113445"/>
                <a:gd name="connsiteX12" fmla="*/ 27880 w 150008"/>
                <a:gd name="connsiteY12" fmla="*/ 49415 h 113445"/>
                <a:gd name="connsiteX13" fmla="*/ 33232 w 150008"/>
                <a:gd name="connsiteY13" fmla="*/ 63501 h 113445"/>
                <a:gd name="connsiteX14" fmla="*/ 47319 w 150008"/>
                <a:gd name="connsiteY14" fmla="*/ 55190 h 113445"/>
                <a:gd name="connsiteX15" fmla="*/ 50559 w 150008"/>
                <a:gd name="connsiteY15" fmla="*/ 47584 h 113445"/>
                <a:gd name="connsiteX16" fmla="*/ 58306 w 150008"/>
                <a:gd name="connsiteY16" fmla="*/ 44344 h 113445"/>
                <a:gd name="connsiteX17" fmla="*/ 74646 w 150008"/>
                <a:gd name="connsiteY17" fmla="*/ 41527 h 113445"/>
                <a:gd name="connsiteX18" fmla="*/ 88732 w 150008"/>
                <a:gd name="connsiteY18" fmla="*/ 36596 h 113445"/>
                <a:gd name="connsiteX19" fmla="*/ 96339 w 150008"/>
                <a:gd name="connsiteY19" fmla="*/ 36596 h 113445"/>
                <a:gd name="connsiteX20" fmla="*/ 101128 w 150008"/>
                <a:gd name="connsiteY20" fmla="*/ 41386 h 113445"/>
                <a:gd name="connsiteX21" fmla="*/ 98452 w 150008"/>
                <a:gd name="connsiteY21" fmla="*/ 49697 h 113445"/>
                <a:gd name="connsiteX22" fmla="*/ 95917 w 150008"/>
                <a:gd name="connsiteY22" fmla="*/ 58148 h 113445"/>
                <a:gd name="connsiteX23" fmla="*/ 65631 w 150008"/>
                <a:gd name="connsiteY23" fmla="*/ 77165 h 113445"/>
                <a:gd name="connsiteX24" fmla="*/ 58306 w 150008"/>
                <a:gd name="connsiteY24" fmla="*/ 78151 h 113445"/>
                <a:gd name="connsiteX25" fmla="*/ 58306 w 150008"/>
                <a:gd name="connsiteY25" fmla="*/ 96322 h 113445"/>
                <a:gd name="connsiteX26" fmla="*/ 60560 w 150008"/>
                <a:gd name="connsiteY26" fmla="*/ 96322 h 113445"/>
                <a:gd name="connsiteX27" fmla="*/ 58306 w 150008"/>
                <a:gd name="connsiteY27" fmla="*/ 104070 h 113445"/>
                <a:gd name="connsiteX28" fmla="*/ 68308 w 150008"/>
                <a:gd name="connsiteY28" fmla="*/ 104915 h 113445"/>
                <a:gd name="connsiteX29" fmla="*/ 69153 w 150008"/>
                <a:gd name="connsiteY29" fmla="*/ 109564 h 113445"/>
                <a:gd name="connsiteX30" fmla="*/ 87465 w 150008"/>
                <a:gd name="connsiteY30" fmla="*/ 112381 h 113445"/>
                <a:gd name="connsiteX31" fmla="*/ 90564 w 150008"/>
                <a:gd name="connsiteY31" fmla="*/ 90688 h 113445"/>
                <a:gd name="connsiteX32" fmla="*/ 106340 w 150008"/>
                <a:gd name="connsiteY32" fmla="*/ 81954 h 113445"/>
                <a:gd name="connsiteX33" fmla="*/ 115356 w 150008"/>
                <a:gd name="connsiteY33" fmla="*/ 77165 h 113445"/>
                <a:gd name="connsiteX34" fmla="*/ 125780 w 150008"/>
                <a:gd name="connsiteY34" fmla="*/ 73925 h 113445"/>
                <a:gd name="connsiteX35" fmla="*/ 129020 w 150008"/>
                <a:gd name="connsiteY35" fmla="*/ 63501 h 113445"/>
                <a:gd name="connsiteX36" fmla="*/ 130991 w 150008"/>
                <a:gd name="connsiteY36" fmla="*/ 57162 h 113445"/>
                <a:gd name="connsiteX37" fmla="*/ 134513 w 150008"/>
                <a:gd name="connsiteY37" fmla="*/ 52514 h 113445"/>
                <a:gd name="connsiteX38" fmla="*/ 134513 w 150008"/>
                <a:gd name="connsiteY38" fmla="*/ 47584 h 113445"/>
                <a:gd name="connsiteX39" fmla="*/ 138739 w 150008"/>
                <a:gd name="connsiteY39" fmla="*/ 43639 h 113445"/>
                <a:gd name="connsiteX40" fmla="*/ 141979 w 150008"/>
                <a:gd name="connsiteY40" fmla="*/ 38568 h 113445"/>
                <a:gd name="connsiteX41" fmla="*/ 150008 w 150008"/>
                <a:gd name="connsiteY41" fmla="*/ 38568 h 113445"/>
                <a:gd name="connsiteX42" fmla="*/ 142824 w 150008"/>
                <a:gd name="connsiteY42" fmla="*/ 24482 h 113445"/>
                <a:gd name="connsiteX43" fmla="*/ 137330 w 150008"/>
                <a:gd name="connsiteY43" fmla="*/ 19129 h 113445"/>
                <a:gd name="connsiteX44" fmla="*/ 130569 w 150008"/>
                <a:gd name="connsiteY44" fmla="*/ 14903 h 113445"/>
                <a:gd name="connsiteX45" fmla="*/ 120709 w 150008"/>
                <a:gd name="connsiteY45" fmla="*/ 13776 h 113445"/>
                <a:gd name="connsiteX46" fmla="*/ 114792 w 150008"/>
                <a:gd name="connsiteY46" fmla="*/ 8846 h 113445"/>
                <a:gd name="connsiteX47" fmla="*/ 106481 w 150008"/>
                <a:gd name="connsiteY47" fmla="*/ 6170 h 113445"/>
                <a:gd name="connsiteX48" fmla="*/ 99157 w 150008"/>
                <a:gd name="connsiteY48" fmla="*/ 394 h 113445"/>
                <a:gd name="connsiteX49" fmla="*/ 96339 w 150008"/>
                <a:gd name="connsiteY49" fmla="*/ 1803 h 11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0008" h="113445">
                  <a:moveTo>
                    <a:pt x="96339" y="1803"/>
                  </a:moveTo>
                  <a:cubicBezTo>
                    <a:pt x="90817" y="1140"/>
                    <a:pt x="85239" y="2276"/>
                    <a:pt x="80422" y="5043"/>
                  </a:cubicBezTo>
                  <a:cubicBezTo>
                    <a:pt x="77168" y="8249"/>
                    <a:pt x="73519" y="11041"/>
                    <a:pt x="69575" y="13354"/>
                  </a:cubicBezTo>
                  <a:cubicBezTo>
                    <a:pt x="63800" y="16171"/>
                    <a:pt x="60278" y="19270"/>
                    <a:pt x="54503" y="16171"/>
                  </a:cubicBezTo>
                  <a:lnTo>
                    <a:pt x="51967" y="13213"/>
                  </a:lnTo>
                  <a:cubicBezTo>
                    <a:pt x="50375" y="12665"/>
                    <a:pt x="48629" y="12665"/>
                    <a:pt x="47037" y="13213"/>
                  </a:cubicBezTo>
                  <a:cubicBezTo>
                    <a:pt x="44502" y="12509"/>
                    <a:pt x="41403" y="10959"/>
                    <a:pt x="38867" y="10396"/>
                  </a:cubicBezTo>
                  <a:cubicBezTo>
                    <a:pt x="32458" y="9691"/>
                    <a:pt x="25978" y="9691"/>
                    <a:pt x="19569" y="10396"/>
                  </a:cubicBezTo>
                  <a:cubicBezTo>
                    <a:pt x="13230" y="10396"/>
                    <a:pt x="6891" y="8987"/>
                    <a:pt x="3088" y="13072"/>
                  </a:cubicBezTo>
                  <a:cubicBezTo>
                    <a:pt x="-800" y="16657"/>
                    <a:pt x="-1054" y="22717"/>
                    <a:pt x="2538" y="26608"/>
                  </a:cubicBezTo>
                  <a:cubicBezTo>
                    <a:pt x="2707" y="26798"/>
                    <a:pt x="2890" y="26982"/>
                    <a:pt x="3088" y="27158"/>
                  </a:cubicBezTo>
                  <a:cubicBezTo>
                    <a:pt x="7877" y="31384"/>
                    <a:pt x="14498" y="30117"/>
                    <a:pt x="19710" y="35329"/>
                  </a:cubicBezTo>
                  <a:cubicBezTo>
                    <a:pt x="23499" y="39321"/>
                    <a:pt x="26288" y="44145"/>
                    <a:pt x="27880" y="49415"/>
                  </a:cubicBezTo>
                  <a:cubicBezTo>
                    <a:pt x="29429" y="56035"/>
                    <a:pt x="23795" y="63501"/>
                    <a:pt x="33232" y="63501"/>
                  </a:cubicBezTo>
                  <a:cubicBezTo>
                    <a:pt x="38966" y="63056"/>
                    <a:pt x="44163" y="59988"/>
                    <a:pt x="47319" y="55190"/>
                  </a:cubicBezTo>
                  <a:cubicBezTo>
                    <a:pt x="48727" y="53218"/>
                    <a:pt x="49150" y="49415"/>
                    <a:pt x="50559" y="47584"/>
                  </a:cubicBezTo>
                  <a:cubicBezTo>
                    <a:pt x="51967" y="45752"/>
                    <a:pt x="54644" y="45893"/>
                    <a:pt x="58306" y="44344"/>
                  </a:cubicBezTo>
                  <a:cubicBezTo>
                    <a:pt x="63448" y="42091"/>
                    <a:pt x="69054" y="41124"/>
                    <a:pt x="74646" y="41527"/>
                  </a:cubicBezTo>
                  <a:cubicBezTo>
                    <a:pt x="81549" y="41527"/>
                    <a:pt x="83239" y="38428"/>
                    <a:pt x="88732" y="36596"/>
                  </a:cubicBezTo>
                  <a:cubicBezTo>
                    <a:pt x="91240" y="36029"/>
                    <a:pt x="93832" y="36029"/>
                    <a:pt x="96339" y="36596"/>
                  </a:cubicBezTo>
                  <a:cubicBezTo>
                    <a:pt x="101833" y="37441"/>
                    <a:pt x="101269" y="36596"/>
                    <a:pt x="101128" y="41386"/>
                  </a:cubicBezTo>
                  <a:cubicBezTo>
                    <a:pt x="101128" y="42231"/>
                    <a:pt x="98875" y="48006"/>
                    <a:pt x="98452" y="49697"/>
                  </a:cubicBezTo>
                  <a:cubicBezTo>
                    <a:pt x="97283" y="52404"/>
                    <a:pt x="96424" y="55241"/>
                    <a:pt x="95917" y="58148"/>
                  </a:cubicBezTo>
                  <a:cubicBezTo>
                    <a:pt x="86338" y="58994"/>
                    <a:pt x="66194" y="63924"/>
                    <a:pt x="65631" y="77165"/>
                  </a:cubicBezTo>
                  <a:lnTo>
                    <a:pt x="58306" y="78151"/>
                  </a:lnTo>
                  <a:cubicBezTo>
                    <a:pt x="56982" y="84136"/>
                    <a:pt x="56982" y="90337"/>
                    <a:pt x="58306" y="96322"/>
                  </a:cubicBezTo>
                  <a:lnTo>
                    <a:pt x="60560" y="96322"/>
                  </a:lnTo>
                  <a:cubicBezTo>
                    <a:pt x="60560" y="97027"/>
                    <a:pt x="58165" y="103225"/>
                    <a:pt x="58306" y="104070"/>
                  </a:cubicBezTo>
                  <a:cubicBezTo>
                    <a:pt x="61687" y="105056"/>
                    <a:pt x="64786" y="104070"/>
                    <a:pt x="68308" y="104915"/>
                  </a:cubicBezTo>
                  <a:lnTo>
                    <a:pt x="69153" y="109564"/>
                  </a:lnTo>
                  <a:cubicBezTo>
                    <a:pt x="73097" y="109564"/>
                    <a:pt x="83943" y="115902"/>
                    <a:pt x="87465" y="112381"/>
                  </a:cubicBezTo>
                  <a:cubicBezTo>
                    <a:pt x="90986" y="108859"/>
                    <a:pt x="84788" y="95900"/>
                    <a:pt x="90564" y="90688"/>
                  </a:cubicBezTo>
                  <a:cubicBezTo>
                    <a:pt x="96339" y="85476"/>
                    <a:pt x="101833" y="86321"/>
                    <a:pt x="106340" y="81954"/>
                  </a:cubicBezTo>
                  <a:cubicBezTo>
                    <a:pt x="110848" y="77588"/>
                    <a:pt x="109721" y="78151"/>
                    <a:pt x="115356" y="77165"/>
                  </a:cubicBezTo>
                  <a:cubicBezTo>
                    <a:pt x="118736" y="75810"/>
                    <a:pt x="122230" y="74727"/>
                    <a:pt x="125780" y="73925"/>
                  </a:cubicBezTo>
                  <a:cubicBezTo>
                    <a:pt x="126301" y="70301"/>
                    <a:pt x="127399" y="66783"/>
                    <a:pt x="129020" y="63501"/>
                  </a:cubicBezTo>
                  <a:cubicBezTo>
                    <a:pt x="129569" y="61356"/>
                    <a:pt x="130231" y="59240"/>
                    <a:pt x="130991" y="57162"/>
                  </a:cubicBezTo>
                  <a:cubicBezTo>
                    <a:pt x="131837" y="55472"/>
                    <a:pt x="133527" y="54345"/>
                    <a:pt x="134513" y="52514"/>
                  </a:cubicBezTo>
                  <a:cubicBezTo>
                    <a:pt x="133950" y="50918"/>
                    <a:pt x="133950" y="49180"/>
                    <a:pt x="134513" y="47584"/>
                  </a:cubicBezTo>
                  <a:cubicBezTo>
                    <a:pt x="135358" y="46034"/>
                    <a:pt x="137612" y="45048"/>
                    <a:pt x="138739" y="43639"/>
                  </a:cubicBezTo>
                  <a:cubicBezTo>
                    <a:pt x="139866" y="42231"/>
                    <a:pt x="138739" y="40118"/>
                    <a:pt x="141979" y="38568"/>
                  </a:cubicBezTo>
                  <a:cubicBezTo>
                    <a:pt x="145219" y="37019"/>
                    <a:pt x="147614" y="38568"/>
                    <a:pt x="150008" y="38568"/>
                  </a:cubicBezTo>
                  <a:cubicBezTo>
                    <a:pt x="147867" y="33747"/>
                    <a:pt x="145472" y="29043"/>
                    <a:pt x="142824" y="24482"/>
                  </a:cubicBezTo>
                  <a:cubicBezTo>
                    <a:pt x="140288" y="20256"/>
                    <a:pt x="141556" y="21524"/>
                    <a:pt x="137330" y="19129"/>
                  </a:cubicBezTo>
                  <a:cubicBezTo>
                    <a:pt x="135231" y="17490"/>
                    <a:pt x="132964" y="16074"/>
                    <a:pt x="130569" y="14903"/>
                  </a:cubicBezTo>
                  <a:cubicBezTo>
                    <a:pt x="127470" y="13917"/>
                    <a:pt x="123667" y="14903"/>
                    <a:pt x="120709" y="13776"/>
                  </a:cubicBezTo>
                  <a:cubicBezTo>
                    <a:pt x="117750" y="12650"/>
                    <a:pt x="116765" y="10114"/>
                    <a:pt x="114792" y="8846"/>
                  </a:cubicBezTo>
                  <a:cubicBezTo>
                    <a:pt x="112820" y="7578"/>
                    <a:pt x="108594" y="7438"/>
                    <a:pt x="106481" y="6170"/>
                  </a:cubicBezTo>
                  <a:cubicBezTo>
                    <a:pt x="104369" y="4902"/>
                    <a:pt x="102396" y="1662"/>
                    <a:pt x="99157" y="394"/>
                  </a:cubicBezTo>
                  <a:cubicBezTo>
                    <a:pt x="101410" y="-1014"/>
                    <a:pt x="94790" y="1803"/>
                    <a:pt x="96339" y="1803"/>
                  </a:cubicBezTo>
                  <a:close/>
                </a:path>
              </a:pathLst>
            </a:custGeom>
            <a:grpFill/>
            <a:ln w="14071" cap="flat">
              <a:noFill/>
              <a:prstDash val="solid"/>
              <a:miter/>
            </a:ln>
          </p:spPr>
          <p:txBody>
            <a:bodyPr rtlCol="0" anchor="ctr"/>
            <a:lstStyle/>
            <a:p>
              <a:endParaRPr lang="en-GB" dirty="0"/>
            </a:p>
          </p:txBody>
        </p:sp>
        <p:sp>
          <p:nvSpPr>
            <p:cNvPr id="508" name="Freeform: Shape 507">
              <a:extLst>
                <a:ext uri="{FF2B5EF4-FFF2-40B4-BE49-F238E27FC236}">
                  <a16:creationId xmlns:a16="http://schemas.microsoft.com/office/drawing/2014/main" id="{92FC5A8F-1C6C-4318-83AC-5FBAB5A2479D}"/>
                </a:ext>
              </a:extLst>
            </p:cNvPr>
            <p:cNvSpPr/>
            <p:nvPr/>
          </p:nvSpPr>
          <p:spPr>
            <a:xfrm>
              <a:off x="8276023" y="893875"/>
              <a:ext cx="143015" cy="63021"/>
            </a:xfrm>
            <a:custGeom>
              <a:avLst/>
              <a:gdLst>
                <a:gd name="connsiteX0" fmla="*/ 10991 w 143015"/>
                <a:gd name="connsiteY0" fmla="*/ 27187 h 63021"/>
                <a:gd name="connsiteX1" fmla="*/ 567 w 143015"/>
                <a:gd name="connsiteY1" fmla="*/ 33244 h 63021"/>
                <a:gd name="connsiteX2" fmla="*/ 2680 w 143015"/>
                <a:gd name="connsiteY2" fmla="*/ 38315 h 63021"/>
                <a:gd name="connsiteX3" fmla="*/ 8878 w 143015"/>
                <a:gd name="connsiteY3" fmla="*/ 40287 h 63021"/>
                <a:gd name="connsiteX4" fmla="*/ 21415 w 143015"/>
                <a:gd name="connsiteY4" fmla="*/ 44231 h 63021"/>
                <a:gd name="connsiteX5" fmla="*/ 24514 w 143015"/>
                <a:gd name="connsiteY5" fmla="*/ 49302 h 63021"/>
                <a:gd name="connsiteX6" fmla="*/ 32965 w 143015"/>
                <a:gd name="connsiteY6" fmla="*/ 51133 h 63021"/>
                <a:gd name="connsiteX7" fmla="*/ 54659 w 143015"/>
                <a:gd name="connsiteY7" fmla="*/ 62966 h 63021"/>
                <a:gd name="connsiteX8" fmla="*/ 67900 w 143015"/>
                <a:gd name="connsiteY8" fmla="*/ 59444 h 63021"/>
                <a:gd name="connsiteX9" fmla="*/ 81986 w 143015"/>
                <a:gd name="connsiteY9" fmla="*/ 57331 h 63021"/>
                <a:gd name="connsiteX10" fmla="*/ 98467 w 143015"/>
                <a:gd name="connsiteY10" fmla="*/ 57331 h 63021"/>
                <a:gd name="connsiteX11" fmla="*/ 106778 w 143015"/>
                <a:gd name="connsiteY11" fmla="*/ 57331 h 63021"/>
                <a:gd name="connsiteX12" fmla="*/ 111990 w 143015"/>
                <a:gd name="connsiteY12" fmla="*/ 54373 h 63021"/>
                <a:gd name="connsiteX13" fmla="*/ 126076 w 143015"/>
                <a:gd name="connsiteY13" fmla="*/ 51838 h 63021"/>
                <a:gd name="connsiteX14" fmla="*/ 129175 w 143015"/>
                <a:gd name="connsiteY14" fmla="*/ 46767 h 63021"/>
                <a:gd name="connsiteX15" fmla="*/ 136359 w 143015"/>
                <a:gd name="connsiteY15" fmla="*/ 45640 h 63021"/>
                <a:gd name="connsiteX16" fmla="*/ 142895 w 143015"/>
                <a:gd name="connsiteY16" fmla="*/ 36350 h 63021"/>
                <a:gd name="connsiteX17" fmla="*/ 142557 w 143015"/>
                <a:gd name="connsiteY17" fmla="*/ 35075 h 63021"/>
                <a:gd name="connsiteX18" fmla="*/ 134810 w 143015"/>
                <a:gd name="connsiteY18" fmla="*/ 26341 h 63021"/>
                <a:gd name="connsiteX19" fmla="*/ 123118 w 143015"/>
                <a:gd name="connsiteY19" fmla="*/ 20989 h 63021"/>
                <a:gd name="connsiteX20" fmla="*/ 117342 w 143015"/>
                <a:gd name="connsiteY20" fmla="*/ 5494 h 63021"/>
                <a:gd name="connsiteX21" fmla="*/ 108891 w 143015"/>
                <a:gd name="connsiteY21" fmla="*/ 2958 h 63021"/>
                <a:gd name="connsiteX22" fmla="*/ 95790 w 143015"/>
                <a:gd name="connsiteY22" fmla="*/ 2958 h 63021"/>
                <a:gd name="connsiteX23" fmla="*/ 82690 w 143015"/>
                <a:gd name="connsiteY23" fmla="*/ 2958 h 63021"/>
                <a:gd name="connsiteX24" fmla="*/ 74097 w 143015"/>
                <a:gd name="connsiteY24" fmla="*/ 11410 h 63021"/>
                <a:gd name="connsiteX25" fmla="*/ 62969 w 143015"/>
                <a:gd name="connsiteY25" fmla="*/ 13382 h 63021"/>
                <a:gd name="connsiteX26" fmla="*/ 57335 w 143015"/>
                <a:gd name="connsiteY26" fmla="*/ 13382 h 63021"/>
                <a:gd name="connsiteX27" fmla="*/ 54095 w 143015"/>
                <a:gd name="connsiteY27" fmla="*/ 8311 h 63021"/>
                <a:gd name="connsiteX28" fmla="*/ 44375 w 143015"/>
                <a:gd name="connsiteY28" fmla="*/ 4367 h 63021"/>
                <a:gd name="connsiteX29" fmla="*/ 36205 w 143015"/>
                <a:gd name="connsiteY29" fmla="*/ 0 h 63021"/>
                <a:gd name="connsiteX30" fmla="*/ 32402 w 143015"/>
                <a:gd name="connsiteY30" fmla="*/ 12819 h 63021"/>
                <a:gd name="connsiteX31" fmla="*/ 25077 w 143015"/>
                <a:gd name="connsiteY31" fmla="*/ 13664 h 63021"/>
                <a:gd name="connsiteX32" fmla="*/ 21133 w 143015"/>
                <a:gd name="connsiteY32" fmla="*/ 20707 h 63021"/>
                <a:gd name="connsiteX33" fmla="*/ 10850 w 143015"/>
                <a:gd name="connsiteY33" fmla="*/ 26905 h 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15" h="63021">
                  <a:moveTo>
                    <a:pt x="10991" y="27187"/>
                  </a:moveTo>
                  <a:cubicBezTo>
                    <a:pt x="6652" y="27088"/>
                    <a:pt x="2624" y="29428"/>
                    <a:pt x="567" y="33244"/>
                  </a:cubicBezTo>
                  <a:cubicBezTo>
                    <a:pt x="-842" y="37329"/>
                    <a:pt x="567" y="36202"/>
                    <a:pt x="2680" y="38315"/>
                  </a:cubicBezTo>
                  <a:cubicBezTo>
                    <a:pt x="1130" y="36906"/>
                    <a:pt x="10286" y="40569"/>
                    <a:pt x="8878" y="40287"/>
                  </a:cubicBezTo>
                  <a:cubicBezTo>
                    <a:pt x="14090" y="41273"/>
                    <a:pt x="17470" y="40287"/>
                    <a:pt x="21415" y="44231"/>
                  </a:cubicBezTo>
                  <a:cubicBezTo>
                    <a:pt x="25359" y="48175"/>
                    <a:pt x="21415" y="47471"/>
                    <a:pt x="24514" y="49302"/>
                  </a:cubicBezTo>
                  <a:cubicBezTo>
                    <a:pt x="27613" y="51133"/>
                    <a:pt x="30993" y="50429"/>
                    <a:pt x="32965" y="51133"/>
                  </a:cubicBezTo>
                  <a:cubicBezTo>
                    <a:pt x="39952" y="55513"/>
                    <a:pt x="47193" y="59464"/>
                    <a:pt x="54659" y="62966"/>
                  </a:cubicBezTo>
                  <a:cubicBezTo>
                    <a:pt x="59349" y="63307"/>
                    <a:pt x="63998" y="62066"/>
                    <a:pt x="67900" y="59444"/>
                  </a:cubicBezTo>
                  <a:cubicBezTo>
                    <a:pt x="72351" y="57620"/>
                    <a:pt x="77183" y="56895"/>
                    <a:pt x="81986" y="57331"/>
                  </a:cubicBezTo>
                  <a:lnTo>
                    <a:pt x="98467" y="57331"/>
                  </a:lnTo>
                  <a:cubicBezTo>
                    <a:pt x="101228" y="57613"/>
                    <a:pt x="104017" y="57613"/>
                    <a:pt x="106778" y="57331"/>
                  </a:cubicBezTo>
                  <a:cubicBezTo>
                    <a:pt x="109313" y="57331"/>
                    <a:pt x="109454" y="54937"/>
                    <a:pt x="111990" y="54373"/>
                  </a:cubicBezTo>
                  <a:cubicBezTo>
                    <a:pt x="118188" y="52824"/>
                    <a:pt x="121428" y="56064"/>
                    <a:pt x="126076" y="51838"/>
                  </a:cubicBezTo>
                  <a:cubicBezTo>
                    <a:pt x="127344" y="50429"/>
                    <a:pt x="127203" y="48175"/>
                    <a:pt x="129175" y="46767"/>
                  </a:cubicBezTo>
                  <a:cubicBezTo>
                    <a:pt x="131147" y="45358"/>
                    <a:pt x="134105" y="46767"/>
                    <a:pt x="136359" y="45640"/>
                  </a:cubicBezTo>
                  <a:cubicBezTo>
                    <a:pt x="140726" y="44878"/>
                    <a:pt x="143656" y="40719"/>
                    <a:pt x="142895" y="36350"/>
                  </a:cubicBezTo>
                  <a:cubicBezTo>
                    <a:pt x="142811" y="35917"/>
                    <a:pt x="142698" y="35490"/>
                    <a:pt x="142557" y="35075"/>
                  </a:cubicBezTo>
                  <a:cubicBezTo>
                    <a:pt x="141599" y="31053"/>
                    <a:pt x="138683" y="27778"/>
                    <a:pt x="134810" y="26341"/>
                  </a:cubicBezTo>
                  <a:cubicBezTo>
                    <a:pt x="131147" y="24510"/>
                    <a:pt x="126358" y="24510"/>
                    <a:pt x="123118" y="20989"/>
                  </a:cubicBezTo>
                  <a:cubicBezTo>
                    <a:pt x="119568" y="16582"/>
                    <a:pt x="117540" y="11147"/>
                    <a:pt x="117342" y="5494"/>
                  </a:cubicBezTo>
                  <a:cubicBezTo>
                    <a:pt x="114455" y="4896"/>
                    <a:pt x="111623" y="4048"/>
                    <a:pt x="108891" y="2958"/>
                  </a:cubicBezTo>
                  <a:cubicBezTo>
                    <a:pt x="104538" y="2600"/>
                    <a:pt x="100143" y="2600"/>
                    <a:pt x="95790" y="2958"/>
                  </a:cubicBezTo>
                  <a:cubicBezTo>
                    <a:pt x="91452" y="2183"/>
                    <a:pt x="87029" y="2183"/>
                    <a:pt x="82690" y="2958"/>
                  </a:cubicBezTo>
                  <a:cubicBezTo>
                    <a:pt x="79028" y="4648"/>
                    <a:pt x="77337" y="9438"/>
                    <a:pt x="74097" y="11410"/>
                  </a:cubicBezTo>
                  <a:cubicBezTo>
                    <a:pt x="70675" y="13171"/>
                    <a:pt x="66787" y="13858"/>
                    <a:pt x="62969" y="13382"/>
                  </a:cubicBezTo>
                  <a:lnTo>
                    <a:pt x="57335" y="13382"/>
                  </a:lnTo>
                  <a:cubicBezTo>
                    <a:pt x="53531" y="11833"/>
                    <a:pt x="56489" y="10706"/>
                    <a:pt x="54095" y="8311"/>
                  </a:cubicBezTo>
                  <a:cubicBezTo>
                    <a:pt x="51700" y="5916"/>
                    <a:pt x="48742" y="5916"/>
                    <a:pt x="44375" y="4367"/>
                  </a:cubicBezTo>
                  <a:cubicBezTo>
                    <a:pt x="40009" y="2817"/>
                    <a:pt x="38741" y="986"/>
                    <a:pt x="36205" y="0"/>
                  </a:cubicBezTo>
                  <a:cubicBezTo>
                    <a:pt x="31275" y="3381"/>
                    <a:pt x="33670" y="7888"/>
                    <a:pt x="32402" y="12819"/>
                  </a:cubicBezTo>
                  <a:lnTo>
                    <a:pt x="25077" y="13664"/>
                  </a:lnTo>
                  <a:cubicBezTo>
                    <a:pt x="25077" y="17608"/>
                    <a:pt x="22682" y="17890"/>
                    <a:pt x="21133" y="20707"/>
                  </a:cubicBezTo>
                  <a:cubicBezTo>
                    <a:pt x="19583" y="23524"/>
                    <a:pt x="12400" y="23806"/>
                    <a:pt x="10850" y="26905"/>
                  </a:cubicBezTo>
                </a:path>
              </a:pathLst>
            </a:custGeom>
            <a:grpFill/>
            <a:ln w="14071" cap="flat">
              <a:noFill/>
              <a:prstDash val="solid"/>
              <a:miter/>
            </a:ln>
          </p:spPr>
          <p:txBody>
            <a:bodyPr rtlCol="0" anchor="ctr"/>
            <a:lstStyle/>
            <a:p>
              <a:endParaRPr lang="en-GB" dirty="0"/>
            </a:p>
          </p:txBody>
        </p:sp>
        <p:sp>
          <p:nvSpPr>
            <p:cNvPr id="509" name="Freeform: Shape 508">
              <a:extLst>
                <a:ext uri="{FF2B5EF4-FFF2-40B4-BE49-F238E27FC236}">
                  <a16:creationId xmlns:a16="http://schemas.microsoft.com/office/drawing/2014/main" id="{5F116485-82F8-4DF2-98A5-734D8A76C12D}"/>
                </a:ext>
              </a:extLst>
            </p:cNvPr>
            <p:cNvSpPr/>
            <p:nvPr/>
          </p:nvSpPr>
          <p:spPr>
            <a:xfrm>
              <a:off x="8276023" y="893875"/>
              <a:ext cx="143015" cy="63021"/>
            </a:xfrm>
            <a:custGeom>
              <a:avLst/>
              <a:gdLst>
                <a:gd name="connsiteX0" fmla="*/ 10991 w 143015"/>
                <a:gd name="connsiteY0" fmla="*/ 27187 h 63021"/>
                <a:gd name="connsiteX1" fmla="*/ 567 w 143015"/>
                <a:gd name="connsiteY1" fmla="*/ 33244 h 63021"/>
                <a:gd name="connsiteX2" fmla="*/ 2680 w 143015"/>
                <a:gd name="connsiteY2" fmla="*/ 38315 h 63021"/>
                <a:gd name="connsiteX3" fmla="*/ 8878 w 143015"/>
                <a:gd name="connsiteY3" fmla="*/ 40287 h 63021"/>
                <a:gd name="connsiteX4" fmla="*/ 21415 w 143015"/>
                <a:gd name="connsiteY4" fmla="*/ 44231 h 63021"/>
                <a:gd name="connsiteX5" fmla="*/ 24514 w 143015"/>
                <a:gd name="connsiteY5" fmla="*/ 49302 h 63021"/>
                <a:gd name="connsiteX6" fmla="*/ 32965 w 143015"/>
                <a:gd name="connsiteY6" fmla="*/ 51133 h 63021"/>
                <a:gd name="connsiteX7" fmla="*/ 54659 w 143015"/>
                <a:gd name="connsiteY7" fmla="*/ 62966 h 63021"/>
                <a:gd name="connsiteX8" fmla="*/ 67900 w 143015"/>
                <a:gd name="connsiteY8" fmla="*/ 59444 h 63021"/>
                <a:gd name="connsiteX9" fmla="*/ 81986 w 143015"/>
                <a:gd name="connsiteY9" fmla="*/ 57331 h 63021"/>
                <a:gd name="connsiteX10" fmla="*/ 98467 w 143015"/>
                <a:gd name="connsiteY10" fmla="*/ 57331 h 63021"/>
                <a:gd name="connsiteX11" fmla="*/ 106778 w 143015"/>
                <a:gd name="connsiteY11" fmla="*/ 57331 h 63021"/>
                <a:gd name="connsiteX12" fmla="*/ 111990 w 143015"/>
                <a:gd name="connsiteY12" fmla="*/ 54373 h 63021"/>
                <a:gd name="connsiteX13" fmla="*/ 126076 w 143015"/>
                <a:gd name="connsiteY13" fmla="*/ 51838 h 63021"/>
                <a:gd name="connsiteX14" fmla="*/ 129175 w 143015"/>
                <a:gd name="connsiteY14" fmla="*/ 46767 h 63021"/>
                <a:gd name="connsiteX15" fmla="*/ 136359 w 143015"/>
                <a:gd name="connsiteY15" fmla="*/ 45640 h 63021"/>
                <a:gd name="connsiteX16" fmla="*/ 142895 w 143015"/>
                <a:gd name="connsiteY16" fmla="*/ 36350 h 63021"/>
                <a:gd name="connsiteX17" fmla="*/ 142557 w 143015"/>
                <a:gd name="connsiteY17" fmla="*/ 35075 h 63021"/>
                <a:gd name="connsiteX18" fmla="*/ 134810 w 143015"/>
                <a:gd name="connsiteY18" fmla="*/ 26341 h 63021"/>
                <a:gd name="connsiteX19" fmla="*/ 123118 w 143015"/>
                <a:gd name="connsiteY19" fmla="*/ 20989 h 63021"/>
                <a:gd name="connsiteX20" fmla="*/ 117342 w 143015"/>
                <a:gd name="connsiteY20" fmla="*/ 5494 h 63021"/>
                <a:gd name="connsiteX21" fmla="*/ 108891 w 143015"/>
                <a:gd name="connsiteY21" fmla="*/ 2958 h 63021"/>
                <a:gd name="connsiteX22" fmla="*/ 95790 w 143015"/>
                <a:gd name="connsiteY22" fmla="*/ 2958 h 63021"/>
                <a:gd name="connsiteX23" fmla="*/ 82690 w 143015"/>
                <a:gd name="connsiteY23" fmla="*/ 2958 h 63021"/>
                <a:gd name="connsiteX24" fmla="*/ 74097 w 143015"/>
                <a:gd name="connsiteY24" fmla="*/ 11410 h 63021"/>
                <a:gd name="connsiteX25" fmla="*/ 62969 w 143015"/>
                <a:gd name="connsiteY25" fmla="*/ 13382 h 63021"/>
                <a:gd name="connsiteX26" fmla="*/ 57335 w 143015"/>
                <a:gd name="connsiteY26" fmla="*/ 13382 h 63021"/>
                <a:gd name="connsiteX27" fmla="*/ 54095 w 143015"/>
                <a:gd name="connsiteY27" fmla="*/ 8311 h 63021"/>
                <a:gd name="connsiteX28" fmla="*/ 44375 w 143015"/>
                <a:gd name="connsiteY28" fmla="*/ 4367 h 63021"/>
                <a:gd name="connsiteX29" fmla="*/ 36205 w 143015"/>
                <a:gd name="connsiteY29" fmla="*/ 0 h 63021"/>
                <a:gd name="connsiteX30" fmla="*/ 32402 w 143015"/>
                <a:gd name="connsiteY30" fmla="*/ 12819 h 63021"/>
                <a:gd name="connsiteX31" fmla="*/ 25077 w 143015"/>
                <a:gd name="connsiteY31" fmla="*/ 13664 h 63021"/>
                <a:gd name="connsiteX32" fmla="*/ 21133 w 143015"/>
                <a:gd name="connsiteY32" fmla="*/ 20707 h 63021"/>
                <a:gd name="connsiteX33" fmla="*/ 10991 w 143015"/>
                <a:gd name="connsiteY33" fmla="*/ 27187 h 6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3015" h="63021">
                  <a:moveTo>
                    <a:pt x="10991" y="27187"/>
                  </a:moveTo>
                  <a:cubicBezTo>
                    <a:pt x="6652" y="27088"/>
                    <a:pt x="2624" y="29428"/>
                    <a:pt x="567" y="33244"/>
                  </a:cubicBezTo>
                  <a:cubicBezTo>
                    <a:pt x="-842" y="37329"/>
                    <a:pt x="567" y="36202"/>
                    <a:pt x="2680" y="38315"/>
                  </a:cubicBezTo>
                  <a:cubicBezTo>
                    <a:pt x="1130" y="36906"/>
                    <a:pt x="10286" y="40569"/>
                    <a:pt x="8878" y="40287"/>
                  </a:cubicBezTo>
                  <a:cubicBezTo>
                    <a:pt x="14090" y="41273"/>
                    <a:pt x="17470" y="40287"/>
                    <a:pt x="21415" y="44231"/>
                  </a:cubicBezTo>
                  <a:cubicBezTo>
                    <a:pt x="25359" y="48175"/>
                    <a:pt x="21415" y="47471"/>
                    <a:pt x="24514" y="49302"/>
                  </a:cubicBezTo>
                  <a:cubicBezTo>
                    <a:pt x="27613" y="51133"/>
                    <a:pt x="30993" y="50429"/>
                    <a:pt x="32965" y="51133"/>
                  </a:cubicBezTo>
                  <a:cubicBezTo>
                    <a:pt x="39952" y="55513"/>
                    <a:pt x="47193" y="59464"/>
                    <a:pt x="54659" y="62966"/>
                  </a:cubicBezTo>
                  <a:cubicBezTo>
                    <a:pt x="59349" y="63307"/>
                    <a:pt x="63998" y="62066"/>
                    <a:pt x="67900" y="59444"/>
                  </a:cubicBezTo>
                  <a:cubicBezTo>
                    <a:pt x="72351" y="57620"/>
                    <a:pt x="77183" y="56895"/>
                    <a:pt x="81986" y="57331"/>
                  </a:cubicBezTo>
                  <a:lnTo>
                    <a:pt x="98467" y="57331"/>
                  </a:lnTo>
                  <a:cubicBezTo>
                    <a:pt x="101228" y="57613"/>
                    <a:pt x="104017" y="57613"/>
                    <a:pt x="106778" y="57331"/>
                  </a:cubicBezTo>
                  <a:cubicBezTo>
                    <a:pt x="109313" y="57331"/>
                    <a:pt x="109454" y="54937"/>
                    <a:pt x="111990" y="54373"/>
                  </a:cubicBezTo>
                  <a:cubicBezTo>
                    <a:pt x="118188" y="52824"/>
                    <a:pt x="121428" y="56064"/>
                    <a:pt x="126076" y="51838"/>
                  </a:cubicBezTo>
                  <a:cubicBezTo>
                    <a:pt x="127344" y="50429"/>
                    <a:pt x="127203" y="48175"/>
                    <a:pt x="129175" y="46767"/>
                  </a:cubicBezTo>
                  <a:cubicBezTo>
                    <a:pt x="131147" y="45358"/>
                    <a:pt x="134105" y="46767"/>
                    <a:pt x="136359" y="45640"/>
                  </a:cubicBezTo>
                  <a:cubicBezTo>
                    <a:pt x="140726" y="44878"/>
                    <a:pt x="143656" y="40719"/>
                    <a:pt x="142895" y="36350"/>
                  </a:cubicBezTo>
                  <a:cubicBezTo>
                    <a:pt x="142811" y="35917"/>
                    <a:pt x="142698" y="35490"/>
                    <a:pt x="142557" y="35075"/>
                  </a:cubicBezTo>
                  <a:cubicBezTo>
                    <a:pt x="141599" y="31053"/>
                    <a:pt x="138683" y="27778"/>
                    <a:pt x="134810" y="26341"/>
                  </a:cubicBezTo>
                  <a:cubicBezTo>
                    <a:pt x="131147" y="24510"/>
                    <a:pt x="126358" y="24510"/>
                    <a:pt x="123118" y="20989"/>
                  </a:cubicBezTo>
                  <a:cubicBezTo>
                    <a:pt x="119568" y="16582"/>
                    <a:pt x="117540" y="11147"/>
                    <a:pt x="117342" y="5494"/>
                  </a:cubicBezTo>
                  <a:cubicBezTo>
                    <a:pt x="114455" y="4896"/>
                    <a:pt x="111623" y="4048"/>
                    <a:pt x="108891" y="2958"/>
                  </a:cubicBezTo>
                  <a:cubicBezTo>
                    <a:pt x="104538" y="2600"/>
                    <a:pt x="100143" y="2600"/>
                    <a:pt x="95790" y="2958"/>
                  </a:cubicBezTo>
                  <a:cubicBezTo>
                    <a:pt x="91452" y="2183"/>
                    <a:pt x="87029" y="2183"/>
                    <a:pt x="82690" y="2958"/>
                  </a:cubicBezTo>
                  <a:cubicBezTo>
                    <a:pt x="79028" y="4648"/>
                    <a:pt x="77337" y="9438"/>
                    <a:pt x="74097" y="11410"/>
                  </a:cubicBezTo>
                  <a:cubicBezTo>
                    <a:pt x="70675" y="13171"/>
                    <a:pt x="66787" y="13858"/>
                    <a:pt x="62969" y="13382"/>
                  </a:cubicBezTo>
                  <a:lnTo>
                    <a:pt x="57335" y="13382"/>
                  </a:lnTo>
                  <a:cubicBezTo>
                    <a:pt x="53531" y="11833"/>
                    <a:pt x="56489" y="10706"/>
                    <a:pt x="54095" y="8311"/>
                  </a:cubicBezTo>
                  <a:cubicBezTo>
                    <a:pt x="51700" y="5916"/>
                    <a:pt x="48742" y="5916"/>
                    <a:pt x="44375" y="4367"/>
                  </a:cubicBezTo>
                  <a:cubicBezTo>
                    <a:pt x="40009" y="2817"/>
                    <a:pt x="38741" y="986"/>
                    <a:pt x="36205" y="0"/>
                  </a:cubicBezTo>
                  <a:cubicBezTo>
                    <a:pt x="31275" y="3381"/>
                    <a:pt x="33670" y="7888"/>
                    <a:pt x="32402" y="12819"/>
                  </a:cubicBezTo>
                  <a:lnTo>
                    <a:pt x="25077" y="13664"/>
                  </a:lnTo>
                  <a:cubicBezTo>
                    <a:pt x="25077" y="17608"/>
                    <a:pt x="22682" y="17890"/>
                    <a:pt x="21133" y="20707"/>
                  </a:cubicBezTo>
                  <a:cubicBezTo>
                    <a:pt x="19583" y="23524"/>
                    <a:pt x="12681" y="24088"/>
                    <a:pt x="10991" y="27187"/>
                  </a:cubicBezTo>
                  <a:close/>
                </a:path>
              </a:pathLst>
            </a:custGeom>
            <a:grpFill/>
            <a:ln w="14071" cap="flat">
              <a:noFill/>
              <a:prstDash val="solid"/>
              <a:miter/>
            </a:ln>
          </p:spPr>
          <p:txBody>
            <a:bodyPr rtlCol="0" anchor="ctr"/>
            <a:lstStyle/>
            <a:p>
              <a:endParaRPr lang="en-GB" dirty="0"/>
            </a:p>
          </p:txBody>
        </p:sp>
        <p:sp>
          <p:nvSpPr>
            <p:cNvPr id="510" name="Freeform: Shape 509">
              <a:extLst>
                <a:ext uri="{FF2B5EF4-FFF2-40B4-BE49-F238E27FC236}">
                  <a16:creationId xmlns:a16="http://schemas.microsoft.com/office/drawing/2014/main" id="{9E5456A4-9B59-4153-A9C8-36792B5188F1}"/>
                </a:ext>
              </a:extLst>
            </p:cNvPr>
            <p:cNvSpPr/>
            <p:nvPr/>
          </p:nvSpPr>
          <p:spPr>
            <a:xfrm>
              <a:off x="8308775" y="998114"/>
              <a:ext cx="58625" cy="20294"/>
            </a:xfrm>
            <a:custGeom>
              <a:avLst/>
              <a:gdLst>
                <a:gd name="connsiteX0" fmla="*/ 57686 w 58625"/>
                <a:gd name="connsiteY0" fmla="*/ 14086 h 20294"/>
                <a:gd name="connsiteX1" fmla="*/ 57686 w 58625"/>
                <a:gd name="connsiteY1" fmla="*/ 2113 h 20294"/>
                <a:gd name="connsiteX2" fmla="*/ 47262 w 58625"/>
                <a:gd name="connsiteY2" fmla="*/ 0 h 20294"/>
                <a:gd name="connsiteX3" fmla="*/ 36275 w 58625"/>
                <a:gd name="connsiteY3" fmla="*/ 0 h 20294"/>
                <a:gd name="connsiteX4" fmla="*/ 16977 w 58625"/>
                <a:gd name="connsiteY4" fmla="*/ 0 h 20294"/>
                <a:gd name="connsiteX5" fmla="*/ 8948 w 58625"/>
                <a:gd name="connsiteY5" fmla="*/ 1831 h 20294"/>
                <a:gd name="connsiteX6" fmla="*/ 496 w 58625"/>
                <a:gd name="connsiteY6" fmla="*/ 3381 h 20294"/>
                <a:gd name="connsiteX7" fmla="*/ 5426 w 58625"/>
                <a:gd name="connsiteY7" fmla="*/ 12537 h 20294"/>
                <a:gd name="connsiteX8" fmla="*/ 16977 w 58625"/>
                <a:gd name="connsiteY8" fmla="*/ 19157 h 20294"/>
                <a:gd name="connsiteX9" fmla="*/ 58109 w 58625"/>
                <a:gd name="connsiteY9" fmla="*/ 13945 h 2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25" h="20294">
                  <a:moveTo>
                    <a:pt x="57686" y="14086"/>
                  </a:moveTo>
                  <a:cubicBezTo>
                    <a:pt x="57686" y="11410"/>
                    <a:pt x="59799" y="4226"/>
                    <a:pt x="57686" y="2113"/>
                  </a:cubicBezTo>
                  <a:cubicBezTo>
                    <a:pt x="54249" y="1204"/>
                    <a:pt x="50770" y="500"/>
                    <a:pt x="47262" y="0"/>
                  </a:cubicBezTo>
                  <a:cubicBezTo>
                    <a:pt x="43882" y="0"/>
                    <a:pt x="39656" y="0"/>
                    <a:pt x="36275" y="0"/>
                  </a:cubicBezTo>
                  <a:cubicBezTo>
                    <a:pt x="30077" y="0"/>
                    <a:pt x="23175" y="0"/>
                    <a:pt x="16977" y="0"/>
                  </a:cubicBezTo>
                  <a:cubicBezTo>
                    <a:pt x="13314" y="0"/>
                    <a:pt x="12328" y="1409"/>
                    <a:pt x="8948" y="1831"/>
                  </a:cubicBezTo>
                  <a:cubicBezTo>
                    <a:pt x="5567" y="2254"/>
                    <a:pt x="2609" y="423"/>
                    <a:pt x="496" y="3381"/>
                  </a:cubicBezTo>
                  <a:cubicBezTo>
                    <a:pt x="-1617" y="6339"/>
                    <a:pt x="3595" y="10142"/>
                    <a:pt x="5426" y="12537"/>
                  </a:cubicBezTo>
                  <a:cubicBezTo>
                    <a:pt x="8243" y="16194"/>
                    <a:pt x="12399" y="18577"/>
                    <a:pt x="16977" y="19157"/>
                  </a:cubicBezTo>
                  <a:cubicBezTo>
                    <a:pt x="23175" y="20848"/>
                    <a:pt x="58109" y="21693"/>
                    <a:pt x="58109" y="13945"/>
                  </a:cubicBezTo>
                </a:path>
              </a:pathLst>
            </a:custGeom>
            <a:grpFill/>
            <a:ln w="14071" cap="flat">
              <a:noFill/>
              <a:prstDash val="solid"/>
              <a:miter/>
            </a:ln>
          </p:spPr>
          <p:txBody>
            <a:bodyPr rtlCol="0" anchor="ctr"/>
            <a:lstStyle/>
            <a:p>
              <a:endParaRPr lang="en-GB" dirty="0"/>
            </a:p>
          </p:txBody>
        </p:sp>
        <p:sp>
          <p:nvSpPr>
            <p:cNvPr id="511" name="Freeform: Shape 510">
              <a:extLst>
                <a:ext uri="{FF2B5EF4-FFF2-40B4-BE49-F238E27FC236}">
                  <a16:creationId xmlns:a16="http://schemas.microsoft.com/office/drawing/2014/main" id="{8A64F54C-BABB-46A0-A02E-59D42B301853}"/>
                </a:ext>
              </a:extLst>
            </p:cNvPr>
            <p:cNvSpPr/>
            <p:nvPr/>
          </p:nvSpPr>
          <p:spPr>
            <a:xfrm>
              <a:off x="8308775" y="998114"/>
              <a:ext cx="58625" cy="20400"/>
            </a:xfrm>
            <a:custGeom>
              <a:avLst/>
              <a:gdLst>
                <a:gd name="connsiteX0" fmla="*/ 57686 w 58625"/>
                <a:gd name="connsiteY0" fmla="*/ 14086 h 20400"/>
                <a:gd name="connsiteX1" fmla="*/ 57686 w 58625"/>
                <a:gd name="connsiteY1" fmla="*/ 2113 h 20400"/>
                <a:gd name="connsiteX2" fmla="*/ 47262 w 58625"/>
                <a:gd name="connsiteY2" fmla="*/ 0 h 20400"/>
                <a:gd name="connsiteX3" fmla="*/ 36275 w 58625"/>
                <a:gd name="connsiteY3" fmla="*/ 0 h 20400"/>
                <a:gd name="connsiteX4" fmla="*/ 16977 w 58625"/>
                <a:gd name="connsiteY4" fmla="*/ 0 h 20400"/>
                <a:gd name="connsiteX5" fmla="*/ 8948 w 58625"/>
                <a:gd name="connsiteY5" fmla="*/ 1831 h 20400"/>
                <a:gd name="connsiteX6" fmla="*/ 496 w 58625"/>
                <a:gd name="connsiteY6" fmla="*/ 3381 h 20400"/>
                <a:gd name="connsiteX7" fmla="*/ 5426 w 58625"/>
                <a:gd name="connsiteY7" fmla="*/ 12537 h 20400"/>
                <a:gd name="connsiteX8" fmla="*/ 16977 w 58625"/>
                <a:gd name="connsiteY8" fmla="*/ 19157 h 20400"/>
                <a:gd name="connsiteX9" fmla="*/ 57686 w 58625"/>
                <a:gd name="connsiteY9" fmla="*/ 14086 h 2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25" h="20400">
                  <a:moveTo>
                    <a:pt x="57686" y="14086"/>
                  </a:moveTo>
                  <a:cubicBezTo>
                    <a:pt x="57686" y="11410"/>
                    <a:pt x="59799" y="4226"/>
                    <a:pt x="57686" y="2113"/>
                  </a:cubicBezTo>
                  <a:cubicBezTo>
                    <a:pt x="54249" y="1204"/>
                    <a:pt x="50770" y="500"/>
                    <a:pt x="47262" y="0"/>
                  </a:cubicBezTo>
                  <a:cubicBezTo>
                    <a:pt x="43882" y="0"/>
                    <a:pt x="39656" y="0"/>
                    <a:pt x="36275" y="0"/>
                  </a:cubicBezTo>
                  <a:cubicBezTo>
                    <a:pt x="30077" y="0"/>
                    <a:pt x="23175" y="0"/>
                    <a:pt x="16977" y="0"/>
                  </a:cubicBezTo>
                  <a:cubicBezTo>
                    <a:pt x="13314" y="0"/>
                    <a:pt x="12328" y="1409"/>
                    <a:pt x="8948" y="1831"/>
                  </a:cubicBezTo>
                  <a:cubicBezTo>
                    <a:pt x="5567" y="2254"/>
                    <a:pt x="2609" y="423"/>
                    <a:pt x="496" y="3381"/>
                  </a:cubicBezTo>
                  <a:cubicBezTo>
                    <a:pt x="-1617" y="6339"/>
                    <a:pt x="3595" y="10142"/>
                    <a:pt x="5426" y="12537"/>
                  </a:cubicBezTo>
                  <a:cubicBezTo>
                    <a:pt x="8243" y="16194"/>
                    <a:pt x="12399" y="18577"/>
                    <a:pt x="16977" y="19157"/>
                  </a:cubicBezTo>
                  <a:cubicBezTo>
                    <a:pt x="22189" y="20989"/>
                    <a:pt x="57686" y="21834"/>
                    <a:pt x="57686" y="14086"/>
                  </a:cubicBezTo>
                  <a:close/>
                </a:path>
              </a:pathLst>
            </a:custGeom>
            <a:grpFill/>
            <a:ln w="14071" cap="flat">
              <a:noFill/>
              <a:prstDash val="solid"/>
              <a:miter/>
            </a:ln>
          </p:spPr>
          <p:txBody>
            <a:bodyPr rtlCol="0" anchor="ctr"/>
            <a:lstStyle/>
            <a:p>
              <a:endParaRPr lang="en-GB" dirty="0"/>
            </a:p>
          </p:txBody>
        </p:sp>
        <p:sp>
          <p:nvSpPr>
            <p:cNvPr id="512" name="Freeform: Shape 511">
              <a:extLst>
                <a:ext uri="{FF2B5EF4-FFF2-40B4-BE49-F238E27FC236}">
                  <a16:creationId xmlns:a16="http://schemas.microsoft.com/office/drawing/2014/main" id="{D0192E25-B66D-4702-A6FF-C800F4166306}"/>
                </a:ext>
              </a:extLst>
            </p:cNvPr>
            <p:cNvSpPr/>
            <p:nvPr/>
          </p:nvSpPr>
          <p:spPr>
            <a:xfrm>
              <a:off x="8719486" y="860334"/>
              <a:ext cx="79847" cy="63592"/>
            </a:xfrm>
            <a:custGeom>
              <a:avLst/>
              <a:gdLst>
                <a:gd name="connsiteX0" fmla="*/ 79848 w 79847"/>
                <a:gd name="connsiteY0" fmla="*/ 14243 h 63592"/>
                <a:gd name="connsiteX1" fmla="*/ 74354 w 79847"/>
                <a:gd name="connsiteY1" fmla="*/ 3256 h 63592"/>
                <a:gd name="connsiteX2" fmla="*/ 58437 w 79847"/>
                <a:gd name="connsiteY2" fmla="*/ 1002 h 63592"/>
                <a:gd name="connsiteX3" fmla="*/ 48999 w 79847"/>
                <a:gd name="connsiteY3" fmla="*/ 8045 h 63592"/>
                <a:gd name="connsiteX4" fmla="*/ 33645 w 79847"/>
                <a:gd name="connsiteY4" fmla="*/ 14666 h 63592"/>
                <a:gd name="connsiteX5" fmla="*/ 26602 w 79847"/>
                <a:gd name="connsiteY5" fmla="*/ 30442 h 63592"/>
                <a:gd name="connsiteX6" fmla="*/ 7867 w 79847"/>
                <a:gd name="connsiteY6" fmla="*/ 43684 h 63592"/>
                <a:gd name="connsiteX7" fmla="*/ 119 w 79847"/>
                <a:gd name="connsiteY7" fmla="*/ 57770 h 63592"/>
                <a:gd name="connsiteX8" fmla="*/ 16741 w 79847"/>
                <a:gd name="connsiteY8" fmla="*/ 63264 h 63592"/>
                <a:gd name="connsiteX9" fmla="*/ 32518 w 79847"/>
                <a:gd name="connsiteY9" fmla="*/ 52135 h 63592"/>
                <a:gd name="connsiteX10" fmla="*/ 36462 w 79847"/>
                <a:gd name="connsiteY10" fmla="*/ 44529 h 63592"/>
                <a:gd name="connsiteX11" fmla="*/ 47027 w 79847"/>
                <a:gd name="connsiteY11" fmla="*/ 44529 h 63592"/>
                <a:gd name="connsiteX12" fmla="*/ 54493 w 79847"/>
                <a:gd name="connsiteY12" fmla="*/ 41148 h 63592"/>
                <a:gd name="connsiteX13" fmla="*/ 58437 w 79847"/>
                <a:gd name="connsiteY13" fmla="*/ 34105 h 63592"/>
                <a:gd name="connsiteX14" fmla="*/ 79848 w 79847"/>
                <a:gd name="connsiteY14" fmla="*/ 14384 h 6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847" h="63592">
                  <a:moveTo>
                    <a:pt x="79848" y="14243"/>
                  </a:moveTo>
                  <a:cubicBezTo>
                    <a:pt x="79848" y="7623"/>
                    <a:pt x="79848" y="6355"/>
                    <a:pt x="74354" y="3256"/>
                  </a:cubicBezTo>
                  <a:cubicBezTo>
                    <a:pt x="69734" y="-60"/>
                    <a:pt x="63789" y="-902"/>
                    <a:pt x="58437" y="1002"/>
                  </a:cubicBezTo>
                  <a:cubicBezTo>
                    <a:pt x="55056" y="2833"/>
                    <a:pt x="52661" y="6214"/>
                    <a:pt x="48999" y="8045"/>
                  </a:cubicBezTo>
                  <a:cubicBezTo>
                    <a:pt x="44280" y="11078"/>
                    <a:pt x="39096" y="13313"/>
                    <a:pt x="33645" y="14666"/>
                  </a:cubicBezTo>
                  <a:cubicBezTo>
                    <a:pt x="33279" y="20602"/>
                    <a:pt x="30771" y="26205"/>
                    <a:pt x="26602" y="30442"/>
                  </a:cubicBezTo>
                  <a:cubicBezTo>
                    <a:pt x="20967" y="36781"/>
                    <a:pt x="13501" y="38049"/>
                    <a:pt x="7867" y="43684"/>
                  </a:cubicBezTo>
                  <a:cubicBezTo>
                    <a:pt x="4486" y="47064"/>
                    <a:pt x="-867" y="52981"/>
                    <a:pt x="119" y="57770"/>
                  </a:cubicBezTo>
                  <a:cubicBezTo>
                    <a:pt x="1528" y="65095"/>
                    <a:pt x="11389" y="63545"/>
                    <a:pt x="16741" y="63264"/>
                  </a:cubicBezTo>
                  <a:cubicBezTo>
                    <a:pt x="23756" y="63062"/>
                    <a:pt x="29969" y="58679"/>
                    <a:pt x="32518" y="52135"/>
                  </a:cubicBezTo>
                  <a:cubicBezTo>
                    <a:pt x="32518" y="51149"/>
                    <a:pt x="36040" y="44811"/>
                    <a:pt x="36462" y="44529"/>
                  </a:cubicBezTo>
                  <a:cubicBezTo>
                    <a:pt x="39279" y="42416"/>
                    <a:pt x="43928" y="44529"/>
                    <a:pt x="47027" y="44529"/>
                  </a:cubicBezTo>
                  <a:cubicBezTo>
                    <a:pt x="49619" y="43633"/>
                    <a:pt x="52112" y="42500"/>
                    <a:pt x="54493" y="41148"/>
                  </a:cubicBezTo>
                  <a:cubicBezTo>
                    <a:pt x="57028" y="38894"/>
                    <a:pt x="56606" y="36359"/>
                    <a:pt x="58437" y="34105"/>
                  </a:cubicBezTo>
                  <a:cubicBezTo>
                    <a:pt x="64761" y="26705"/>
                    <a:pt x="71960" y="20085"/>
                    <a:pt x="79848" y="14384"/>
                  </a:cubicBezTo>
                </a:path>
              </a:pathLst>
            </a:custGeom>
            <a:grpFill/>
            <a:ln w="14071" cap="flat">
              <a:noFill/>
              <a:prstDash val="solid"/>
              <a:miter/>
            </a:ln>
          </p:spPr>
          <p:txBody>
            <a:bodyPr rtlCol="0" anchor="ctr"/>
            <a:lstStyle/>
            <a:p>
              <a:endParaRPr lang="en-GB" dirty="0"/>
            </a:p>
          </p:txBody>
        </p:sp>
        <p:sp>
          <p:nvSpPr>
            <p:cNvPr id="513" name="Freeform: Shape 512">
              <a:extLst>
                <a:ext uri="{FF2B5EF4-FFF2-40B4-BE49-F238E27FC236}">
                  <a16:creationId xmlns:a16="http://schemas.microsoft.com/office/drawing/2014/main" id="{839539A4-2A68-42DD-A022-573F117F4201}"/>
                </a:ext>
              </a:extLst>
            </p:cNvPr>
            <p:cNvSpPr/>
            <p:nvPr/>
          </p:nvSpPr>
          <p:spPr>
            <a:xfrm>
              <a:off x="8719486" y="860334"/>
              <a:ext cx="79847" cy="63592"/>
            </a:xfrm>
            <a:custGeom>
              <a:avLst/>
              <a:gdLst>
                <a:gd name="connsiteX0" fmla="*/ 79848 w 79847"/>
                <a:gd name="connsiteY0" fmla="*/ 14243 h 63592"/>
                <a:gd name="connsiteX1" fmla="*/ 74354 w 79847"/>
                <a:gd name="connsiteY1" fmla="*/ 3256 h 63592"/>
                <a:gd name="connsiteX2" fmla="*/ 58437 w 79847"/>
                <a:gd name="connsiteY2" fmla="*/ 1002 h 63592"/>
                <a:gd name="connsiteX3" fmla="*/ 48999 w 79847"/>
                <a:gd name="connsiteY3" fmla="*/ 8045 h 63592"/>
                <a:gd name="connsiteX4" fmla="*/ 33645 w 79847"/>
                <a:gd name="connsiteY4" fmla="*/ 14666 h 63592"/>
                <a:gd name="connsiteX5" fmla="*/ 26602 w 79847"/>
                <a:gd name="connsiteY5" fmla="*/ 30442 h 63592"/>
                <a:gd name="connsiteX6" fmla="*/ 7867 w 79847"/>
                <a:gd name="connsiteY6" fmla="*/ 43684 h 63592"/>
                <a:gd name="connsiteX7" fmla="*/ 119 w 79847"/>
                <a:gd name="connsiteY7" fmla="*/ 57770 h 63592"/>
                <a:gd name="connsiteX8" fmla="*/ 16741 w 79847"/>
                <a:gd name="connsiteY8" fmla="*/ 63264 h 63592"/>
                <a:gd name="connsiteX9" fmla="*/ 32518 w 79847"/>
                <a:gd name="connsiteY9" fmla="*/ 52135 h 63592"/>
                <a:gd name="connsiteX10" fmla="*/ 36462 w 79847"/>
                <a:gd name="connsiteY10" fmla="*/ 44529 h 63592"/>
                <a:gd name="connsiteX11" fmla="*/ 47027 w 79847"/>
                <a:gd name="connsiteY11" fmla="*/ 44529 h 63592"/>
                <a:gd name="connsiteX12" fmla="*/ 54493 w 79847"/>
                <a:gd name="connsiteY12" fmla="*/ 41148 h 63592"/>
                <a:gd name="connsiteX13" fmla="*/ 58437 w 79847"/>
                <a:gd name="connsiteY13" fmla="*/ 34105 h 63592"/>
                <a:gd name="connsiteX14" fmla="*/ 79848 w 79847"/>
                <a:gd name="connsiteY14" fmla="*/ 14243 h 6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847" h="63592">
                  <a:moveTo>
                    <a:pt x="79848" y="14243"/>
                  </a:moveTo>
                  <a:cubicBezTo>
                    <a:pt x="79848" y="7623"/>
                    <a:pt x="79848" y="6355"/>
                    <a:pt x="74354" y="3256"/>
                  </a:cubicBezTo>
                  <a:cubicBezTo>
                    <a:pt x="69734" y="-60"/>
                    <a:pt x="63789" y="-902"/>
                    <a:pt x="58437" y="1002"/>
                  </a:cubicBezTo>
                  <a:cubicBezTo>
                    <a:pt x="55056" y="2833"/>
                    <a:pt x="52661" y="6214"/>
                    <a:pt x="48999" y="8045"/>
                  </a:cubicBezTo>
                  <a:cubicBezTo>
                    <a:pt x="44280" y="11078"/>
                    <a:pt x="39096" y="13313"/>
                    <a:pt x="33645" y="14666"/>
                  </a:cubicBezTo>
                  <a:cubicBezTo>
                    <a:pt x="33279" y="20602"/>
                    <a:pt x="30771" y="26205"/>
                    <a:pt x="26602" y="30442"/>
                  </a:cubicBezTo>
                  <a:cubicBezTo>
                    <a:pt x="20967" y="36781"/>
                    <a:pt x="13501" y="38049"/>
                    <a:pt x="7867" y="43684"/>
                  </a:cubicBezTo>
                  <a:cubicBezTo>
                    <a:pt x="4486" y="47064"/>
                    <a:pt x="-867" y="52981"/>
                    <a:pt x="119" y="57770"/>
                  </a:cubicBezTo>
                  <a:cubicBezTo>
                    <a:pt x="1528" y="65095"/>
                    <a:pt x="11389" y="63545"/>
                    <a:pt x="16741" y="63264"/>
                  </a:cubicBezTo>
                  <a:cubicBezTo>
                    <a:pt x="23756" y="63062"/>
                    <a:pt x="29969" y="58679"/>
                    <a:pt x="32518" y="52135"/>
                  </a:cubicBezTo>
                  <a:cubicBezTo>
                    <a:pt x="32518" y="51149"/>
                    <a:pt x="36040" y="44811"/>
                    <a:pt x="36462" y="44529"/>
                  </a:cubicBezTo>
                  <a:cubicBezTo>
                    <a:pt x="39279" y="42416"/>
                    <a:pt x="43928" y="44529"/>
                    <a:pt x="47027" y="44529"/>
                  </a:cubicBezTo>
                  <a:cubicBezTo>
                    <a:pt x="49619" y="43633"/>
                    <a:pt x="52112" y="42500"/>
                    <a:pt x="54493" y="41148"/>
                  </a:cubicBezTo>
                  <a:cubicBezTo>
                    <a:pt x="57028" y="38894"/>
                    <a:pt x="56606" y="36359"/>
                    <a:pt x="58437" y="34105"/>
                  </a:cubicBezTo>
                  <a:cubicBezTo>
                    <a:pt x="64761" y="26656"/>
                    <a:pt x="71945" y="19988"/>
                    <a:pt x="79848" y="14243"/>
                  </a:cubicBezTo>
                  <a:close/>
                </a:path>
              </a:pathLst>
            </a:custGeom>
            <a:grpFill/>
            <a:ln w="14071" cap="flat">
              <a:noFill/>
              <a:prstDash val="solid"/>
              <a:miter/>
            </a:ln>
          </p:spPr>
          <p:txBody>
            <a:bodyPr rtlCol="0" anchor="ctr"/>
            <a:lstStyle/>
            <a:p>
              <a:endParaRPr lang="en-GB" dirty="0"/>
            </a:p>
          </p:txBody>
        </p:sp>
        <p:sp>
          <p:nvSpPr>
            <p:cNvPr id="514" name="Freeform: Shape 513">
              <a:extLst>
                <a:ext uri="{FF2B5EF4-FFF2-40B4-BE49-F238E27FC236}">
                  <a16:creationId xmlns:a16="http://schemas.microsoft.com/office/drawing/2014/main" id="{406F37F2-F76B-465C-8E20-B02159FD6FDB}"/>
                </a:ext>
              </a:extLst>
            </p:cNvPr>
            <p:cNvSpPr/>
            <p:nvPr/>
          </p:nvSpPr>
          <p:spPr>
            <a:xfrm>
              <a:off x="8799316" y="879413"/>
              <a:ext cx="65027" cy="44987"/>
            </a:xfrm>
            <a:custGeom>
              <a:avLst/>
              <a:gdLst>
                <a:gd name="connsiteX0" fmla="*/ 58054 w 65027"/>
                <a:gd name="connsiteY0" fmla="*/ 25168 h 44987"/>
                <a:gd name="connsiteX1" fmla="*/ 49179 w 65027"/>
                <a:gd name="connsiteY1" fmla="*/ 25168 h 44987"/>
                <a:gd name="connsiteX2" fmla="*/ 38333 w 65027"/>
                <a:gd name="connsiteY2" fmla="*/ 21928 h 44987"/>
                <a:gd name="connsiteX3" fmla="*/ 35375 w 65027"/>
                <a:gd name="connsiteY3" fmla="*/ 6433 h 44987"/>
                <a:gd name="connsiteX4" fmla="*/ 22415 w 65027"/>
                <a:gd name="connsiteY4" fmla="*/ 376 h 44987"/>
                <a:gd name="connsiteX5" fmla="*/ 13823 w 65027"/>
                <a:gd name="connsiteY5" fmla="*/ 376 h 44987"/>
                <a:gd name="connsiteX6" fmla="*/ 11287 w 65027"/>
                <a:gd name="connsiteY6" fmla="*/ 10940 h 44987"/>
                <a:gd name="connsiteX7" fmla="*/ 1568 w 65027"/>
                <a:gd name="connsiteY7" fmla="*/ 23759 h 44987"/>
                <a:gd name="connsiteX8" fmla="*/ 441 w 65027"/>
                <a:gd name="connsiteY8" fmla="*/ 32070 h 44987"/>
                <a:gd name="connsiteX9" fmla="*/ 2272 w 65027"/>
                <a:gd name="connsiteY9" fmla="*/ 35310 h 44987"/>
                <a:gd name="connsiteX10" fmla="*/ 2272 w 65027"/>
                <a:gd name="connsiteY10" fmla="*/ 43339 h 44987"/>
                <a:gd name="connsiteX11" fmla="*/ 19739 w 65027"/>
                <a:gd name="connsiteY11" fmla="*/ 40803 h 44987"/>
                <a:gd name="connsiteX12" fmla="*/ 39882 w 65027"/>
                <a:gd name="connsiteY12" fmla="*/ 40803 h 44987"/>
                <a:gd name="connsiteX13" fmla="*/ 57772 w 65027"/>
                <a:gd name="connsiteY13" fmla="*/ 38127 h 44987"/>
                <a:gd name="connsiteX14" fmla="*/ 64111 w 65027"/>
                <a:gd name="connsiteY14" fmla="*/ 34887 h 44987"/>
                <a:gd name="connsiteX15" fmla="*/ 60871 w 65027"/>
                <a:gd name="connsiteY15" fmla="*/ 27140 h 44987"/>
                <a:gd name="connsiteX16" fmla="*/ 57772 w 65027"/>
                <a:gd name="connsiteY16" fmla="*/ 24322 h 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27" h="44987">
                  <a:moveTo>
                    <a:pt x="58054" y="25168"/>
                  </a:moveTo>
                  <a:cubicBezTo>
                    <a:pt x="55096" y="25168"/>
                    <a:pt x="52138" y="25168"/>
                    <a:pt x="49179" y="25168"/>
                  </a:cubicBezTo>
                  <a:cubicBezTo>
                    <a:pt x="46221" y="25168"/>
                    <a:pt x="42277" y="22491"/>
                    <a:pt x="38333" y="21928"/>
                  </a:cubicBezTo>
                  <a:cubicBezTo>
                    <a:pt x="38333" y="16011"/>
                    <a:pt x="35938" y="12208"/>
                    <a:pt x="35375" y="6433"/>
                  </a:cubicBezTo>
                  <a:cubicBezTo>
                    <a:pt x="30726" y="6433"/>
                    <a:pt x="27064" y="1080"/>
                    <a:pt x="22415" y="376"/>
                  </a:cubicBezTo>
                  <a:cubicBezTo>
                    <a:pt x="20303" y="376"/>
                    <a:pt x="15654" y="-470"/>
                    <a:pt x="13823" y="376"/>
                  </a:cubicBezTo>
                  <a:cubicBezTo>
                    <a:pt x="9879" y="3475"/>
                    <a:pt x="12273" y="6714"/>
                    <a:pt x="11287" y="10940"/>
                  </a:cubicBezTo>
                  <a:cubicBezTo>
                    <a:pt x="10301" y="15166"/>
                    <a:pt x="4103" y="19251"/>
                    <a:pt x="1568" y="23759"/>
                  </a:cubicBezTo>
                  <a:cubicBezTo>
                    <a:pt x="-10" y="26230"/>
                    <a:pt x="-419" y="29268"/>
                    <a:pt x="441" y="32070"/>
                  </a:cubicBezTo>
                  <a:cubicBezTo>
                    <a:pt x="1540" y="32793"/>
                    <a:pt x="2216" y="33998"/>
                    <a:pt x="2272" y="35310"/>
                  </a:cubicBezTo>
                  <a:cubicBezTo>
                    <a:pt x="2272" y="37423"/>
                    <a:pt x="1004" y="41367"/>
                    <a:pt x="2272" y="43339"/>
                  </a:cubicBezTo>
                  <a:cubicBezTo>
                    <a:pt x="5935" y="47847"/>
                    <a:pt x="16358" y="41789"/>
                    <a:pt x="19739" y="40803"/>
                  </a:cubicBezTo>
                  <a:cubicBezTo>
                    <a:pt x="26430" y="39960"/>
                    <a:pt x="33192" y="39960"/>
                    <a:pt x="39882" y="40803"/>
                  </a:cubicBezTo>
                  <a:cubicBezTo>
                    <a:pt x="45982" y="41727"/>
                    <a:pt x="52208" y="40795"/>
                    <a:pt x="57772" y="38127"/>
                  </a:cubicBezTo>
                  <a:cubicBezTo>
                    <a:pt x="59941" y="37162"/>
                    <a:pt x="62054" y="36080"/>
                    <a:pt x="64111" y="34887"/>
                  </a:cubicBezTo>
                  <a:cubicBezTo>
                    <a:pt x="66083" y="31506"/>
                    <a:pt x="64815" y="25731"/>
                    <a:pt x="60871" y="27140"/>
                  </a:cubicBezTo>
                  <a:cubicBezTo>
                    <a:pt x="60871" y="27140"/>
                    <a:pt x="57350" y="24322"/>
                    <a:pt x="57772" y="24322"/>
                  </a:cubicBezTo>
                </a:path>
              </a:pathLst>
            </a:custGeom>
            <a:grpFill/>
            <a:ln w="14071" cap="flat">
              <a:noFill/>
              <a:prstDash val="solid"/>
              <a:miter/>
            </a:ln>
          </p:spPr>
          <p:txBody>
            <a:bodyPr rtlCol="0" anchor="ctr"/>
            <a:lstStyle/>
            <a:p>
              <a:endParaRPr lang="en-GB" dirty="0"/>
            </a:p>
          </p:txBody>
        </p:sp>
        <p:sp>
          <p:nvSpPr>
            <p:cNvPr id="515" name="Freeform: Shape 514">
              <a:extLst>
                <a:ext uri="{FF2B5EF4-FFF2-40B4-BE49-F238E27FC236}">
                  <a16:creationId xmlns:a16="http://schemas.microsoft.com/office/drawing/2014/main" id="{189A336F-3CCB-43A0-971C-D1943AC07010}"/>
                </a:ext>
              </a:extLst>
            </p:cNvPr>
            <p:cNvSpPr/>
            <p:nvPr/>
          </p:nvSpPr>
          <p:spPr>
            <a:xfrm>
              <a:off x="8799316" y="879413"/>
              <a:ext cx="65027" cy="44987"/>
            </a:xfrm>
            <a:custGeom>
              <a:avLst/>
              <a:gdLst>
                <a:gd name="connsiteX0" fmla="*/ 58054 w 65027"/>
                <a:gd name="connsiteY0" fmla="*/ 25168 h 44987"/>
                <a:gd name="connsiteX1" fmla="*/ 49179 w 65027"/>
                <a:gd name="connsiteY1" fmla="*/ 25168 h 44987"/>
                <a:gd name="connsiteX2" fmla="*/ 38333 w 65027"/>
                <a:gd name="connsiteY2" fmla="*/ 21928 h 44987"/>
                <a:gd name="connsiteX3" fmla="*/ 35375 w 65027"/>
                <a:gd name="connsiteY3" fmla="*/ 6433 h 44987"/>
                <a:gd name="connsiteX4" fmla="*/ 22415 w 65027"/>
                <a:gd name="connsiteY4" fmla="*/ 376 h 44987"/>
                <a:gd name="connsiteX5" fmla="*/ 13823 w 65027"/>
                <a:gd name="connsiteY5" fmla="*/ 376 h 44987"/>
                <a:gd name="connsiteX6" fmla="*/ 11287 w 65027"/>
                <a:gd name="connsiteY6" fmla="*/ 10940 h 44987"/>
                <a:gd name="connsiteX7" fmla="*/ 1568 w 65027"/>
                <a:gd name="connsiteY7" fmla="*/ 23759 h 44987"/>
                <a:gd name="connsiteX8" fmla="*/ 441 w 65027"/>
                <a:gd name="connsiteY8" fmla="*/ 32070 h 44987"/>
                <a:gd name="connsiteX9" fmla="*/ 2272 w 65027"/>
                <a:gd name="connsiteY9" fmla="*/ 35310 h 44987"/>
                <a:gd name="connsiteX10" fmla="*/ 2272 w 65027"/>
                <a:gd name="connsiteY10" fmla="*/ 43339 h 44987"/>
                <a:gd name="connsiteX11" fmla="*/ 19739 w 65027"/>
                <a:gd name="connsiteY11" fmla="*/ 40803 h 44987"/>
                <a:gd name="connsiteX12" fmla="*/ 39882 w 65027"/>
                <a:gd name="connsiteY12" fmla="*/ 40803 h 44987"/>
                <a:gd name="connsiteX13" fmla="*/ 57772 w 65027"/>
                <a:gd name="connsiteY13" fmla="*/ 38127 h 44987"/>
                <a:gd name="connsiteX14" fmla="*/ 64111 w 65027"/>
                <a:gd name="connsiteY14" fmla="*/ 34887 h 44987"/>
                <a:gd name="connsiteX15" fmla="*/ 60871 w 65027"/>
                <a:gd name="connsiteY15" fmla="*/ 27140 h 44987"/>
                <a:gd name="connsiteX16" fmla="*/ 58054 w 65027"/>
                <a:gd name="connsiteY16" fmla="*/ 25168 h 4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027" h="44987">
                  <a:moveTo>
                    <a:pt x="58054" y="25168"/>
                  </a:moveTo>
                  <a:cubicBezTo>
                    <a:pt x="55096" y="25168"/>
                    <a:pt x="52138" y="25168"/>
                    <a:pt x="49179" y="25168"/>
                  </a:cubicBezTo>
                  <a:cubicBezTo>
                    <a:pt x="46221" y="25168"/>
                    <a:pt x="42277" y="22491"/>
                    <a:pt x="38333" y="21928"/>
                  </a:cubicBezTo>
                  <a:cubicBezTo>
                    <a:pt x="38333" y="16011"/>
                    <a:pt x="35938" y="12208"/>
                    <a:pt x="35375" y="6433"/>
                  </a:cubicBezTo>
                  <a:cubicBezTo>
                    <a:pt x="30726" y="6433"/>
                    <a:pt x="27064" y="1080"/>
                    <a:pt x="22415" y="376"/>
                  </a:cubicBezTo>
                  <a:cubicBezTo>
                    <a:pt x="20303" y="376"/>
                    <a:pt x="15654" y="-470"/>
                    <a:pt x="13823" y="376"/>
                  </a:cubicBezTo>
                  <a:cubicBezTo>
                    <a:pt x="9879" y="3475"/>
                    <a:pt x="12273" y="6714"/>
                    <a:pt x="11287" y="10940"/>
                  </a:cubicBezTo>
                  <a:cubicBezTo>
                    <a:pt x="10301" y="15166"/>
                    <a:pt x="4103" y="19251"/>
                    <a:pt x="1568" y="23759"/>
                  </a:cubicBezTo>
                  <a:cubicBezTo>
                    <a:pt x="-10" y="26230"/>
                    <a:pt x="-419" y="29268"/>
                    <a:pt x="441" y="32070"/>
                  </a:cubicBezTo>
                  <a:cubicBezTo>
                    <a:pt x="1540" y="32793"/>
                    <a:pt x="2216" y="33998"/>
                    <a:pt x="2272" y="35310"/>
                  </a:cubicBezTo>
                  <a:cubicBezTo>
                    <a:pt x="2272" y="37423"/>
                    <a:pt x="1004" y="41367"/>
                    <a:pt x="2272" y="43339"/>
                  </a:cubicBezTo>
                  <a:cubicBezTo>
                    <a:pt x="5935" y="47847"/>
                    <a:pt x="16358" y="41789"/>
                    <a:pt x="19739" y="40803"/>
                  </a:cubicBezTo>
                  <a:cubicBezTo>
                    <a:pt x="26430" y="39960"/>
                    <a:pt x="33192" y="39960"/>
                    <a:pt x="39882" y="40803"/>
                  </a:cubicBezTo>
                  <a:cubicBezTo>
                    <a:pt x="45982" y="41727"/>
                    <a:pt x="52208" y="40795"/>
                    <a:pt x="57772" y="38127"/>
                  </a:cubicBezTo>
                  <a:cubicBezTo>
                    <a:pt x="59941" y="37162"/>
                    <a:pt x="62054" y="36080"/>
                    <a:pt x="64111" y="34887"/>
                  </a:cubicBezTo>
                  <a:cubicBezTo>
                    <a:pt x="66083" y="31506"/>
                    <a:pt x="64815" y="25731"/>
                    <a:pt x="60871" y="27140"/>
                  </a:cubicBezTo>
                  <a:cubicBezTo>
                    <a:pt x="61575" y="27985"/>
                    <a:pt x="57631" y="25168"/>
                    <a:pt x="58054" y="25168"/>
                  </a:cubicBezTo>
                  <a:close/>
                </a:path>
              </a:pathLst>
            </a:custGeom>
            <a:grpFill/>
            <a:ln w="14071" cap="flat">
              <a:noFill/>
              <a:prstDash val="solid"/>
              <a:miter/>
            </a:ln>
          </p:spPr>
          <p:txBody>
            <a:bodyPr rtlCol="0" anchor="ctr"/>
            <a:lstStyle/>
            <a:p>
              <a:endParaRPr lang="en-GB" dirty="0"/>
            </a:p>
          </p:txBody>
        </p:sp>
        <p:sp>
          <p:nvSpPr>
            <p:cNvPr id="516" name="Freeform: Shape 515">
              <a:extLst>
                <a:ext uri="{FF2B5EF4-FFF2-40B4-BE49-F238E27FC236}">
                  <a16:creationId xmlns:a16="http://schemas.microsoft.com/office/drawing/2014/main" id="{E731A7C1-B86A-43C3-8E92-829946CD2D4B}"/>
                </a:ext>
              </a:extLst>
            </p:cNvPr>
            <p:cNvSpPr/>
            <p:nvPr/>
          </p:nvSpPr>
          <p:spPr>
            <a:xfrm>
              <a:off x="8847946" y="830421"/>
              <a:ext cx="61617" cy="44740"/>
            </a:xfrm>
            <a:custGeom>
              <a:avLst/>
              <a:gdLst>
                <a:gd name="connsiteX0" fmla="*/ 49993 w 61617"/>
                <a:gd name="connsiteY0" fmla="*/ 206 h 44740"/>
                <a:gd name="connsiteX1" fmla="*/ 28018 w 61617"/>
                <a:gd name="connsiteY1" fmla="*/ 3024 h 44740"/>
                <a:gd name="connsiteX2" fmla="*/ 6043 w 61617"/>
                <a:gd name="connsiteY2" fmla="*/ 5700 h 44740"/>
                <a:gd name="connsiteX3" fmla="*/ 549 w 61617"/>
                <a:gd name="connsiteY3" fmla="*/ 11194 h 44740"/>
                <a:gd name="connsiteX4" fmla="*/ 549 w 61617"/>
                <a:gd name="connsiteY4" fmla="*/ 25280 h 44740"/>
                <a:gd name="connsiteX5" fmla="*/ 13791 w 61617"/>
                <a:gd name="connsiteY5" fmla="*/ 36690 h 44740"/>
                <a:gd name="connsiteX6" fmla="*/ 17031 w 61617"/>
                <a:gd name="connsiteY6" fmla="*/ 44719 h 44740"/>
                <a:gd name="connsiteX7" fmla="*/ 24637 w 61617"/>
                <a:gd name="connsiteY7" fmla="*/ 35563 h 44740"/>
                <a:gd name="connsiteX8" fmla="*/ 28018 w 61617"/>
                <a:gd name="connsiteY8" fmla="*/ 28379 h 44740"/>
                <a:gd name="connsiteX9" fmla="*/ 31539 w 61617"/>
                <a:gd name="connsiteY9" fmla="*/ 25984 h 44740"/>
                <a:gd name="connsiteX10" fmla="*/ 38864 w 61617"/>
                <a:gd name="connsiteY10" fmla="*/ 19646 h 44740"/>
                <a:gd name="connsiteX11" fmla="*/ 49993 w 61617"/>
                <a:gd name="connsiteY11" fmla="*/ 19646 h 44740"/>
                <a:gd name="connsiteX12" fmla="*/ 60416 w 61617"/>
                <a:gd name="connsiteY12" fmla="*/ 16265 h 44740"/>
                <a:gd name="connsiteX13" fmla="*/ 58867 w 61617"/>
                <a:gd name="connsiteY13" fmla="*/ 7813 h 44740"/>
                <a:gd name="connsiteX14" fmla="*/ 50838 w 61617"/>
                <a:gd name="connsiteY14" fmla="*/ 3024 h 44740"/>
                <a:gd name="connsiteX15" fmla="*/ 49993 w 61617"/>
                <a:gd name="connsiteY15" fmla="*/ 206 h 4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17" h="44740">
                  <a:moveTo>
                    <a:pt x="49993" y="206"/>
                  </a:moveTo>
                  <a:cubicBezTo>
                    <a:pt x="42555" y="-463"/>
                    <a:pt x="35047" y="499"/>
                    <a:pt x="28018" y="3024"/>
                  </a:cubicBezTo>
                  <a:cubicBezTo>
                    <a:pt x="20848" y="4942"/>
                    <a:pt x="13453" y="5844"/>
                    <a:pt x="6043" y="5700"/>
                  </a:cubicBezTo>
                  <a:cubicBezTo>
                    <a:pt x="409" y="6545"/>
                    <a:pt x="1395" y="5700"/>
                    <a:pt x="549" y="11194"/>
                  </a:cubicBezTo>
                  <a:cubicBezTo>
                    <a:pt x="-183" y="15861"/>
                    <a:pt x="-183" y="20613"/>
                    <a:pt x="549" y="25280"/>
                  </a:cubicBezTo>
                  <a:cubicBezTo>
                    <a:pt x="2381" y="31619"/>
                    <a:pt x="10692" y="30915"/>
                    <a:pt x="13791" y="36690"/>
                  </a:cubicBezTo>
                  <a:cubicBezTo>
                    <a:pt x="15058" y="39085"/>
                    <a:pt x="12523" y="45142"/>
                    <a:pt x="17031" y="44719"/>
                  </a:cubicBezTo>
                  <a:cubicBezTo>
                    <a:pt x="18862" y="44719"/>
                    <a:pt x="23229" y="37394"/>
                    <a:pt x="24637" y="35563"/>
                  </a:cubicBezTo>
                  <a:cubicBezTo>
                    <a:pt x="24905" y="32850"/>
                    <a:pt x="26102" y="30313"/>
                    <a:pt x="28018" y="28379"/>
                  </a:cubicBezTo>
                  <a:cubicBezTo>
                    <a:pt x="29300" y="27747"/>
                    <a:pt x="30483" y="26941"/>
                    <a:pt x="31539" y="25984"/>
                  </a:cubicBezTo>
                  <a:cubicBezTo>
                    <a:pt x="34780" y="21336"/>
                    <a:pt x="32948" y="20632"/>
                    <a:pt x="38864" y="19646"/>
                  </a:cubicBezTo>
                  <a:cubicBezTo>
                    <a:pt x="42386" y="19646"/>
                    <a:pt x="46612" y="20632"/>
                    <a:pt x="49993" y="19646"/>
                  </a:cubicBezTo>
                  <a:cubicBezTo>
                    <a:pt x="50979" y="19646"/>
                    <a:pt x="60416" y="16406"/>
                    <a:pt x="60416" y="16265"/>
                  </a:cubicBezTo>
                  <a:cubicBezTo>
                    <a:pt x="63234" y="13166"/>
                    <a:pt x="60416" y="10208"/>
                    <a:pt x="58867" y="7813"/>
                  </a:cubicBezTo>
                  <a:cubicBezTo>
                    <a:pt x="57317" y="5418"/>
                    <a:pt x="57036" y="1756"/>
                    <a:pt x="50838" y="3024"/>
                  </a:cubicBezTo>
                  <a:cubicBezTo>
                    <a:pt x="50838" y="3024"/>
                    <a:pt x="49288" y="206"/>
                    <a:pt x="49993" y="206"/>
                  </a:cubicBezTo>
                </a:path>
              </a:pathLst>
            </a:custGeom>
            <a:grpFill/>
            <a:ln w="14071" cap="flat">
              <a:noFill/>
              <a:prstDash val="solid"/>
              <a:miter/>
            </a:ln>
          </p:spPr>
          <p:txBody>
            <a:bodyPr rtlCol="0" anchor="ctr"/>
            <a:lstStyle/>
            <a:p>
              <a:endParaRPr lang="en-GB" dirty="0"/>
            </a:p>
          </p:txBody>
        </p:sp>
        <p:sp>
          <p:nvSpPr>
            <p:cNvPr id="517" name="Freeform: Shape 516">
              <a:extLst>
                <a:ext uri="{FF2B5EF4-FFF2-40B4-BE49-F238E27FC236}">
                  <a16:creationId xmlns:a16="http://schemas.microsoft.com/office/drawing/2014/main" id="{A1293B48-A3BC-4124-8116-B318645E0B4C}"/>
                </a:ext>
              </a:extLst>
            </p:cNvPr>
            <p:cNvSpPr/>
            <p:nvPr/>
          </p:nvSpPr>
          <p:spPr>
            <a:xfrm>
              <a:off x="8847946" y="830421"/>
              <a:ext cx="61617" cy="44740"/>
            </a:xfrm>
            <a:custGeom>
              <a:avLst/>
              <a:gdLst>
                <a:gd name="connsiteX0" fmla="*/ 49993 w 61617"/>
                <a:gd name="connsiteY0" fmla="*/ 206 h 44740"/>
                <a:gd name="connsiteX1" fmla="*/ 28018 w 61617"/>
                <a:gd name="connsiteY1" fmla="*/ 3024 h 44740"/>
                <a:gd name="connsiteX2" fmla="*/ 6043 w 61617"/>
                <a:gd name="connsiteY2" fmla="*/ 5700 h 44740"/>
                <a:gd name="connsiteX3" fmla="*/ 549 w 61617"/>
                <a:gd name="connsiteY3" fmla="*/ 11194 h 44740"/>
                <a:gd name="connsiteX4" fmla="*/ 549 w 61617"/>
                <a:gd name="connsiteY4" fmla="*/ 25280 h 44740"/>
                <a:gd name="connsiteX5" fmla="*/ 13791 w 61617"/>
                <a:gd name="connsiteY5" fmla="*/ 36690 h 44740"/>
                <a:gd name="connsiteX6" fmla="*/ 17031 w 61617"/>
                <a:gd name="connsiteY6" fmla="*/ 44719 h 44740"/>
                <a:gd name="connsiteX7" fmla="*/ 24637 w 61617"/>
                <a:gd name="connsiteY7" fmla="*/ 35563 h 44740"/>
                <a:gd name="connsiteX8" fmla="*/ 28018 w 61617"/>
                <a:gd name="connsiteY8" fmla="*/ 28379 h 44740"/>
                <a:gd name="connsiteX9" fmla="*/ 31539 w 61617"/>
                <a:gd name="connsiteY9" fmla="*/ 25984 h 44740"/>
                <a:gd name="connsiteX10" fmla="*/ 38864 w 61617"/>
                <a:gd name="connsiteY10" fmla="*/ 19646 h 44740"/>
                <a:gd name="connsiteX11" fmla="*/ 49993 w 61617"/>
                <a:gd name="connsiteY11" fmla="*/ 19646 h 44740"/>
                <a:gd name="connsiteX12" fmla="*/ 60416 w 61617"/>
                <a:gd name="connsiteY12" fmla="*/ 16265 h 44740"/>
                <a:gd name="connsiteX13" fmla="*/ 58867 w 61617"/>
                <a:gd name="connsiteY13" fmla="*/ 7813 h 44740"/>
                <a:gd name="connsiteX14" fmla="*/ 50838 w 61617"/>
                <a:gd name="connsiteY14" fmla="*/ 3024 h 44740"/>
                <a:gd name="connsiteX15" fmla="*/ 49993 w 61617"/>
                <a:gd name="connsiteY15" fmla="*/ 206 h 4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17" h="44740">
                  <a:moveTo>
                    <a:pt x="49993" y="206"/>
                  </a:moveTo>
                  <a:cubicBezTo>
                    <a:pt x="42555" y="-463"/>
                    <a:pt x="35047" y="499"/>
                    <a:pt x="28018" y="3024"/>
                  </a:cubicBezTo>
                  <a:cubicBezTo>
                    <a:pt x="20848" y="4942"/>
                    <a:pt x="13453" y="5844"/>
                    <a:pt x="6043" y="5700"/>
                  </a:cubicBezTo>
                  <a:cubicBezTo>
                    <a:pt x="409" y="6545"/>
                    <a:pt x="1395" y="5700"/>
                    <a:pt x="549" y="11194"/>
                  </a:cubicBezTo>
                  <a:cubicBezTo>
                    <a:pt x="-183" y="15861"/>
                    <a:pt x="-183" y="20613"/>
                    <a:pt x="549" y="25280"/>
                  </a:cubicBezTo>
                  <a:cubicBezTo>
                    <a:pt x="2381" y="31619"/>
                    <a:pt x="10692" y="30915"/>
                    <a:pt x="13791" y="36690"/>
                  </a:cubicBezTo>
                  <a:cubicBezTo>
                    <a:pt x="15058" y="39085"/>
                    <a:pt x="12523" y="45142"/>
                    <a:pt x="17031" y="44719"/>
                  </a:cubicBezTo>
                  <a:cubicBezTo>
                    <a:pt x="18862" y="44719"/>
                    <a:pt x="23229" y="37394"/>
                    <a:pt x="24637" y="35563"/>
                  </a:cubicBezTo>
                  <a:cubicBezTo>
                    <a:pt x="24905" y="32850"/>
                    <a:pt x="26102" y="30313"/>
                    <a:pt x="28018" y="28379"/>
                  </a:cubicBezTo>
                  <a:cubicBezTo>
                    <a:pt x="29300" y="27747"/>
                    <a:pt x="30483" y="26941"/>
                    <a:pt x="31539" y="25984"/>
                  </a:cubicBezTo>
                  <a:cubicBezTo>
                    <a:pt x="34780" y="21336"/>
                    <a:pt x="32948" y="20632"/>
                    <a:pt x="38864" y="19646"/>
                  </a:cubicBezTo>
                  <a:cubicBezTo>
                    <a:pt x="42386" y="19646"/>
                    <a:pt x="46612" y="20632"/>
                    <a:pt x="49993" y="19646"/>
                  </a:cubicBezTo>
                  <a:cubicBezTo>
                    <a:pt x="50979" y="19646"/>
                    <a:pt x="60416" y="16406"/>
                    <a:pt x="60416" y="16265"/>
                  </a:cubicBezTo>
                  <a:cubicBezTo>
                    <a:pt x="63234" y="13166"/>
                    <a:pt x="60416" y="10208"/>
                    <a:pt x="58867" y="7813"/>
                  </a:cubicBezTo>
                  <a:cubicBezTo>
                    <a:pt x="57317" y="5418"/>
                    <a:pt x="57036" y="1756"/>
                    <a:pt x="50838" y="3024"/>
                  </a:cubicBezTo>
                  <a:cubicBezTo>
                    <a:pt x="51401" y="3024"/>
                    <a:pt x="49288" y="206"/>
                    <a:pt x="49993" y="206"/>
                  </a:cubicBezTo>
                  <a:close/>
                </a:path>
              </a:pathLst>
            </a:custGeom>
            <a:grpFill/>
            <a:ln w="14071" cap="flat">
              <a:noFill/>
              <a:prstDash val="solid"/>
              <a:miter/>
            </a:ln>
          </p:spPr>
          <p:txBody>
            <a:bodyPr rtlCol="0" anchor="ctr"/>
            <a:lstStyle/>
            <a:p>
              <a:endParaRPr lang="en-GB" dirty="0"/>
            </a:p>
          </p:txBody>
        </p:sp>
        <p:sp>
          <p:nvSpPr>
            <p:cNvPr id="518" name="Freeform: Shape 517">
              <a:extLst>
                <a:ext uri="{FF2B5EF4-FFF2-40B4-BE49-F238E27FC236}">
                  <a16:creationId xmlns:a16="http://schemas.microsoft.com/office/drawing/2014/main" id="{BAD268E4-BEF6-4670-8ED7-E43F0C2A0D90}"/>
                </a:ext>
              </a:extLst>
            </p:cNvPr>
            <p:cNvSpPr/>
            <p:nvPr/>
          </p:nvSpPr>
          <p:spPr>
            <a:xfrm>
              <a:off x="8962521" y="793044"/>
              <a:ext cx="43459" cy="40964"/>
            </a:xfrm>
            <a:custGeom>
              <a:avLst/>
              <a:gdLst>
                <a:gd name="connsiteX0" fmla="*/ 12469 w 43459"/>
                <a:gd name="connsiteY0" fmla="*/ 12933 h 40964"/>
                <a:gd name="connsiteX1" fmla="*/ 496 w 43459"/>
                <a:gd name="connsiteY1" fmla="*/ 20962 h 40964"/>
                <a:gd name="connsiteX2" fmla="*/ 3313 w 43459"/>
                <a:gd name="connsiteY2" fmla="*/ 40964 h 40964"/>
                <a:gd name="connsiteX3" fmla="*/ 3313 w 43459"/>
                <a:gd name="connsiteY3" fmla="*/ 30963 h 40964"/>
                <a:gd name="connsiteX4" fmla="*/ 9370 w 43459"/>
                <a:gd name="connsiteY4" fmla="*/ 29132 h 40964"/>
                <a:gd name="connsiteX5" fmla="*/ 19935 w 43459"/>
                <a:gd name="connsiteY5" fmla="*/ 21384 h 40964"/>
                <a:gd name="connsiteX6" fmla="*/ 24443 w 43459"/>
                <a:gd name="connsiteY6" fmla="*/ 19412 h 40964"/>
                <a:gd name="connsiteX7" fmla="*/ 31486 w 43459"/>
                <a:gd name="connsiteY7" fmla="*/ 19412 h 40964"/>
                <a:gd name="connsiteX8" fmla="*/ 43177 w 43459"/>
                <a:gd name="connsiteY8" fmla="*/ 15046 h 40964"/>
                <a:gd name="connsiteX9" fmla="*/ 42050 w 43459"/>
                <a:gd name="connsiteY9" fmla="*/ 959 h 40964"/>
                <a:gd name="connsiteX10" fmla="*/ 27964 w 43459"/>
                <a:gd name="connsiteY10" fmla="*/ 959 h 40964"/>
                <a:gd name="connsiteX11" fmla="*/ 23456 w 43459"/>
                <a:gd name="connsiteY11" fmla="*/ 10679 h 40964"/>
                <a:gd name="connsiteX12" fmla="*/ 18949 w 43459"/>
                <a:gd name="connsiteY12" fmla="*/ 12651 h 40964"/>
                <a:gd name="connsiteX13" fmla="*/ 11906 w 43459"/>
                <a:gd name="connsiteY13" fmla="*/ 12651 h 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59" h="40964">
                  <a:moveTo>
                    <a:pt x="12469" y="12933"/>
                  </a:moveTo>
                  <a:cubicBezTo>
                    <a:pt x="6835" y="12933"/>
                    <a:pt x="2045" y="12087"/>
                    <a:pt x="496" y="20962"/>
                  </a:cubicBezTo>
                  <a:cubicBezTo>
                    <a:pt x="-209" y="25047"/>
                    <a:pt x="-772" y="40260"/>
                    <a:pt x="3313" y="40964"/>
                  </a:cubicBezTo>
                  <a:cubicBezTo>
                    <a:pt x="3313" y="38006"/>
                    <a:pt x="2609" y="33640"/>
                    <a:pt x="3313" y="30963"/>
                  </a:cubicBezTo>
                  <a:cubicBezTo>
                    <a:pt x="4017" y="28287"/>
                    <a:pt x="6975" y="28991"/>
                    <a:pt x="9370" y="29132"/>
                  </a:cubicBezTo>
                  <a:cubicBezTo>
                    <a:pt x="11765" y="29273"/>
                    <a:pt x="19794" y="29132"/>
                    <a:pt x="19935" y="21384"/>
                  </a:cubicBezTo>
                  <a:cubicBezTo>
                    <a:pt x="21498" y="20866"/>
                    <a:pt x="23005" y="20205"/>
                    <a:pt x="24443" y="19412"/>
                  </a:cubicBezTo>
                  <a:cubicBezTo>
                    <a:pt x="26781" y="19128"/>
                    <a:pt x="29147" y="19128"/>
                    <a:pt x="31486" y="19412"/>
                  </a:cubicBezTo>
                  <a:cubicBezTo>
                    <a:pt x="35993" y="19412"/>
                    <a:pt x="38669" y="15609"/>
                    <a:pt x="43177" y="15046"/>
                  </a:cubicBezTo>
                  <a:cubicBezTo>
                    <a:pt x="43177" y="11947"/>
                    <a:pt x="44304" y="3777"/>
                    <a:pt x="42050" y="959"/>
                  </a:cubicBezTo>
                  <a:cubicBezTo>
                    <a:pt x="37444" y="-320"/>
                    <a:pt x="32570" y="-320"/>
                    <a:pt x="27964" y="959"/>
                  </a:cubicBezTo>
                  <a:cubicBezTo>
                    <a:pt x="25569" y="2368"/>
                    <a:pt x="26274" y="8425"/>
                    <a:pt x="23456" y="10679"/>
                  </a:cubicBezTo>
                  <a:cubicBezTo>
                    <a:pt x="22020" y="11486"/>
                    <a:pt x="20512" y="12147"/>
                    <a:pt x="18949" y="12651"/>
                  </a:cubicBezTo>
                  <a:cubicBezTo>
                    <a:pt x="16611" y="12931"/>
                    <a:pt x="14244" y="12931"/>
                    <a:pt x="11906" y="12651"/>
                  </a:cubicBezTo>
                </a:path>
              </a:pathLst>
            </a:custGeom>
            <a:grpFill/>
            <a:ln w="14071" cap="flat">
              <a:noFill/>
              <a:prstDash val="solid"/>
              <a:miter/>
            </a:ln>
          </p:spPr>
          <p:txBody>
            <a:bodyPr rtlCol="0" anchor="ctr"/>
            <a:lstStyle/>
            <a:p>
              <a:endParaRPr lang="en-GB" dirty="0"/>
            </a:p>
          </p:txBody>
        </p:sp>
        <p:sp>
          <p:nvSpPr>
            <p:cNvPr id="519" name="Freeform: Shape 518">
              <a:extLst>
                <a:ext uri="{FF2B5EF4-FFF2-40B4-BE49-F238E27FC236}">
                  <a16:creationId xmlns:a16="http://schemas.microsoft.com/office/drawing/2014/main" id="{073B5B9E-BCB0-4FF1-8A28-44040C9EA9DE}"/>
                </a:ext>
              </a:extLst>
            </p:cNvPr>
            <p:cNvSpPr/>
            <p:nvPr/>
          </p:nvSpPr>
          <p:spPr>
            <a:xfrm>
              <a:off x="8962521" y="793044"/>
              <a:ext cx="43459" cy="40964"/>
            </a:xfrm>
            <a:custGeom>
              <a:avLst/>
              <a:gdLst>
                <a:gd name="connsiteX0" fmla="*/ 12469 w 43459"/>
                <a:gd name="connsiteY0" fmla="*/ 12933 h 40964"/>
                <a:gd name="connsiteX1" fmla="*/ 496 w 43459"/>
                <a:gd name="connsiteY1" fmla="*/ 20962 h 40964"/>
                <a:gd name="connsiteX2" fmla="*/ 3313 w 43459"/>
                <a:gd name="connsiteY2" fmla="*/ 40964 h 40964"/>
                <a:gd name="connsiteX3" fmla="*/ 3313 w 43459"/>
                <a:gd name="connsiteY3" fmla="*/ 30963 h 40964"/>
                <a:gd name="connsiteX4" fmla="*/ 9370 w 43459"/>
                <a:gd name="connsiteY4" fmla="*/ 29132 h 40964"/>
                <a:gd name="connsiteX5" fmla="*/ 19935 w 43459"/>
                <a:gd name="connsiteY5" fmla="*/ 21384 h 40964"/>
                <a:gd name="connsiteX6" fmla="*/ 24443 w 43459"/>
                <a:gd name="connsiteY6" fmla="*/ 19412 h 40964"/>
                <a:gd name="connsiteX7" fmla="*/ 31486 w 43459"/>
                <a:gd name="connsiteY7" fmla="*/ 19412 h 40964"/>
                <a:gd name="connsiteX8" fmla="*/ 43177 w 43459"/>
                <a:gd name="connsiteY8" fmla="*/ 15046 h 40964"/>
                <a:gd name="connsiteX9" fmla="*/ 42050 w 43459"/>
                <a:gd name="connsiteY9" fmla="*/ 959 h 40964"/>
                <a:gd name="connsiteX10" fmla="*/ 27964 w 43459"/>
                <a:gd name="connsiteY10" fmla="*/ 959 h 40964"/>
                <a:gd name="connsiteX11" fmla="*/ 23456 w 43459"/>
                <a:gd name="connsiteY11" fmla="*/ 10679 h 40964"/>
                <a:gd name="connsiteX12" fmla="*/ 18949 w 43459"/>
                <a:gd name="connsiteY12" fmla="*/ 12651 h 40964"/>
                <a:gd name="connsiteX13" fmla="*/ 12469 w 43459"/>
                <a:gd name="connsiteY13" fmla="*/ 12933 h 4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59" h="40964">
                  <a:moveTo>
                    <a:pt x="12469" y="12933"/>
                  </a:moveTo>
                  <a:cubicBezTo>
                    <a:pt x="6835" y="12933"/>
                    <a:pt x="2045" y="12087"/>
                    <a:pt x="496" y="20962"/>
                  </a:cubicBezTo>
                  <a:cubicBezTo>
                    <a:pt x="-209" y="25047"/>
                    <a:pt x="-772" y="40260"/>
                    <a:pt x="3313" y="40964"/>
                  </a:cubicBezTo>
                  <a:cubicBezTo>
                    <a:pt x="3313" y="38006"/>
                    <a:pt x="2609" y="33640"/>
                    <a:pt x="3313" y="30963"/>
                  </a:cubicBezTo>
                  <a:cubicBezTo>
                    <a:pt x="4017" y="28287"/>
                    <a:pt x="6975" y="28991"/>
                    <a:pt x="9370" y="29132"/>
                  </a:cubicBezTo>
                  <a:cubicBezTo>
                    <a:pt x="11765" y="29273"/>
                    <a:pt x="19794" y="29132"/>
                    <a:pt x="19935" y="21384"/>
                  </a:cubicBezTo>
                  <a:cubicBezTo>
                    <a:pt x="21498" y="20866"/>
                    <a:pt x="23005" y="20205"/>
                    <a:pt x="24443" y="19412"/>
                  </a:cubicBezTo>
                  <a:cubicBezTo>
                    <a:pt x="26781" y="19128"/>
                    <a:pt x="29147" y="19128"/>
                    <a:pt x="31486" y="19412"/>
                  </a:cubicBezTo>
                  <a:cubicBezTo>
                    <a:pt x="35993" y="19412"/>
                    <a:pt x="38669" y="15609"/>
                    <a:pt x="43177" y="15046"/>
                  </a:cubicBezTo>
                  <a:cubicBezTo>
                    <a:pt x="43177" y="11947"/>
                    <a:pt x="44304" y="3777"/>
                    <a:pt x="42050" y="959"/>
                  </a:cubicBezTo>
                  <a:cubicBezTo>
                    <a:pt x="37444" y="-320"/>
                    <a:pt x="32570" y="-320"/>
                    <a:pt x="27964" y="959"/>
                  </a:cubicBezTo>
                  <a:cubicBezTo>
                    <a:pt x="25569" y="2368"/>
                    <a:pt x="26274" y="8425"/>
                    <a:pt x="23456" y="10679"/>
                  </a:cubicBezTo>
                  <a:cubicBezTo>
                    <a:pt x="22020" y="11486"/>
                    <a:pt x="20512" y="12147"/>
                    <a:pt x="18949" y="12651"/>
                  </a:cubicBezTo>
                  <a:cubicBezTo>
                    <a:pt x="16808" y="12982"/>
                    <a:pt x="14638" y="13076"/>
                    <a:pt x="12469" y="12933"/>
                  </a:cubicBezTo>
                  <a:close/>
                </a:path>
              </a:pathLst>
            </a:custGeom>
            <a:grpFill/>
            <a:ln w="14071" cap="flat">
              <a:noFill/>
              <a:prstDash val="solid"/>
              <a:miter/>
            </a:ln>
          </p:spPr>
          <p:txBody>
            <a:bodyPr rtlCol="0" anchor="ctr"/>
            <a:lstStyle/>
            <a:p>
              <a:endParaRPr lang="en-GB" dirty="0"/>
            </a:p>
          </p:txBody>
        </p:sp>
        <p:sp>
          <p:nvSpPr>
            <p:cNvPr id="520" name="Freeform: Shape 519">
              <a:extLst>
                <a:ext uri="{FF2B5EF4-FFF2-40B4-BE49-F238E27FC236}">
                  <a16:creationId xmlns:a16="http://schemas.microsoft.com/office/drawing/2014/main" id="{732A3E7A-8B37-4D3B-AEEC-041D13ACE7EA}"/>
                </a:ext>
              </a:extLst>
            </p:cNvPr>
            <p:cNvSpPr/>
            <p:nvPr/>
          </p:nvSpPr>
          <p:spPr>
            <a:xfrm>
              <a:off x="8912166" y="827036"/>
              <a:ext cx="58598" cy="57401"/>
            </a:xfrm>
            <a:custGeom>
              <a:avLst/>
              <a:gdLst>
                <a:gd name="connsiteX0" fmla="*/ 49302 w 58598"/>
                <a:gd name="connsiteY0" fmla="*/ 22749 h 57401"/>
                <a:gd name="connsiteX1" fmla="*/ 40005 w 58598"/>
                <a:gd name="connsiteY1" fmla="*/ 15706 h 57401"/>
                <a:gd name="connsiteX2" fmla="*/ 35216 w 58598"/>
                <a:gd name="connsiteY2" fmla="*/ 2324 h 57401"/>
                <a:gd name="connsiteX3" fmla="*/ 21129 w 58598"/>
                <a:gd name="connsiteY3" fmla="*/ 2324 h 57401"/>
                <a:gd name="connsiteX4" fmla="*/ 19016 w 58598"/>
                <a:gd name="connsiteY4" fmla="*/ 19650 h 57401"/>
                <a:gd name="connsiteX5" fmla="*/ 1408 w 58598"/>
                <a:gd name="connsiteY5" fmla="*/ 32610 h 57401"/>
                <a:gd name="connsiteX6" fmla="*/ 140 w 58598"/>
                <a:gd name="connsiteY6" fmla="*/ 37117 h 57401"/>
                <a:gd name="connsiteX7" fmla="*/ 4366 w 58598"/>
                <a:gd name="connsiteY7" fmla="*/ 42189 h 57401"/>
                <a:gd name="connsiteX8" fmla="*/ 12114 w 58598"/>
                <a:gd name="connsiteY8" fmla="*/ 42189 h 57401"/>
                <a:gd name="connsiteX9" fmla="*/ 18875 w 58598"/>
                <a:gd name="connsiteY9" fmla="*/ 44865 h 57401"/>
                <a:gd name="connsiteX10" fmla="*/ 21129 w 58598"/>
                <a:gd name="connsiteY10" fmla="*/ 51626 h 57401"/>
                <a:gd name="connsiteX11" fmla="*/ 24791 w 58598"/>
                <a:gd name="connsiteY11" fmla="*/ 57402 h 57401"/>
                <a:gd name="connsiteX12" fmla="*/ 28595 w 58598"/>
                <a:gd name="connsiteY12" fmla="*/ 55007 h 57401"/>
                <a:gd name="connsiteX13" fmla="*/ 31553 w 58598"/>
                <a:gd name="connsiteY13" fmla="*/ 51063 h 57401"/>
                <a:gd name="connsiteX14" fmla="*/ 38033 w 58598"/>
                <a:gd name="connsiteY14" fmla="*/ 48246 h 57401"/>
                <a:gd name="connsiteX15" fmla="*/ 47048 w 58598"/>
                <a:gd name="connsiteY15" fmla="*/ 38244 h 57401"/>
                <a:gd name="connsiteX16" fmla="*/ 50992 w 58598"/>
                <a:gd name="connsiteY16" fmla="*/ 37399 h 57401"/>
                <a:gd name="connsiteX17" fmla="*/ 58599 w 58598"/>
                <a:gd name="connsiteY17" fmla="*/ 27398 h 57401"/>
                <a:gd name="connsiteX18" fmla="*/ 47471 w 58598"/>
                <a:gd name="connsiteY18" fmla="*/ 20214 h 57401"/>
                <a:gd name="connsiteX19" fmla="*/ 49020 w 58598"/>
                <a:gd name="connsiteY19" fmla="*/ 22468 h 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598" h="57401">
                  <a:moveTo>
                    <a:pt x="49302" y="22749"/>
                  </a:moveTo>
                  <a:cubicBezTo>
                    <a:pt x="45076" y="20777"/>
                    <a:pt x="41554" y="20073"/>
                    <a:pt x="40005" y="15706"/>
                  </a:cubicBezTo>
                  <a:cubicBezTo>
                    <a:pt x="38455" y="11340"/>
                    <a:pt x="38455" y="5282"/>
                    <a:pt x="35216" y="2324"/>
                  </a:cubicBezTo>
                  <a:cubicBezTo>
                    <a:pt x="31032" y="-775"/>
                    <a:pt x="25313" y="-775"/>
                    <a:pt x="21129" y="2324"/>
                  </a:cubicBezTo>
                  <a:cubicBezTo>
                    <a:pt x="16903" y="6832"/>
                    <a:pt x="21129" y="14438"/>
                    <a:pt x="19016" y="19650"/>
                  </a:cubicBezTo>
                  <a:cubicBezTo>
                    <a:pt x="11241" y="20480"/>
                    <a:pt x="4507" y="25431"/>
                    <a:pt x="1408" y="32610"/>
                  </a:cubicBezTo>
                  <a:cubicBezTo>
                    <a:pt x="281" y="35145"/>
                    <a:pt x="-282" y="34019"/>
                    <a:pt x="140" y="37117"/>
                  </a:cubicBezTo>
                  <a:cubicBezTo>
                    <a:pt x="929" y="39243"/>
                    <a:pt x="2423" y="41033"/>
                    <a:pt x="4366" y="42189"/>
                  </a:cubicBezTo>
                  <a:cubicBezTo>
                    <a:pt x="6338" y="42893"/>
                    <a:pt x="9860" y="41484"/>
                    <a:pt x="12114" y="42189"/>
                  </a:cubicBezTo>
                  <a:cubicBezTo>
                    <a:pt x="14368" y="42893"/>
                    <a:pt x="15776" y="44724"/>
                    <a:pt x="18875" y="44865"/>
                  </a:cubicBezTo>
                  <a:cubicBezTo>
                    <a:pt x="19157" y="47250"/>
                    <a:pt x="19918" y="49551"/>
                    <a:pt x="21129" y="51626"/>
                  </a:cubicBezTo>
                  <a:cubicBezTo>
                    <a:pt x="22397" y="53880"/>
                    <a:pt x="24651" y="54303"/>
                    <a:pt x="24791" y="57402"/>
                  </a:cubicBezTo>
                  <a:cubicBezTo>
                    <a:pt x="26764" y="57402"/>
                    <a:pt x="27045" y="56275"/>
                    <a:pt x="28595" y="55007"/>
                  </a:cubicBezTo>
                  <a:cubicBezTo>
                    <a:pt x="29426" y="53579"/>
                    <a:pt x="30412" y="52255"/>
                    <a:pt x="31553" y="51063"/>
                  </a:cubicBezTo>
                  <a:cubicBezTo>
                    <a:pt x="33511" y="49725"/>
                    <a:pt x="35709" y="48768"/>
                    <a:pt x="38033" y="48246"/>
                  </a:cubicBezTo>
                  <a:cubicBezTo>
                    <a:pt x="41695" y="46133"/>
                    <a:pt x="46766" y="42470"/>
                    <a:pt x="47048" y="38244"/>
                  </a:cubicBezTo>
                  <a:lnTo>
                    <a:pt x="50992" y="37399"/>
                  </a:lnTo>
                  <a:cubicBezTo>
                    <a:pt x="50992" y="32751"/>
                    <a:pt x="57472" y="31624"/>
                    <a:pt x="58599" y="27398"/>
                  </a:cubicBezTo>
                  <a:cubicBezTo>
                    <a:pt x="53950" y="23876"/>
                    <a:pt x="54514" y="19369"/>
                    <a:pt x="47471" y="20214"/>
                  </a:cubicBezTo>
                  <a:cubicBezTo>
                    <a:pt x="48457" y="21482"/>
                    <a:pt x="47471" y="22186"/>
                    <a:pt x="49020" y="22468"/>
                  </a:cubicBezTo>
                </a:path>
              </a:pathLst>
            </a:custGeom>
            <a:grpFill/>
            <a:ln w="14071" cap="flat">
              <a:noFill/>
              <a:prstDash val="solid"/>
              <a:miter/>
            </a:ln>
          </p:spPr>
          <p:txBody>
            <a:bodyPr rtlCol="0" anchor="ctr"/>
            <a:lstStyle/>
            <a:p>
              <a:endParaRPr lang="en-GB" dirty="0"/>
            </a:p>
          </p:txBody>
        </p:sp>
        <p:sp>
          <p:nvSpPr>
            <p:cNvPr id="521" name="Freeform: Shape 520">
              <a:extLst>
                <a:ext uri="{FF2B5EF4-FFF2-40B4-BE49-F238E27FC236}">
                  <a16:creationId xmlns:a16="http://schemas.microsoft.com/office/drawing/2014/main" id="{558725BA-603F-4621-9C92-162C05EC2B73}"/>
                </a:ext>
              </a:extLst>
            </p:cNvPr>
            <p:cNvSpPr/>
            <p:nvPr/>
          </p:nvSpPr>
          <p:spPr>
            <a:xfrm>
              <a:off x="8912166" y="827036"/>
              <a:ext cx="58598" cy="57401"/>
            </a:xfrm>
            <a:custGeom>
              <a:avLst/>
              <a:gdLst>
                <a:gd name="connsiteX0" fmla="*/ 49302 w 58598"/>
                <a:gd name="connsiteY0" fmla="*/ 22749 h 57401"/>
                <a:gd name="connsiteX1" fmla="*/ 40005 w 58598"/>
                <a:gd name="connsiteY1" fmla="*/ 15706 h 57401"/>
                <a:gd name="connsiteX2" fmla="*/ 35216 w 58598"/>
                <a:gd name="connsiteY2" fmla="*/ 2324 h 57401"/>
                <a:gd name="connsiteX3" fmla="*/ 21129 w 58598"/>
                <a:gd name="connsiteY3" fmla="*/ 2324 h 57401"/>
                <a:gd name="connsiteX4" fmla="*/ 19016 w 58598"/>
                <a:gd name="connsiteY4" fmla="*/ 19650 h 57401"/>
                <a:gd name="connsiteX5" fmla="*/ 1408 w 58598"/>
                <a:gd name="connsiteY5" fmla="*/ 32610 h 57401"/>
                <a:gd name="connsiteX6" fmla="*/ 140 w 58598"/>
                <a:gd name="connsiteY6" fmla="*/ 37117 h 57401"/>
                <a:gd name="connsiteX7" fmla="*/ 4366 w 58598"/>
                <a:gd name="connsiteY7" fmla="*/ 42189 h 57401"/>
                <a:gd name="connsiteX8" fmla="*/ 12114 w 58598"/>
                <a:gd name="connsiteY8" fmla="*/ 42189 h 57401"/>
                <a:gd name="connsiteX9" fmla="*/ 18875 w 58598"/>
                <a:gd name="connsiteY9" fmla="*/ 44865 h 57401"/>
                <a:gd name="connsiteX10" fmla="*/ 21129 w 58598"/>
                <a:gd name="connsiteY10" fmla="*/ 51626 h 57401"/>
                <a:gd name="connsiteX11" fmla="*/ 24791 w 58598"/>
                <a:gd name="connsiteY11" fmla="*/ 57402 h 57401"/>
                <a:gd name="connsiteX12" fmla="*/ 28595 w 58598"/>
                <a:gd name="connsiteY12" fmla="*/ 55007 h 57401"/>
                <a:gd name="connsiteX13" fmla="*/ 31553 w 58598"/>
                <a:gd name="connsiteY13" fmla="*/ 51063 h 57401"/>
                <a:gd name="connsiteX14" fmla="*/ 38033 w 58598"/>
                <a:gd name="connsiteY14" fmla="*/ 48246 h 57401"/>
                <a:gd name="connsiteX15" fmla="*/ 47048 w 58598"/>
                <a:gd name="connsiteY15" fmla="*/ 38244 h 57401"/>
                <a:gd name="connsiteX16" fmla="*/ 50992 w 58598"/>
                <a:gd name="connsiteY16" fmla="*/ 37399 h 57401"/>
                <a:gd name="connsiteX17" fmla="*/ 58599 w 58598"/>
                <a:gd name="connsiteY17" fmla="*/ 27398 h 57401"/>
                <a:gd name="connsiteX18" fmla="*/ 47471 w 58598"/>
                <a:gd name="connsiteY18" fmla="*/ 20214 h 57401"/>
                <a:gd name="connsiteX19" fmla="*/ 49302 w 58598"/>
                <a:gd name="connsiteY19" fmla="*/ 22749 h 5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8598" h="57401">
                  <a:moveTo>
                    <a:pt x="49302" y="22749"/>
                  </a:moveTo>
                  <a:cubicBezTo>
                    <a:pt x="45076" y="20777"/>
                    <a:pt x="41554" y="20073"/>
                    <a:pt x="40005" y="15706"/>
                  </a:cubicBezTo>
                  <a:cubicBezTo>
                    <a:pt x="38455" y="11340"/>
                    <a:pt x="38455" y="5282"/>
                    <a:pt x="35216" y="2324"/>
                  </a:cubicBezTo>
                  <a:cubicBezTo>
                    <a:pt x="31032" y="-775"/>
                    <a:pt x="25313" y="-775"/>
                    <a:pt x="21129" y="2324"/>
                  </a:cubicBezTo>
                  <a:cubicBezTo>
                    <a:pt x="16903" y="6832"/>
                    <a:pt x="21129" y="14438"/>
                    <a:pt x="19016" y="19650"/>
                  </a:cubicBezTo>
                  <a:cubicBezTo>
                    <a:pt x="11241" y="20480"/>
                    <a:pt x="4507" y="25431"/>
                    <a:pt x="1408" y="32610"/>
                  </a:cubicBezTo>
                  <a:cubicBezTo>
                    <a:pt x="281" y="35145"/>
                    <a:pt x="-282" y="34019"/>
                    <a:pt x="140" y="37117"/>
                  </a:cubicBezTo>
                  <a:cubicBezTo>
                    <a:pt x="929" y="39243"/>
                    <a:pt x="2423" y="41033"/>
                    <a:pt x="4366" y="42189"/>
                  </a:cubicBezTo>
                  <a:cubicBezTo>
                    <a:pt x="6338" y="42893"/>
                    <a:pt x="9860" y="41484"/>
                    <a:pt x="12114" y="42189"/>
                  </a:cubicBezTo>
                  <a:cubicBezTo>
                    <a:pt x="14368" y="42893"/>
                    <a:pt x="15776" y="44724"/>
                    <a:pt x="18875" y="44865"/>
                  </a:cubicBezTo>
                  <a:cubicBezTo>
                    <a:pt x="19157" y="47250"/>
                    <a:pt x="19918" y="49551"/>
                    <a:pt x="21129" y="51626"/>
                  </a:cubicBezTo>
                  <a:cubicBezTo>
                    <a:pt x="22397" y="53880"/>
                    <a:pt x="24651" y="54303"/>
                    <a:pt x="24791" y="57402"/>
                  </a:cubicBezTo>
                  <a:cubicBezTo>
                    <a:pt x="26764" y="57402"/>
                    <a:pt x="27045" y="56275"/>
                    <a:pt x="28595" y="55007"/>
                  </a:cubicBezTo>
                  <a:cubicBezTo>
                    <a:pt x="29426" y="53579"/>
                    <a:pt x="30412" y="52255"/>
                    <a:pt x="31553" y="51063"/>
                  </a:cubicBezTo>
                  <a:cubicBezTo>
                    <a:pt x="33511" y="49725"/>
                    <a:pt x="35709" y="48768"/>
                    <a:pt x="38033" y="48246"/>
                  </a:cubicBezTo>
                  <a:cubicBezTo>
                    <a:pt x="41695" y="46133"/>
                    <a:pt x="46766" y="42470"/>
                    <a:pt x="47048" y="38244"/>
                  </a:cubicBezTo>
                  <a:lnTo>
                    <a:pt x="50992" y="37399"/>
                  </a:lnTo>
                  <a:cubicBezTo>
                    <a:pt x="50992" y="32751"/>
                    <a:pt x="57472" y="31624"/>
                    <a:pt x="58599" y="27398"/>
                  </a:cubicBezTo>
                  <a:cubicBezTo>
                    <a:pt x="53950" y="23876"/>
                    <a:pt x="54514" y="19369"/>
                    <a:pt x="47471" y="20214"/>
                  </a:cubicBezTo>
                  <a:cubicBezTo>
                    <a:pt x="48738" y="21763"/>
                    <a:pt x="47612" y="22468"/>
                    <a:pt x="49302" y="22749"/>
                  </a:cubicBezTo>
                  <a:close/>
                </a:path>
              </a:pathLst>
            </a:custGeom>
            <a:grpFill/>
            <a:ln w="14071" cap="flat">
              <a:noFill/>
              <a:prstDash val="solid"/>
              <a:miter/>
            </a:ln>
          </p:spPr>
          <p:txBody>
            <a:bodyPr rtlCol="0" anchor="ctr"/>
            <a:lstStyle/>
            <a:p>
              <a:endParaRPr lang="en-GB" dirty="0"/>
            </a:p>
          </p:txBody>
        </p:sp>
        <p:sp>
          <p:nvSpPr>
            <p:cNvPr id="522" name="Freeform: Shape 521">
              <a:extLst>
                <a:ext uri="{FF2B5EF4-FFF2-40B4-BE49-F238E27FC236}">
                  <a16:creationId xmlns:a16="http://schemas.microsoft.com/office/drawing/2014/main" id="{E00AE91B-F415-4CCB-8150-31F8477E2E3D}"/>
                </a:ext>
              </a:extLst>
            </p:cNvPr>
            <p:cNvSpPr/>
            <p:nvPr/>
          </p:nvSpPr>
          <p:spPr>
            <a:xfrm>
              <a:off x="8987674" y="834274"/>
              <a:ext cx="36996" cy="27620"/>
            </a:xfrm>
            <a:custGeom>
              <a:avLst/>
              <a:gdLst>
                <a:gd name="connsiteX0" fmla="*/ 29434 w 36996"/>
                <a:gd name="connsiteY0" fmla="*/ 438 h 27620"/>
                <a:gd name="connsiteX1" fmla="*/ 20701 w 36996"/>
                <a:gd name="connsiteY1" fmla="*/ 438 h 27620"/>
                <a:gd name="connsiteX2" fmla="*/ 16756 w 36996"/>
                <a:gd name="connsiteY2" fmla="*/ 3960 h 27620"/>
                <a:gd name="connsiteX3" fmla="*/ 11263 w 36996"/>
                <a:gd name="connsiteY3" fmla="*/ 3960 h 27620"/>
                <a:gd name="connsiteX4" fmla="*/ 4360 w 36996"/>
                <a:gd name="connsiteY4" fmla="*/ 6214 h 27620"/>
                <a:gd name="connsiteX5" fmla="*/ 3656 w 36996"/>
                <a:gd name="connsiteY5" fmla="*/ 10862 h 27620"/>
                <a:gd name="connsiteX6" fmla="*/ 698 w 36996"/>
                <a:gd name="connsiteY6" fmla="*/ 13398 h 27620"/>
                <a:gd name="connsiteX7" fmla="*/ 5487 w 36996"/>
                <a:gd name="connsiteY7" fmla="*/ 27484 h 27620"/>
                <a:gd name="connsiteX8" fmla="*/ 15207 w 36996"/>
                <a:gd name="connsiteY8" fmla="*/ 15511 h 27620"/>
                <a:gd name="connsiteX9" fmla="*/ 23941 w 36996"/>
                <a:gd name="connsiteY9" fmla="*/ 13257 h 27620"/>
                <a:gd name="connsiteX10" fmla="*/ 29575 w 36996"/>
                <a:gd name="connsiteY10" fmla="*/ 13257 h 27620"/>
                <a:gd name="connsiteX11" fmla="*/ 32533 w 36996"/>
                <a:gd name="connsiteY11" fmla="*/ 10862 h 27620"/>
                <a:gd name="connsiteX12" fmla="*/ 36337 w 36996"/>
                <a:gd name="connsiteY12" fmla="*/ 4523 h 27620"/>
                <a:gd name="connsiteX13" fmla="*/ 29434 w 36996"/>
                <a:gd name="connsiteY13" fmla="*/ 438 h 2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96" h="27620">
                  <a:moveTo>
                    <a:pt x="29434" y="438"/>
                  </a:moveTo>
                  <a:cubicBezTo>
                    <a:pt x="27180" y="438"/>
                    <a:pt x="22813" y="-548"/>
                    <a:pt x="20701" y="438"/>
                  </a:cubicBezTo>
                  <a:cubicBezTo>
                    <a:pt x="18588" y="1424"/>
                    <a:pt x="19574" y="3256"/>
                    <a:pt x="16756" y="3960"/>
                  </a:cubicBezTo>
                  <a:cubicBezTo>
                    <a:pt x="14925" y="4099"/>
                    <a:pt x="13094" y="4099"/>
                    <a:pt x="11263" y="3960"/>
                  </a:cubicBezTo>
                  <a:cubicBezTo>
                    <a:pt x="8586" y="3960"/>
                    <a:pt x="6051" y="3960"/>
                    <a:pt x="4360" y="6214"/>
                  </a:cubicBezTo>
                  <a:cubicBezTo>
                    <a:pt x="2670" y="8467"/>
                    <a:pt x="4360" y="9313"/>
                    <a:pt x="3656" y="10862"/>
                  </a:cubicBezTo>
                  <a:cubicBezTo>
                    <a:pt x="2952" y="12412"/>
                    <a:pt x="1261" y="12271"/>
                    <a:pt x="698" y="13398"/>
                  </a:cubicBezTo>
                  <a:cubicBezTo>
                    <a:pt x="-1133" y="16919"/>
                    <a:pt x="698" y="29034"/>
                    <a:pt x="5487" y="27484"/>
                  </a:cubicBezTo>
                  <a:cubicBezTo>
                    <a:pt x="9911" y="24613"/>
                    <a:pt x="13305" y="20424"/>
                    <a:pt x="15207" y="15511"/>
                  </a:cubicBezTo>
                  <a:cubicBezTo>
                    <a:pt x="18588" y="15511"/>
                    <a:pt x="20701" y="13679"/>
                    <a:pt x="23941" y="13257"/>
                  </a:cubicBezTo>
                  <a:cubicBezTo>
                    <a:pt x="27180" y="12834"/>
                    <a:pt x="27885" y="13961"/>
                    <a:pt x="29575" y="13257"/>
                  </a:cubicBezTo>
                  <a:cubicBezTo>
                    <a:pt x="31265" y="12552"/>
                    <a:pt x="31124" y="11707"/>
                    <a:pt x="32533" y="10862"/>
                  </a:cubicBezTo>
                  <a:cubicBezTo>
                    <a:pt x="33942" y="10017"/>
                    <a:pt x="38731" y="8608"/>
                    <a:pt x="36337" y="4523"/>
                  </a:cubicBezTo>
                  <a:cubicBezTo>
                    <a:pt x="35139" y="1827"/>
                    <a:pt x="32378" y="186"/>
                    <a:pt x="29434" y="438"/>
                  </a:cubicBezTo>
                </a:path>
              </a:pathLst>
            </a:custGeom>
            <a:grpFill/>
            <a:ln w="14071" cap="flat">
              <a:noFill/>
              <a:prstDash val="solid"/>
              <a:miter/>
            </a:ln>
          </p:spPr>
          <p:txBody>
            <a:bodyPr rtlCol="0" anchor="ctr"/>
            <a:lstStyle/>
            <a:p>
              <a:endParaRPr lang="en-GB" dirty="0"/>
            </a:p>
          </p:txBody>
        </p:sp>
        <p:sp>
          <p:nvSpPr>
            <p:cNvPr id="523" name="Freeform: Shape 522">
              <a:extLst>
                <a:ext uri="{FF2B5EF4-FFF2-40B4-BE49-F238E27FC236}">
                  <a16:creationId xmlns:a16="http://schemas.microsoft.com/office/drawing/2014/main" id="{F33676B5-C309-4242-8F3A-3CEFFD238CA8}"/>
                </a:ext>
              </a:extLst>
            </p:cNvPr>
            <p:cNvSpPr/>
            <p:nvPr/>
          </p:nvSpPr>
          <p:spPr>
            <a:xfrm>
              <a:off x="8987674" y="834274"/>
              <a:ext cx="36996" cy="27620"/>
            </a:xfrm>
            <a:custGeom>
              <a:avLst/>
              <a:gdLst>
                <a:gd name="connsiteX0" fmla="*/ 29434 w 36996"/>
                <a:gd name="connsiteY0" fmla="*/ 438 h 27620"/>
                <a:gd name="connsiteX1" fmla="*/ 20701 w 36996"/>
                <a:gd name="connsiteY1" fmla="*/ 438 h 27620"/>
                <a:gd name="connsiteX2" fmla="*/ 16756 w 36996"/>
                <a:gd name="connsiteY2" fmla="*/ 3960 h 27620"/>
                <a:gd name="connsiteX3" fmla="*/ 11263 w 36996"/>
                <a:gd name="connsiteY3" fmla="*/ 3960 h 27620"/>
                <a:gd name="connsiteX4" fmla="*/ 4360 w 36996"/>
                <a:gd name="connsiteY4" fmla="*/ 6214 h 27620"/>
                <a:gd name="connsiteX5" fmla="*/ 3656 w 36996"/>
                <a:gd name="connsiteY5" fmla="*/ 10862 h 27620"/>
                <a:gd name="connsiteX6" fmla="*/ 698 w 36996"/>
                <a:gd name="connsiteY6" fmla="*/ 13398 h 27620"/>
                <a:gd name="connsiteX7" fmla="*/ 5487 w 36996"/>
                <a:gd name="connsiteY7" fmla="*/ 27484 h 27620"/>
                <a:gd name="connsiteX8" fmla="*/ 15207 w 36996"/>
                <a:gd name="connsiteY8" fmla="*/ 15511 h 27620"/>
                <a:gd name="connsiteX9" fmla="*/ 23941 w 36996"/>
                <a:gd name="connsiteY9" fmla="*/ 13257 h 27620"/>
                <a:gd name="connsiteX10" fmla="*/ 29575 w 36996"/>
                <a:gd name="connsiteY10" fmla="*/ 13257 h 27620"/>
                <a:gd name="connsiteX11" fmla="*/ 32533 w 36996"/>
                <a:gd name="connsiteY11" fmla="*/ 10862 h 27620"/>
                <a:gd name="connsiteX12" fmla="*/ 36337 w 36996"/>
                <a:gd name="connsiteY12" fmla="*/ 4523 h 27620"/>
                <a:gd name="connsiteX13" fmla="*/ 29434 w 36996"/>
                <a:gd name="connsiteY13" fmla="*/ 438 h 2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96" h="27620">
                  <a:moveTo>
                    <a:pt x="29434" y="438"/>
                  </a:moveTo>
                  <a:cubicBezTo>
                    <a:pt x="27180" y="438"/>
                    <a:pt x="22813" y="-548"/>
                    <a:pt x="20701" y="438"/>
                  </a:cubicBezTo>
                  <a:cubicBezTo>
                    <a:pt x="18588" y="1424"/>
                    <a:pt x="19574" y="3256"/>
                    <a:pt x="16756" y="3960"/>
                  </a:cubicBezTo>
                  <a:cubicBezTo>
                    <a:pt x="14925" y="4099"/>
                    <a:pt x="13094" y="4099"/>
                    <a:pt x="11263" y="3960"/>
                  </a:cubicBezTo>
                  <a:cubicBezTo>
                    <a:pt x="8586" y="3960"/>
                    <a:pt x="6051" y="3960"/>
                    <a:pt x="4360" y="6214"/>
                  </a:cubicBezTo>
                  <a:cubicBezTo>
                    <a:pt x="2670" y="8467"/>
                    <a:pt x="4360" y="9313"/>
                    <a:pt x="3656" y="10862"/>
                  </a:cubicBezTo>
                  <a:cubicBezTo>
                    <a:pt x="2952" y="12412"/>
                    <a:pt x="1261" y="12271"/>
                    <a:pt x="698" y="13398"/>
                  </a:cubicBezTo>
                  <a:cubicBezTo>
                    <a:pt x="-1133" y="16919"/>
                    <a:pt x="698" y="29034"/>
                    <a:pt x="5487" y="27484"/>
                  </a:cubicBezTo>
                  <a:cubicBezTo>
                    <a:pt x="9911" y="24613"/>
                    <a:pt x="13305" y="20424"/>
                    <a:pt x="15207" y="15511"/>
                  </a:cubicBezTo>
                  <a:cubicBezTo>
                    <a:pt x="18588" y="15511"/>
                    <a:pt x="20701" y="13679"/>
                    <a:pt x="23941" y="13257"/>
                  </a:cubicBezTo>
                  <a:cubicBezTo>
                    <a:pt x="27180" y="12834"/>
                    <a:pt x="27885" y="13961"/>
                    <a:pt x="29575" y="13257"/>
                  </a:cubicBezTo>
                  <a:cubicBezTo>
                    <a:pt x="31265" y="12552"/>
                    <a:pt x="31124" y="11707"/>
                    <a:pt x="32533" y="10862"/>
                  </a:cubicBezTo>
                  <a:cubicBezTo>
                    <a:pt x="33942" y="10017"/>
                    <a:pt x="38731" y="8608"/>
                    <a:pt x="36337" y="4523"/>
                  </a:cubicBezTo>
                  <a:cubicBezTo>
                    <a:pt x="35139" y="1827"/>
                    <a:pt x="32378" y="186"/>
                    <a:pt x="29434" y="438"/>
                  </a:cubicBezTo>
                  <a:close/>
                </a:path>
              </a:pathLst>
            </a:custGeom>
            <a:grpFill/>
            <a:ln w="14071" cap="flat">
              <a:noFill/>
              <a:prstDash val="solid"/>
              <a:miter/>
            </a:ln>
          </p:spPr>
          <p:txBody>
            <a:bodyPr rtlCol="0" anchor="ctr"/>
            <a:lstStyle/>
            <a:p>
              <a:endParaRPr lang="en-GB" dirty="0"/>
            </a:p>
          </p:txBody>
        </p:sp>
        <p:sp>
          <p:nvSpPr>
            <p:cNvPr id="524" name="Freeform: Shape 523">
              <a:extLst>
                <a:ext uri="{FF2B5EF4-FFF2-40B4-BE49-F238E27FC236}">
                  <a16:creationId xmlns:a16="http://schemas.microsoft.com/office/drawing/2014/main" id="{9D4F1A98-B5F6-4303-A005-8FF440CDE3DB}"/>
                </a:ext>
              </a:extLst>
            </p:cNvPr>
            <p:cNvSpPr/>
            <p:nvPr/>
          </p:nvSpPr>
          <p:spPr>
            <a:xfrm>
              <a:off x="6360578" y="2950565"/>
              <a:ext cx="940802" cy="1551383"/>
            </a:xfrm>
            <a:custGeom>
              <a:avLst/>
              <a:gdLst>
                <a:gd name="connsiteX0" fmla="*/ 852776 w 940802"/>
                <a:gd name="connsiteY0" fmla="*/ 616333 h 1551383"/>
                <a:gd name="connsiteX1" fmla="*/ 852776 w 940802"/>
                <a:gd name="connsiteY1" fmla="*/ 624785 h 1551383"/>
                <a:gd name="connsiteX2" fmla="*/ 855171 w 940802"/>
                <a:gd name="connsiteY2" fmla="*/ 628024 h 1551383"/>
                <a:gd name="connsiteX3" fmla="*/ 850804 w 940802"/>
                <a:gd name="connsiteY3" fmla="*/ 636194 h 1551383"/>
                <a:gd name="connsiteX4" fmla="*/ 847564 w 940802"/>
                <a:gd name="connsiteY4" fmla="*/ 641125 h 1551383"/>
                <a:gd name="connsiteX5" fmla="*/ 844042 w 940802"/>
                <a:gd name="connsiteY5" fmla="*/ 642956 h 1551383"/>
                <a:gd name="connsiteX6" fmla="*/ 839112 w 940802"/>
                <a:gd name="connsiteY6" fmla="*/ 649154 h 1551383"/>
                <a:gd name="connsiteX7" fmla="*/ 839112 w 940802"/>
                <a:gd name="connsiteY7" fmla="*/ 676622 h 1551383"/>
                <a:gd name="connsiteX8" fmla="*/ 839112 w 940802"/>
                <a:gd name="connsiteY8" fmla="*/ 689723 h 1551383"/>
                <a:gd name="connsiteX9" fmla="*/ 836436 w 940802"/>
                <a:gd name="connsiteY9" fmla="*/ 698033 h 1551383"/>
                <a:gd name="connsiteX10" fmla="*/ 832069 w 940802"/>
                <a:gd name="connsiteY10" fmla="*/ 699020 h 1551383"/>
                <a:gd name="connsiteX11" fmla="*/ 809390 w 940802"/>
                <a:gd name="connsiteY11" fmla="*/ 720290 h 1551383"/>
                <a:gd name="connsiteX12" fmla="*/ 809390 w 940802"/>
                <a:gd name="connsiteY12" fmla="*/ 730855 h 1551383"/>
                <a:gd name="connsiteX13" fmla="*/ 806573 w 940802"/>
                <a:gd name="connsiteY13" fmla="*/ 739025 h 1551383"/>
                <a:gd name="connsiteX14" fmla="*/ 801361 w 940802"/>
                <a:gd name="connsiteY14" fmla="*/ 753111 h 1551383"/>
                <a:gd name="connsiteX15" fmla="*/ 788683 w 940802"/>
                <a:gd name="connsiteY15" fmla="*/ 754097 h 1551383"/>
                <a:gd name="connsiteX16" fmla="*/ 779809 w 940802"/>
                <a:gd name="connsiteY16" fmla="*/ 756210 h 1551383"/>
                <a:gd name="connsiteX17" fmla="*/ 771498 w 940802"/>
                <a:gd name="connsiteY17" fmla="*/ 756210 h 1551383"/>
                <a:gd name="connsiteX18" fmla="*/ 768258 w 940802"/>
                <a:gd name="connsiteY18" fmla="*/ 753956 h 1551383"/>
                <a:gd name="connsiteX19" fmla="*/ 757834 w 940802"/>
                <a:gd name="connsiteY19" fmla="*/ 753956 h 1551383"/>
                <a:gd name="connsiteX20" fmla="*/ 746988 w 940802"/>
                <a:gd name="connsiteY20" fmla="*/ 750998 h 1551383"/>
                <a:gd name="connsiteX21" fmla="*/ 737972 w 940802"/>
                <a:gd name="connsiteY21" fmla="*/ 752970 h 1551383"/>
                <a:gd name="connsiteX22" fmla="*/ 729943 w 940802"/>
                <a:gd name="connsiteY22" fmla="*/ 767056 h 1551383"/>
                <a:gd name="connsiteX23" fmla="*/ 725577 w 940802"/>
                <a:gd name="connsiteY23" fmla="*/ 768042 h 1551383"/>
                <a:gd name="connsiteX24" fmla="*/ 705856 w 940802"/>
                <a:gd name="connsiteY24" fmla="*/ 783960 h 1551383"/>
                <a:gd name="connsiteX25" fmla="*/ 683458 w 940802"/>
                <a:gd name="connsiteY25" fmla="*/ 794525 h 1551383"/>
                <a:gd name="connsiteX26" fmla="*/ 670358 w 940802"/>
                <a:gd name="connsiteY26" fmla="*/ 805935 h 1551383"/>
                <a:gd name="connsiteX27" fmla="*/ 662047 w 940802"/>
                <a:gd name="connsiteY27" fmla="*/ 811428 h 1551383"/>
                <a:gd name="connsiteX28" fmla="*/ 657258 w 940802"/>
                <a:gd name="connsiteY28" fmla="*/ 817626 h 1551383"/>
                <a:gd name="connsiteX29" fmla="*/ 645003 w 940802"/>
                <a:gd name="connsiteY29" fmla="*/ 829881 h 1551383"/>
                <a:gd name="connsiteX30" fmla="*/ 642890 w 940802"/>
                <a:gd name="connsiteY30" fmla="*/ 849884 h 1551383"/>
                <a:gd name="connsiteX31" fmla="*/ 648383 w 940802"/>
                <a:gd name="connsiteY31" fmla="*/ 868901 h 1551383"/>
                <a:gd name="connsiteX32" fmla="*/ 653877 w 940802"/>
                <a:gd name="connsiteY32" fmla="*/ 885241 h 1551383"/>
                <a:gd name="connsiteX33" fmla="*/ 654722 w 940802"/>
                <a:gd name="connsiteY33" fmla="*/ 905384 h 1551383"/>
                <a:gd name="connsiteX34" fmla="*/ 642326 w 940802"/>
                <a:gd name="connsiteY34" fmla="*/ 914963 h 1551383"/>
                <a:gd name="connsiteX35" fmla="*/ 637960 w 940802"/>
                <a:gd name="connsiteY35" fmla="*/ 915949 h 1551383"/>
                <a:gd name="connsiteX36" fmla="*/ 625986 w 940802"/>
                <a:gd name="connsiteY36" fmla="*/ 945108 h 1551383"/>
                <a:gd name="connsiteX37" fmla="*/ 609928 w 940802"/>
                <a:gd name="connsiteY37" fmla="*/ 948348 h 1551383"/>
                <a:gd name="connsiteX38" fmla="*/ 596686 w 940802"/>
                <a:gd name="connsiteY38" fmla="*/ 951447 h 1551383"/>
                <a:gd name="connsiteX39" fmla="*/ 595841 w 940802"/>
                <a:gd name="connsiteY39" fmla="*/ 958771 h 1551383"/>
                <a:gd name="connsiteX40" fmla="*/ 585417 w 940802"/>
                <a:gd name="connsiteY40" fmla="*/ 972858 h 1551383"/>
                <a:gd name="connsiteX41" fmla="*/ 579220 w 940802"/>
                <a:gd name="connsiteY41" fmla="*/ 988494 h 1551383"/>
                <a:gd name="connsiteX42" fmla="*/ 568373 w 940802"/>
                <a:gd name="connsiteY42" fmla="*/ 1002580 h 1551383"/>
                <a:gd name="connsiteX43" fmla="*/ 558653 w 940802"/>
                <a:gd name="connsiteY43" fmla="*/ 1003707 h 1551383"/>
                <a:gd name="connsiteX44" fmla="*/ 550202 w 940802"/>
                <a:gd name="connsiteY44" fmla="*/ 1006383 h 1551383"/>
                <a:gd name="connsiteX45" fmla="*/ 542172 w 940802"/>
                <a:gd name="connsiteY45" fmla="*/ 1020470 h 1551383"/>
                <a:gd name="connsiteX46" fmla="*/ 530622 w 940802"/>
                <a:gd name="connsiteY46" fmla="*/ 1030894 h 1551383"/>
                <a:gd name="connsiteX47" fmla="*/ 509351 w 940802"/>
                <a:gd name="connsiteY47" fmla="*/ 1030894 h 1551383"/>
                <a:gd name="connsiteX48" fmla="*/ 506111 w 940802"/>
                <a:gd name="connsiteY48" fmla="*/ 1033147 h 1551383"/>
                <a:gd name="connsiteX49" fmla="*/ 500336 w 940802"/>
                <a:gd name="connsiteY49" fmla="*/ 1033147 h 1551383"/>
                <a:gd name="connsiteX50" fmla="*/ 490053 w 940802"/>
                <a:gd name="connsiteY50" fmla="*/ 1036669 h 1551383"/>
                <a:gd name="connsiteX51" fmla="*/ 491603 w 940802"/>
                <a:gd name="connsiteY51" fmla="*/ 1050755 h 1551383"/>
                <a:gd name="connsiteX52" fmla="*/ 497801 w 940802"/>
                <a:gd name="connsiteY52" fmla="*/ 1066532 h 1551383"/>
                <a:gd name="connsiteX53" fmla="*/ 497801 w 940802"/>
                <a:gd name="connsiteY53" fmla="*/ 1077097 h 1551383"/>
                <a:gd name="connsiteX54" fmla="*/ 505407 w 940802"/>
                <a:gd name="connsiteY54" fmla="*/ 1080336 h 1551383"/>
                <a:gd name="connsiteX55" fmla="*/ 510478 w 940802"/>
                <a:gd name="connsiteY55" fmla="*/ 1085126 h 1551383"/>
                <a:gd name="connsiteX56" fmla="*/ 507802 w 940802"/>
                <a:gd name="connsiteY56" fmla="*/ 1093578 h 1551383"/>
                <a:gd name="connsiteX57" fmla="*/ 500477 w 940802"/>
                <a:gd name="connsiteY57" fmla="*/ 1094423 h 1551383"/>
                <a:gd name="connsiteX58" fmla="*/ 493856 w 940802"/>
                <a:gd name="connsiteY58" fmla="*/ 1104142 h 1551383"/>
                <a:gd name="connsiteX59" fmla="*/ 491321 w 940802"/>
                <a:gd name="connsiteY59" fmla="*/ 1109918 h 1551383"/>
                <a:gd name="connsiteX60" fmla="*/ 486390 w 940802"/>
                <a:gd name="connsiteY60" fmla="*/ 1109918 h 1551383"/>
                <a:gd name="connsiteX61" fmla="*/ 464838 w 940802"/>
                <a:gd name="connsiteY61" fmla="*/ 1115834 h 1551383"/>
                <a:gd name="connsiteX62" fmla="*/ 455964 w 940802"/>
                <a:gd name="connsiteY62" fmla="*/ 1123582 h 1551383"/>
                <a:gd name="connsiteX63" fmla="*/ 451597 w 940802"/>
                <a:gd name="connsiteY63" fmla="*/ 1129920 h 1551383"/>
                <a:gd name="connsiteX64" fmla="*/ 434412 w 940802"/>
                <a:gd name="connsiteY64" fmla="*/ 1140203 h 1551383"/>
                <a:gd name="connsiteX65" fmla="*/ 423425 w 940802"/>
                <a:gd name="connsiteY65" fmla="*/ 1140203 h 1551383"/>
                <a:gd name="connsiteX66" fmla="*/ 414550 w 940802"/>
                <a:gd name="connsiteY66" fmla="*/ 1142316 h 1551383"/>
                <a:gd name="connsiteX67" fmla="*/ 406239 w 940802"/>
                <a:gd name="connsiteY67" fmla="*/ 1144993 h 1551383"/>
                <a:gd name="connsiteX68" fmla="*/ 399196 w 940802"/>
                <a:gd name="connsiteY68" fmla="*/ 1148937 h 1551383"/>
                <a:gd name="connsiteX69" fmla="*/ 395956 w 940802"/>
                <a:gd name="connsiteY69" fmla="*/ 1164854 h 1551383"/>
                <a:gd name="connsiteX70" fmla="*/ 395956 w 940802"/>
                <a:gd name="connsiteY70" fmla="*/ 1175842 h 1551383"/>
                <a:gd name="connsiteX71" fmla="*/ 398914 w 940802"/>
                <a:gd name="connsiteY71" fmla="*/ 1184012 h 1551383"/>
                <a:gd name="connsiteX72" fmla="*/ 380320 w 940802"/>
                <a:gd name="connsiteY72" fmla="*/ 1201197 h 1551383"/>
                <a:gd name="connsiteX73" fmla="*/ 363276 w 940802"/>
                <a:gd name="connsiteY73" fmla="*/ 1203169 h 1551383"/>
                <a:gd name="connsiteX74" fmla="*/ 346795 w 940802"/>
                <a:gd name="connsiteY74" fmla="*/ 1200493 h 1551383"/>
                <a:gd name="connsiteX75" fmla="*/ 341301 w 940802"/>
                <a:gd name="connsiteY75" fmla="*/ 1205846 h 1551383"/>
                <a:gd name="connsiteX76" fmla="*/ 341301 w 940802"/>
                <a:gd name="connsiteY76" fmla="*/ 1230074 h 1551383"/>
                <a:gd name="connsiteX77" fmla="*/ 345668 w 940802"/>
                <a:gd name="connsiteY77" fmla="*/ 1231060 h 1551383"/>
                <a:gd name="connsiteX78" fmla="*/ 346795 w 940802"/>
                <a:gd name="connsiteY78" fmla="*/ 1235568 h 1551383"/>
                <a:gd name="connsiteX79" fmla="*/ 355219 w 940802"/>
                <a:gd name="connsiteY79" fmla="*/ 1241935 h 1551383"/>
                <a:gd name="connsiteX80" fmla="*/ 348837 w 940802"/>
                <a:gd name="connsiteY80" fmla="*/ 1250358 h 1551383"/>
                <a:gd name="connsiteX81" fmla="*/ 346795 w 940802"/>
                <a:gd name="connsiteY81" fmla="*/ 1250358 h 1551383"/>
                <a:gd name="connsiteX82" fmla="*/ 345809 w 940802"/>
                <a:gd name="connsiteY82" fmla="*/ 1254866 h 1551383"/>
                <a:gd name="connsiteX83" fmla="*/ 338484 w 940802"/>
                <a:gd name="connsiteY83" fmla="*/ 1255711 h 1551383"/>
                <a:gd name="connsiteX84" fmla="*/ 335385 w 940802"/>
                <a:gd name="connsiteY84" fmla="*/ 1266276 h 1551383"/>
                <a:gd name="connsiteX85" fmla="*/ 332004 w 940802"/>
                <a:gd name="connsiteY85" fmla="*/ 1276559 h 1551383"/>
                <a:gd name="connsiteX86" fmla="*/ 327074 w 940802"/>
                <a:gd name="connsiteY86" fmla="*/ 1285434 h 1551383"/>
                <a:gd name="connsiteX87" fmla="*/ 323834 w 940802"/>
                <a:gd name="connsiteY87" fmla="*/ 1293040 h 1551383"/>
                <a:gd name="connsiteX88" fmla="*/ 318059 w 940802"/>
                <a:gd name="connsiteY88" fmla="*/ 1295576 h 1551383"/>
                <a:gd name="connsiteX89" fmla="*/ 315523 w 940802"/>
                <a:gd name="connsiteY89" fmla="*/ 1298534 h 1551383"/>
                <a:gd name="connsiteX90" fmla="*/ 307776 w 940802"/>
                <a:gd name="connsiteY90" fmla="*/ 1299520 h 1551383"/>
                <a:gd name="connsiteX91" fmla="*/ 304395 w 940802"/>
                <a:gd name="connsiteY91" fmla="*/ 1304027 h 1551383"/>
                <a:gd name="connsiteX92" fmla="*/ 299606 w 940802"/>
                <a:gd name="connsiteY92" fmla="*/ 1323889 h 1551383"/>
                <a:gd name="connsiteX93" fmla="*/ 315523 w 940802"/>
                <a:gd name="connsiteY93" fmla="*/ 1335299 h 1551383"/>
                <a:gd name="connsiteX94" fmla="*/ 318763 w 940802"/>
                <a:gd name="connsiteY94" fmla="*/ 1345723 h 1551383"/>
                <a:gd name="connsiteX95" fmla="*/ 322285 w 940802"/>
                <a:gd name="connsiteY95" fmla="*/ 1353048 h 1551383"/>
                <a:gd name="connsiteX96" fmla="*/ 304677 w 940802"/>
                <a:gd name="connsiteY96" fmla="*/ 1381221 h 1551383"/>
                <a:gd name="connsiteX97" fmla="*/ 300169 w 940802"/>
                <a:gd name="connsiteY97" fmla="*/ 1382347 h 1551383"/>
                <a:gd name="connsiteX98" fmla="*/ 296929 w 940802"/>
                <a:gd name="connsiteY98" fmla="*/ 1389954 h 1551383"/>
                <a:gd name="connsiteX99" fmla="*/ 294253 w 940802"/>
                <a:gd name="connsiteY99" fmla="*/ 1398265 h 1551383"/>
                <a:gd name="connsiteX100" fmla="*/ 280167 w 940802"/>
                <a:gd name="connsiteY100" fmla="*/ 1406435 h 1551383"/>
                <a:gd name="connsiteX101" fmla="*/ 271856 w 940802"/>
                <a:gd name="connsiteY101" fmla="*/ 1408971 h 1551383"/>
                <a:gd name="connsiteX102" fmla="*/ 270024 w 940802"/>
                <a:gd name="connsiteY102" fmla="*/ 1420240 h 1551383"/>
                <a:gd name="connsiteX103" fmla="*/ 260305 w 940802"/>
                <a:gd name="connsiteY103" fmla="*/ 1433058 h 1551383"/>
                <a:gd name="connsiteX104" fmla="*/ 257769 w 940802"/>
                <a:gd name="connsiteY104" fmla="*/ 1441510 h 1551383"/>
                <a:gd name="connsiteX105" fmla="*/ 252698 w 940802"/>
                <a:gd name="connsiteY105" fmla="*/ 1447426 h 1551383"/>
                <a:gd name="connsiteX106" fmla="*/ 253403 w 940802"/>
                <a:gd name="connsiteY106" fmla="*/ 1468838 h 1551383"/>
                <a:gd name="connsiteX107" fmla="*/ 261150 w 940802"/>
                <a:gd name="connsiteY107" fmla="*/ 1482924 h 1551383"/>
                <a:gd name="connsiteX108" fmla="*/ 261150 w 940802"/>
                <a:gd name="connsiteY108" fmla="*/ 1487995 h 1551383"/>
                <a:gd name="connsiteX109" fmla="*/ 264108 w 940802"/>
                <a:gd name="connsiteY109" fmla="*/ 1490531 h 1551383"/>
                <a:gd name="connsiteX110" fmla="*/ 266644 w 940802"/>
                <a:gd name="connsiteY110" fmla="*/ 1496306 h 1551383"/>
                <a:gd name="connsiteX111" fmla="*/ 279744 w 940802"/>
                <a:gd name="connsiteY111" fmla="*/ 1499546 h 1551383"/>
                <a:gd name="connsiteX112" fmla="*/ 291013 w 940802"/>
                <a:gd name="connsiteY112" fmla="*/ 1505040 h 1551383"/>
                <a:gd name="connsiteX113" fmla="*/ 281857 w 940802"/>
                <a:gd name="connsiteY113" fmla="*/ 1512505 h 1551383"/>
                <a:gd name="connsiteX114" fmla="*/ 274391 w 940802"/>
                <a:gd name="connsiteY114" fmla="*/ 1518703 h 1551383"/>
                <a:gd name="connsiteX115" fmla="*/ 252416 w 940802"/>
                <a:gd name="connsiteY115" fmla="*/ 1529550 h 1551383"/>
                <a:gd name="connsiteX116" fmla="*/ 255093 w 940802"/>
                <a:gd name="connsiteY116" fmla="*/ 1543636 h 1551383"/>
                <a:gd name="connsiteX117" fmla="*/ 265799 w 940802"/>
                <a:gd name="connsiteY117" fmla="*/ 1546876 h 1551383"/>
                <a:gd name="connsiteX118" fmla="*/ 261291 w 940802"/>
                <a:gd name="connsiteY118" fmla="*/ 1551383 h 1551383"/>
                <a:gd name="connsiteX119" fmla="*/ 244106 w 940802"/>
                <a:gd name="connsiteY119" fmla="*/ 1546453 h 1551383"/>
                <a:gd name="connsiteX120" fmla="*/ 238753 w 940802"/>
                <a:gd name="connsiteY120" fmla="*/ 1540818 h 1551383"/>
                <a:gd name="connsiteX121" fmla="*/ 230442 w 940802"/>
                <a:gd name="connsiteY121" fmla="*/ 1538142 h 1551383"/>
                <a:gd name="connsiteX122" fmla="*/ 224948 w 940802"/>
                <a:gd name="connsiteY122" fmla="*/ 1532649 h 1551383"/>
                <a:gd name="connsiteX123" fmla="*/ 223680 w 940802"/>
                <a:gd name="connsiteY123" fmla="*/ 1522084 h 1551383"/>
                <a:gd name="connsiteX124" fmla="*/ 217623 w 940802"/>
                <a:gd name="connsiteY124" fmla="*/ 1517154 h 1551383"/>
                <a:gd name="connsiteX125" fmla="*/ 206918 w 940802"/>
                <a:gd name="connsiteY125" fmla="*/ 1517154 h 1551383"/>
                <a:gd name="connsiteX126" fmla="*/ 206918 w 940802"/>
                <a:gd name="connsiteY126" fmla="*/ 1506589 h 1551383"/>
                <a:gd name="connsiteX127" fmla="*/ 201424 w 940802"/>
                <a:gd name="connsiteY127" fmla="*/ 1501236 h 1551383"/>
                <a:gd name="connsiteX128" fmla="*/ 195790 w 940802"/>
                <a:gd name="connsiteY128" fmla="*/ 1495742 h 1551383"/>
                <a:gd name="connsiteX129" fmla="*/ 192550 w 940802"/>
                <a:gd name="connsiteY129" fmla="*/ 1487995 h 1551383"/>
                <a:gd name="connsiteX130" fmla="*/ 182689 w 940802"/>
                <a:gd name="connsiteY130" fmla="*/ 1484755 h 1551383"/>
                <a:gd name="connsiteX131" fmla="*/ 178886 w 940802"/>
                <a:gd name="connsiteY131" fmla="*/ 1477148 h 1551383"/>
                <a:gd name="connsiteX132" fmla="*/ 160292 w 940802"/>
                <a:gd name="connsiteY132" fmla="*/ 1465598 h 1551383"/>
                <a:gd name="connsiteX133" fmla="*/ 160292 w 940802"/>
                <a:gd name="connsiteY133" fmla="*/ 1460527 h 1551383"/>
                <a:gd name="connsiteX134" fmla="*/ 155784 w 940802"/>
                <a:gd name="connsiteY134" fmla="*/ 1459541 h 1551383"/>
                <a:gd name="connsiteX135" fmla="*/ 154798 w 940802"/>
                <a:gd name="connsiteY135" fmla="*/ 1455174 h 1551383"/>
                <a:gd name="connsiteX136" fmla="*/ 145219 w 940802"/>
                <a:gd name="connsiteY136" fmla="*/ 1455174 h 1551383"/>
                <a:gd name="connsiteX137" fmla="*/ 147614 w 940802"/>
                <a:gd name="connsiteY137" fmla="*/ 1444609 h 1551383"/>
                <a:gd name="connsiteX138" fmla="*/ 151699 w 940802"/>
                <a:gd name="connsiteY138" fmla="*/ 1435030 h 1551383"/>
                <a:gd name="connsiteX139" fmla="*/ 157897 w 940802"/>
                <a:gd name="connsiteY139" fmla="*/ 1427565 h 1551383"/>
                <a:gd name="connsiteX140" fmla="*/ 163673 w 940802"/>
                <a:gd name="connsiteY140" fmla="*/ 1419394 h 1551383"/>
                <a:gd name="connsiteX141" fmla="*/ 157193 w 940802"/>
                <a:gd name="connsiteY141" fmla="*/ 1411929 h 1551383"/>
                <a:gd name="connsiteX142" fmla="*/ 149727 w 940802"/>
                <a:gd name="connsiteY142" fmla="*/ 1405590 h 1551383"/>
                <a:gd name="connsiteX143" fmla="*/ 138036 w 940802"/>
                <a:gd name="connsiteY143" fmla="*/ 1403759 h 1551383"/>
                <a:gd name="connsiteX144" fmla="*/ 140994 w 940802"/>
                <a:gd name="connsiteY144" fmla="*/ 1396997 h 1551383"/>
                <a:gd name="connsiteX145" fmla="*/ 141980 w 940802"/>
                <a:gd name="connsiteY145" fmla="*/ 1375868 h 1551383"/>
                <a:gd name="connsiteX146" fmla="*/ 152544 w 940802"/>
                <a:gd name="connsiteY146" fmla="*/ 1370092 h 1551383"/>
                <a:gd name="connsiteX147" fmla="*/ 152544 w 940802"/>
                <a:gd name="connsiteY147" fmla="*/ 1354034 h 1551383"/>
                <a:gd name="connsiteX148" fmla="*/ 148037 w 940802"/>
                <a:gd name="connsiteY148" fmla="*/ 1353048 h 1551383"/>
                <a:gd name="connsiteX149" fmla="*/ 137050 w 940802"/>
                <a:gd name="connsiteY149" fmla="*/ 1345019 h 1551383"/>
                <a:gd name="connsiteX150" fmla="*/ 137050 w 940802"/>
                <a:gd name="connsiteY150" fmla="*/ 1321213 h 1551383"/>
                <a:gd name="connsiteX151" fmla="*/ 142121 w 940802"/>
                <a:gd name="connsiteY151" fmla="*/ 1317973 h 1551383"/>
                <a:gd name="connsiteX152" fmla="*/ 152967 w 940802"/>
                <a:gd name="connsiteY152" fmla="*/ 1306986 h 1551383"/>
                <a:gd name="connsiteX153" fmla="*/ 159165 w 940802"/>
                <a:gd name="connsiteY153" fmla="*/ 1293885 h 1551383"/>
                <a:gd name="connsiteX154" fmla="*/ 168885 w 940802"/>
                <a:gd name="connsiteY154" fmla="*/ 1281771 h 1551383"/>
                <a:gd name="connsiteX155" fmla="*/ 168885 w 940802"/>
                <a:gd name="connsiteY155" fmla="*/ 1263177 h 1551383"/>
                <a:gd name="connsiteX156" fmla="*/ 171702 w 940802"/>
                <a:gd name="connsiteY156" fmla="*/ 1244020 h 1551383"/>
                <a:gd name="connsiteX157" fmla="*/ 171702 w 940802"/>
                <a:gd name="connsiteY157" fmla="*/ 1224721 h 1551383"/>
                <a:gd name="connsiteX158" fmla="*/ 165926 w 940802"/>
                <a:gd name="connsiteY158" fmla="*/ 1210635 h 1551383"/>
                <a:gd name="connsiteX159" fmla="*/ 165926 w 940802"/>
                <a:gd name="connsiteY159" fmla="*/ 1191337 h 1551383"/>
                <a:gd name="connsiteX160" fmla="*/ 160292 w 940802"/>
                <a:gd name="connsiteY160" fmla="*/ 1174997 h 1551383"/>
                <a:gd name="connsiteX161" fmla="*/ 160292 w 940802"/>
                <a:gd name="connsiteY161" fmla="*/ 1155839 h 1551383"/>
                <a:gd name="connsiteX162" fmla="*/ 160292 w 940802"/>
                <a:gd name="connsiteY162" fmla="*/ 1136541 h 1551383"/>
                <a:gd name="connsiteX163" fmla="*/ 163250 w 940802"/>
                <a:gd name="connsiteY163" fmla="*/ 1128512 h 1551383"/>
                <a:gd name="connsiteX164" fmla="*/ 163250 w 940802"/>
                <a:gd name="connsiteY164" fmla="*/ 1120060 h 1551383"/>
                <a:gd name="connsiteX165" fmla="*/ 168321 w 940802"/>
                <a:gd name="connsiteY165" fmla="*/ 1114144 h 1551383"/>
                <a:gd name="connsiteX166" fmla="*/ 169589 w 940802"/>
                <a:gd name="connsiteY166" fmla="*/ 1104424 h 1551383"/>
                <a:gd name="connsiteX167" fmla="*/ 174519 w 940802"/>
                <a:gd name="connsiteY167" fmla="*/ 1090338 h 1551383"/>
                <a:gd name="connsiteX168" fmla="*/ 174519 w 940802"/>
                <a:gd name="connsiteY168" fmla="*/ 1070899 h 1551383"/>
                <a:gd name="connsiteX169" fmla="*/ 179590 w 940802"/>
                <a:gd name="connsiteY169" fmla="*/ 1064982 h 1551383"/>
                <a:gd name="connsiteX170" fmla="*/ 180576 w 940802"/>
                <a:gd name="connsiteY170" fmla="*/ 1057798 h 1551383"/>
                <a:gd name="connsiteX171" fmla="*/ 185225 w 940802"/>
                <a:gd name="connsiteY171" fmla="*/ 1056812 h 1551383"/>
                <a:gd name="connsiteX172" fmla="*/ 185225 w 940802"/>
                <a:gd name="connsiteY172" fmla="*/ 1019061 h 1551383"/>
                <a:gd name="connsiteX173" fmla="*/ 187901 w 940802"/>
                <a:gd name="connsiteY173" fmla="*/ 1007933 h 1551383"/>
                <a:gd name="connsiteX174" fmla="*/ 190718 w 940802"/>
                <a:gd name="connsiteY174" fmla="*/ 997086 h 1551383"/>
                <a:gd name="connsiteX175" fmla="*/ 190718 w 940802"/>
                <a:gd name="connsiteY175" fmla="*/ 969618 h 1551383"/>
                <a:gd name="connsiteX176" fmla="*/ 195790 w 940802"/>
                <a:gd name="connsiteY176" fmla="*/ 958771 h 1551383"/>
                <a:gd name="connsiteX177" fmla="*/ 195790 w 940802"/>
                <a:gd name="connsiteY177" fmla="*/ 944685 h 1551383"/>
                <a:gd name="connsiteX178" fmla="*/ 195790 w 940802"/>
                <a:gd name="connsiteY178" fmla="*/ 930599 h 1551383"/>
                <a:gd name="connsiteX179" fmla="*/ 197902 w 940802"/>
                <a:gd name="connsiteY179" fmla="*/ 921865 h 1551383"/>
                <a:gd name="connsiteX180" fmla="*/ 197902 w 940802"/>
                <a:gd name="connsiteY180" fmla="*/ 908624 h 1551383"/>
                <a:gd name="connsiteX181" fmla="*/ 200720 w 940802"/>
                <a:gd name="connsiteY181" fmla="*/ 897777 h 1551383"/>
                <a:gd name="connsiteX182" fmla="*/ 197902 w 940802"/>
                <a:gd name="connsiteY182" fmla="*/ 873126 h 1551383"/>
                <a:gd name="connsiteX183" fmla="*/ 194522 w 940802"/>
                <a:gd name="connsiteY183" fmla="*/ 848475 h 1551383"/>
                <a:gd name="connsiteX184" fmla="*/ 189732 w 940802"/>
                <a:gd name="connsiteY184" fmla="*/ 837488 h 1551383"/>
                <a:gd name="connsiteX185" fmla="*/ 197902 w 940802"/>
                <a:gd name="connsiteY185" fmla="*/ 823402 h 1551383"/>
                <a:gd name="connsiteX186" fmla="*/ 200579 w 940802"/>
                <a:gd name="connsiteY186" fmla="*/ 818049 h 1551383"/>
                <a:gd name="connsiteX187" fmla="*/ 205650 w 940802"/>
                <a:gd name="connsiteY187" fmla="*/ 811147 h 1551383"/>
                <a:gd name="connsiteX188" fmla="*/ 208749 w 940802"/>
                <a:gd name="connsiteY188" fmla="*/ 795933 h 1551383"/>
                <a:gd name="connsiteX189" fmla="*/ 216496 w 940802"/>
                <a:gd name="connsiteY189" fmla="*/ 784523 h 1551383"/>
                <a:gd name="connsiteX190" fmla="*/ 219877 w 940802"/>
                <a:gd name="connsiteY190" fmla="*/ 774241 h 1551383"/>
                <a:gd name="connsiteX191" fmla="*/ 222694 w 940802"/>
                <a:gd name="connsiteY191" fmla="*/ 757619 h 1551383"/>
                <a:gd name="connsiteX192" fmla="*/ 219877 w 940802"/>
                <a:gd name="connsiteY192" fmla="*/ 743532 h 1551383"/>
                <a:gd name="connsiteX193" fmla="*/ 219877 w 940802"/>
                <a:gd name="connsiteY193" fmla="*/ 713951 h 1551383"/>
                <a:gd name="connsiteX194" fmla="*/ 215370 w 940802"/>
                <a:gd name="connsiteY194" fmla="*/ 712965 h 1551383"/>
                <a:gd name="connsiteX195" fmla="*/ 215370 w 940802"/>
                <a:gd name="connsiteY195" fmla="*/ 699724 h 1551383"/>
                <a:gd name="connsiteX196" fmla="*/ 207199 w 940802"/>
                <a:gd name="connsiteY196" fmla="*/ 694230 h 1551383"/>
                <a:gd name="connsiteX197" fmla="*/ 195930 w 940802"/>
                <a:gd name="connsiteY197" fmla="*/ 694230 h 1551383"/>
                <a:gd name="connsiteX198" fmla="*/ 192831 w 940802"/>
                <a:gd name="connsiteY198" fmla="*/ 691272 h 1551383"/>
                <a:gd name="connsiteX199" fmla="*/ 182267 w 940802"/>
                <a:gd name="connsiteY199" fmla="*/ 688596 h 1551383"/>
                <a:gd name="connsiteX200" fmla="*/ 177055 w 940802"/>
                <a:gd name="connsiteY200" fmla="*/ 685637 h 1551383"/>
                <a:gd name="connsiteX201" fmla="*/ 172124 w 940802"/>
                <a:gd name="connsiteY201" fmla="*/ 685637 h 1551383"/>
                <a:gd name="connsiteX202" fmla="*/ 168180 w 940802"/>
                <a:gd name="connsiteY202" fmla="*/ 678594 h 1551383"/>
                <a:gd name="connsiteX203" fmla="*/ 157616 w 940802"/>
                <a:gd name="connsiteY203" fmla="*/ 674791 h 1551383"/>
                <a:gd name="connsiteX204" fmla="*/ 154376 w 940802"/>
                <a:gd name="connsiteY204" fmla="*/ 670283 h 1551383"/>
                <a:gd name="connsiteX205" fmla="*/ 150150 w 940802"/>
                <a:gd name="connsiteY205" fmla="*/ 669156 h 1551383"/>
                <a:gd name="connsiteX206" fmla="*/ 143529 w 940802"/>
                <a:gd name="connsiteY206" fmla="*/ 662113 h 1551383"/>
                <a:gd name="connsiteX207" fmla="*/ 136486 w 940802"/>
                <a:gd name="connsiteY207" fmla="*/ 660986 h 1551383"/>
                <a:gd name="connsiteX208" fmla="*/ 133246 w 940802"/>
                <a:gd name="connsiteY208" fmla="*/ 658592 h 1551383"/>
                <a:gd name="connsiteX209" fmla="*/ 120146 w 940802"/>
                <a:gd name="connsiteY209" fmla="*/ 658592 h 1551383"/>
                <a:gd name="connsiteX210" fmla="*/ 113244 w 940802"/>
                <a:gd name="connsiteY210" fmla="*/ 648731 h 1551383"/>
                <a:gd name="connsiteX211" fmla="*/ 105637 w 940802"/>
                <a:gd name="connsiteY211" fmla="*/ 631687 h 1551383"/>
                <a:gd name="connsiteX212" fmla="*/ 103101 w 940802"/>
                <a:gd name="connsiteY212" fmla="*/ 620699 h 1551383"/>
                <a:gd name="connsiteX213" fmla="*/ 99721 w 940802"/>
                <a:gd name="connsiteY213" fmla="*/ 613093 h 1551383"/>
                <a:gd name="connsiteX214" fmla="*/ 95354 w 940802"/>
                <a:gd name="connsiteY214" fmla="*/ 611966 h 1551383"/>
                <a:gd name="connsiteX215" fmla="*/ 94368 w 940802"/>
                <a:gd name="connsiteY215" fmla="*/ 607458 h 1551383"/>
                <a:gd name="connsiteX216" fmla="*/ 83803 w 940802"/>
                <a:gd name="connsiteY216" fmla="*/ 590555 h 1551383"/>
                <a:gd name="connsiteX217" fmla="*/ 83803 w 940802"/>
                <a:gd name="connsiteY217" fmla="*/ 566467 h 1551383"/>
                <a:gd name="connsiteX218" fmla="*/ 64505 w 940802"/>
                <a:gd name="connsiteY218" fmla="*/ 555480 h 1551383"/>
                <a:gd name="connsiteX219" fmla="*/ 46052 w 940802"/>
                <a:gd name="connsiteY219" fmla="*/ 549564 h 1551383"/>
                <a:gd name="connsiteX220" fmla="*/ 48869 w 940802"/>
                <a:gd name="connsiteY220" fmla="*/ 530406 h 1551383"/>
                <a:gd name="connsiteX221" fmla="*/ 54363 w 940802"/>
                <a:gd name="connsiteY221" fmla="*/ 511249 h 1551383"/>
                <a:gd name="connsiteX222" fmla="*/ 54363 w 940802"/>
                <a:gd name="connsiteY222" fmla="*/ 498008 h 1551383"/>
                <a:gd name="connsiteX223" fmla="*/ 44643 w 940802"/>
                <a:gd name="connsiteY223" fmla="*/ 494063 h 1551383"/>
                <a:gd name="connsiteX224" fmla="*/ 35205 w 940802"/>
                <a:gd name="connsiteY224" fmla="*/ 478709 h 1551383"/>
                <a:gd name="connsiteX225" fmla="*/ 30698 w 940802"/>
                <a:gd name="connsiteY225" fmla="*/ 477723 h 1551383"/>
                <a:gd name="connsiteX226" fmla="*/ 26894 w 940802"/>
                <a:gd name="connsiteY226" fmla="*/ 467863 h 1551383"/>
                <a:gd name="connsiteX227" fmla="*/ 16470 w 940802"/>
                <a:gd name="connsiteY227" fmla="*/ 459129 h 1551383"/>
                <a:gd name="connsiteX228" fmla="*/ 11118 w 940802"/>
                <a:gd name="connsiteY228" fmla="*/ 448142 h 1551383"/>
                <a:gd name="connsiteX229" fmla="*/ 4779 w 940802"/>
                <a:gd name="connsiteY229" fmla="*/ 446170 h 1551383"/>
                <a:gd name="connsiteX230" fmla="*/ 2948 w 940802"/>
                <a:gd name="connsiteY230" fmla="*/ 439831 h 1551383"/>
                <a:gd name="connsiteX231" fmla="*/ 2948 w 940802"/>
                <a:gd name="connsiteY231" fmla="*/ 410391 h 1551383"/>
                <a:gd name="connsiteX232" fmla="*/ 7878 w 940802"/>
                <a:gd name="connsiteY232" fmla="*/ 398981 h 1551383"/>
                <a:gd name="connsiteX233" fmla="*/ 13935 w 940802"/>
                <a:gd name="connsiteY233" fmla="*/ 382781 h 1551383"/>
                <a:gd name="connsiteX234" fmla="*/ 21541 w 940802"/>
                <a:gd name="connsiteY234" fmla="*/ 374330 h 1551383"/>
                <a:gd name="connsiteX235" fmla="*/ 21541 w 940802"/>
                <a:gd name="connsiteY235" fmla="*/ 365878 h 1551383"/>
                <a:gd name="connsiteX236" fmla="*/ 19288 w 940802"/>
                <a:gd name="connsiteY236" fmla="*/ 359961 h 1551383"/>
                <a:gd name="connsiteX237" fmla="*/ 10413 w 940802"/>
                <a:gd name="connsiteY237" fmla="*/ 335874 h 1551383"/>
                <a:gd name="connsiteX238" fmla="*/ 10413 w 940802"/>
                <a:gd name="connsiteY238" fmla="*/ 327563 h 1551383"/>
                <a:gd name="connsiteX239" fmla="*/ 12667 w 940802"/>
                <a:gd name="connsiteY239" fmla="*/ 321506 h 1551383"/>
                <a:gd name="connsiteX240" fmla="*/ 15907 w 940802"/>
                <a:gd name="connsiteY240" fmla="*/ 308405 h 1551383"/>
                <a:gd name="connsiteX241" fmla="*/ 24781 w 940802"/>
                <a:gd name="connsiteY241" fmla="*/ 300940 h 1551383"/>
                <a:gd name="connsiteX242" fmla="*/ 32952 w 940802"/>
                <a:gd name="connsiteY242" fmla="*/ 289952 h 1551383"/>
                <a:gd name="connsiteX243" fmla="*/ 45488 w 940802"/>
                <a:gd name="connsiteY243" fmla="*/ 280374 h 1551383"/>
                <a:gd name="connsiteX244" fmla="*/ 53799 w 940802"/>
                <a:gd name="connsiteY244" fmla="*/ 275162 h 1551383"/>
                <a:gd name="connsiteX245" fmla="*/ 57462 w 940802"/>
                <a:gd name="connsiteY245" fmla="*/ 259667 h 1551383"/>
                <a:gd name="connsiteX246" fmla="*/ 67886 w 940802"/>
                <a:gd name="connsiteY246" fmla="*/ 250933 h 1551383"/>
                <a:gd name="connsiteX247" fmla="*/ 73520 w 940802"/>
                <a:gd name="connsiteY247" fmla="*/ 248257 h 1551383"/>
                <a:gd name="connsiteX248" fmla="*/ 76760 w 940802"/>
                <a:gd name="connsiteY248" fmla="*/ 243327 h 1551383"/>
                <a:gd name="connsiteX249" fmla="*/ 81690 w 940802"/>
                <a:gd name="connsiteY249" fmla="*/ 240087 h 1551383"/>
                <a:gd name="connsiteX250" fmla="*/ 84367 w 940802"/>
                <a:gd name="connsiteY250" fmla="*/ 234452 h 1551383"/>
                <a:gd name="connsiteX251" fmla="*/ 87747 w 940802"/>
                <a:gd name="connsiteY251" fmla="*/ 221493 h 1551383"/>
                <a:gd name="connsiteX252" fmla="*/ 90001 w 940802"/>
                <a:gd name="connsiteY252" fmla="*/ 207406 h 1551383"/>
                <a:gd name="connsiteX253" fmla="*/ 87043 w 940802"/>
                <a:gd name="connsiteY253" fmla="*/ 202195 h 1551383"/>
                <a:gd name="connsiteX254" fmla="*/ 87043 w 940802"/>
                <a:gd name="connsiteY254" fmla="*/ 193884 h 1551383"/>
                <a:gd name="connsiteX255" fmla="*/ 87043 w 940802"/>
                <a:gd name="connsiteY255" fmla="*/ 177402 h 1551383"/>
                <a:gd name="connsiteX256" fmla="*/ 90424 w 940802"/>
                <a:gd name="connsiteY256" fmla="*/ 164161 h 1551383"/>
                <a:gd name="connsiteX257" fmla="*/ 97326 w 940802"/>
                <a:gd name="connsiteY257" fmla="*/ 160217 h 1551383"/>
                <a:gd name="connsiteX258" fmla="*/ 102960 w 940802"/>
                <a:gd name="connsiteY258" fmla="*/ 157682 h 1551383"/>
                <a:gd name="connsiteX259" fmla="*/ 106905 w 940802"/>
                <a:gd name="connsiteY259" fmla="*/ 142468 h 1551383"/>
                <a:gd name="connsiteX260" fmla="*/ 111272 w 940802"/>
                <a:gd name="connsiteY260" fmla="*/ 135707 h 1551383"/>
                <a:gd name="connsiteX261" fmla="*/ 112398 w 940802"/>
                <a:gd name="connsiteY261" fmla="*/ 128805 h 1551383"/>
                <a:gd name="connsiteX262" fmla="*/ 119301 w 940802"/>
                <a:gd name="connsiteY262" fmla="*/ 116409 h 1551383"/>
                <a:gd name="connsiteX263" fmla="*/ 124935 w 940802"/>
                <a:gd name="connsiteY263" fmla="*/ 111197 h 1551383"/>
                <a:gd name="connsiteX264" fmla="*/ 124935 w 940802"/>
                <a:gd name="connsiteY264" fmla="*/ 103308 h 1551383"/>
                <a:gd name="connsiteX265" fmla="*/ 130570 w 940802"/>
                <a:gd name="connsiteY265" fmla="*/ 89222 h 1551383"/>
                <a:gd name="connsiteX266" fmla="*/ 143811 w 940802"/>
                <a:gd name="connsiteY266" fmla="*/ 66825 h 1551383"/>
                <a:gd name="connsiteX267" fmla="*/ 157897 w 940802"/>
                <a:gd name="connsiteY267" fmla="*/ 50907 h 1551383"/>
                <a:gd name="connsiteX268" fmla="*/ 163954 w 940802"/>
                <a:gd name="connsiteY268" fmla="*/ 40484 h 1551383"/>
                <a:gd name="connsiteX269" fmla="*/ 174378 w 940802"/>
                <a:gd name="connsiteY269" fmla="*/ 36680 h 1551383"/>
                <a:gd name="connsiteX270" fmla="*/ 185084 w 940802"/>
                <a:gd name="connsiteY270" fmla="*/ 28933 h 1551383"/>
                <a:gd name="connsiteX271" fmla="*/ 191423 w 940802"/>
                <a:gd name="connsiteY271" fmla="*/ 27101 h 1551383"/>
                <a:gd name="connsiteX272" fmla="*/ 193958 w 940802"/>
                <a:gd name="connsiteY272" fmla="*/ 23439 h 1551383"/>
                <a:gd name="connsiteX273" fmla="*/ 205086 w 940802"/>
                <a:gd name="connsiteY273" fmla="*/ 15973 h 1551383"/>
                <a:gd name="connsiteX274" fmla="*/ 209876 w 940802"/>
                <a:gd name="connsiteY274" fmla="*/ 7099 h 1551383"/>
                <a:gd name="connsiteX275" fmla="*/ 221568 w 940802"/>
                <a:gd name="connsiteY275" fmla="*/ 760 h 1551383"/>
                <a:gd name="connsiteX276" fmla="*/ 218469 w 940802"/>
                <a:gd name="connsiteY276" fmla="*/ 10198 h 1551383"/>
                <a:gd name="connsiteX277" fmla="*/ 218469 w 940802"/>
                <a:gd name="connsiteY277" fmla="*/ 20763 h 1551383"/>
                <a:gd name="connsiteX278" fmla="*/ 215088 w 940802"/>
                <a:gd name="connsiteY278" fmla="*/ 31186 h 1551383"/>
                <a:gd name="connsiteX279" fmla="*/ 210721 w 940802"/>
                <a:gd name="connsiteY279" fmla="*/ 32172 h 1551383"/>
                <a:gd name="connsiteX280" fmla="*/ 204664 w 940802"/>
                <a:gd name="connsiteY280" fmla="*/ 50907 h 1551383"/>
                <a:gd name="connsiteX281" fmla="*/ 204664 w 940802"/>
                <a:gd name="connsiteY281" fmla="*/ 61190 h 1551383"/>
                <a:gd name="connsiteX282" fmla="*/ 209031 w 940802"/>
                <a:gd name="connsiteY282" fmla="*/ 70628 h 1551383"/>
                <a:gd name="connsiteX283" fmla="*/ 215651 w 940802"/>
                <a:gd name="connsiteY283" fmla="*/ 88659 h 1551383"/>
                <a:gd name="connsiteX284" fmla="*/ 226639 w 940802"/>
                <a:gd name="connsiteY284" fmla="*/ 75558 h 1551383"/>
                <a:gd name="connsiteX285" fmla="*/ 228752 w 940802"/>
                <a:gd name="connsiteY285" fmla="*/ 50907 h 1551383"/>
                <a:gd name="connsiteX286" fmla="*/ 228752 w 940802"/>
                <a:gd name="connsiteY286" fmla="*/ 39920 h 1551383"/>
                <a:gd name="connsiteX287" fmla="*/ 240021 w 940802"/>
                <a:gd name="connsiteY287" fmla="*/ 34567 h 1551383"/>
                <a:gd name="connsiteX288" fmla="*/ 245937 w 940802"/>
                <a:gd name="connsiteY288" fmla="*/ 29496 h 1551383"/>
                <a:gd name="connsiteX289" fmla="*/ 250304 w 940802"/>
                <a:gd name="connsiteY289" fmla="*/ 28510 h 1551383"/>
                <a:gd name="connsiteX290" fmla="*/ 250304 w 940802"/>
                <a:gd name="connsiteY290" fmla="*/ 20622 h 1551383"/>
                <a:gd name="connsiteX291" fmla="*/ 253543 w 940802"/>
                <a:gd name="connsiteY291" fmla="*/ 10198 h 1551383"/>
                <a:gd name="connsiteX292" fmla="*/ 269320 w 940802"/>
                <a:gd name="connsiteY292" fmla="*/ 10198 h 1551383"/>
                <a:gd name="connsiteX293" fmla="*/ 269320 w 940802"/>
                <a:gd name="connsiteY293" fmla="*/ 24284 h 1551383"/>
                <a:gd name="connsiteX294" fmla="*/ 266926 w 940802"/>
                <a:gd name="connsiteY294" fmla="*/ 34567 h 1551383"/>
                <a:gd name="connsiteX295" fmla="*/ 269884 w 940802"/>
                <a:gd name="connsiteY295" fmla="*/ 37103 h 1551383"/>
                <a:gd name="connsiteX296" fmla="*/ 271856 w 940802"/>
                <a:gd name="connsiteY296" fmla="*/ 43442 h 1551383"/>
                <a:gd name="connsiteX297" fmla="*/ 274955 w 940802"/>
                <a:gd name="connsiteY297" fmla="*/ 53865 h 1551383"/>
                <a:gd name="connsiteX298" fmla="*/ 317214 w 940802"/>
                <a:gd name="connsiteY298" fmla="*/ 56260 h 1551383"/>
                <a:gd name="connsiteX299" fmla="*/ 319608 w 940802"/>
                <a:gd name="connsiteY299" fmla="*/ 59218 h 1551383"/>
                <a:gd name="connsiteX300" fmla="*/ 324679 w 940802"/>
                <a:gd name="connsiteY300" fmla="*/ 59218 h 1551383"/>
                <a:gd name="connsiteX301" fmla="*/ 332850 w 940802"/>
                <a:gd name="connsiteY301" fmla="*/ 61895 h 1551383"/>
                <a:gd name="connsiteX302" fmla="*/ 351584 w 940802"/>
                <a:gd name="connsiteY302" fmla="*/ 64289 h 1551383"/>
                <a:gd name="connsiteX303" fmla="*/ 354824 w 940802"/>
                <a:gd name="connsiteY303" fmla="*/ 53865 h 1551383"/>
                <a:gd name="connsiteX304" fmla="*/ 358064 w 940802"/>
                <a:gd name="connsiteY304" fmla="*/ 43582 h 1551383"/>
                <a:gd name="connsiteX305" fmla="*/ 382292 w 940802"/>
                <a:gd name="connsiteY305" fmla="*/ 37103 h 1551383"/>
                <a:gd name="connsiteX306" fmla="*/ 391167 w 940802"/>
                <a:gd name="connsiteY306" fmla="*/ 42033 h 1551383"/>
                <a:gd name="connsiteX307" fmla="*/ 399337 w 940802"/>
                <a:gd name="connsiteY307" fmla="*/ 47527 h 1551383"/>
                <a:gd name="connsiteX308" fmla="*/ 401168 w 940802"/>
                <a:gd name="connsiteY308" fmla="*/ 59359 h 1551383"/>
                <a:gd name="connsiteX309" fmla="*/ 404408 w 940802"/>
                <a:gd name="connsiteY309" fmla="*/ 69783 h 1551383"/>
                <a:gd name="connsiteX310" fmla="*/ 420607 w 940802"/>
                <a:gd name="connsiteY310" fmla="*/ 72882 h 1551383"/>
                <a:gd name="connsiteX311" fmla="*/ 434694 w 940802"/>
                <a:gd name="connsiteY311" fmla="*/ 83869 h 1551383"/>
                <a:gd name="connsiteX312" fmla="*/ 440046 w 940802"/>
                <a:gd name="connsiteY312" fmla="*/ 100350 h 1551383"/>
                <a:gd name="connsiteX313" fmla="*/ 445540 w 940802"/>
                <a:gd name="connsiteY313" fmla="*/ 105844 h 1551383"/>
                <a:gd name="connsiteX314" fmla="*/ 450470 w 940802"/>
                <a:gd name="connsiteY314" fmla="*/ 105844 h 1551383"/>
                <a:gd name="connsiteX315" fmla="*/ 453006 w 940802"/>
                <a:gd name="connsiteY315" fmla="*/ 108802 h 1551383"/>
                <a:gd name="connsiteX316" fmla="*/ 459345 w 940802"/>
                <a:gd name="connsiteY316" fmla="*/ 111338 h 1551383"/>
                <a:gd name="connsiteX317" fmla="*/ 462585 w 940802"/>
                <a:gd name="connsiteY317" fmla="*/ 115845 h 1551383"/>
                <a:gd name="connsiteX318" fmla="*/ 467515 w 940802"/>
                <a:gd name="connsiteY318" fmla="*/ 115845 h 1551383"/>
                <a:gd name="connsiteX319" fmla="*/ 480474 w 940802"/>
                <a:gd name="connsiteY319" fmla="*/ 124860 h 1551383"/>
                <a:gd name="connsiteX320" fmla="*/ 505830 w 940802"/>
                <a:gd name="connsiteY320" fmla="*/ 145990 h 1551383"/>
                <a:gd name="connsiteX321" fmla="*/ 534002 w 940802"/>
                <a:gd name="connsiteY321" fmla="*/ 141201 h 1551383"/>
                <a:gd name="connsiteX322" fmla="*/ 555273 w 940802"/>
                <a:gd name="connsiteY322" fmla="*/ 145427 h 1551383"/>
                <a:gd name="connsiteX323" fmla="*/ 577106 w 940802"/>
                <a:gd name="connsiteY323" fmla="*/ 151484 h 1551383"/>
                <a:gd name="connsiteX324" fmla="*/ 590348 w 940802"/>
                <a:gd name="connsiteY324" fmla="*/ 151484 h 1551383"/>
                <a:gd name="connsiteX325" fmla="*/ 598659 w 940802"/>
                <a:gd name="connsiteY325" fmla="*/ 156837 h 1551383"/>
                <a:gd name="connsiteX326" fmla="*/ 605138 w 940802"/>
                <a:gd name="connsiteY326" fmla="*/ 175008 h 1551383"/>
                <a:gd name="connsiteX327" fmla="*/ 612886 w 940802"/>
                <a:gd name="connsiteY327" fmla="*/ 178248 h 1551383"/>
                <a:gd name="connsiteX328" fmla="*/ 618943 w 940802"/>
                <a:gd name="connsiteY328" fmla="*/ 186418 h 1551383"/>
                <a:gd name="connsiteX329" fmla="*/ 622887 w 940802"/>
                <a:gd name="connsiteY329" fmla="*/ 195574 h 1551383"/>
                <a:gd name="connsiteX330" fmla="*/ 631198 w 940802"/>
                <a:gd name="connsiteY330" fmla="*/ 201068 h 1551383"/>
                <a:gd name="connsiteX331" fmla="*/ 639650 w 940802"/>
                <a:gd name="connsiteY331" fmla="*/ 206279 h 1551383"/>
                <a:gd name="connsiteX332" fmla="*/ 642608 w 940802"/>
                <a:gd name="connsiteY332" fmla="*/ 215999 h 1551383"/>
                <a:gd name="connsiteX333" fmla="*/ 632747 w 940802"/>
                <a:gd name="connsiteY333" fmla="*/ 222901 h 1551383"/>
                <a:gd name="connsiteX334" fmla="*/ 626409 w 940802"/>
                <a:gd name="connsiteY334" fmla="*/ 224874 h 1551383"/>
                <a:gd name="connsiteX335" fmla="*/ 620915 w 940802"/>
                <a:gd name="connsiteY335" fmla="*/ 227550 h 1551383"/>
                <a:gd name="connsiteX336" fmla="*/ 617393 w 940802"/>
                <a:gd name="connsiteY336" fmla="*/ 253046 h 1551383"/>
                <a:gd name="connsiteX337" fmla="*/ 631480 w 940802"/>
                <a:gd name="connsiteY337" fmla="*/ 255018 h 1551383"/>
                <a:gd name="connsiteX338" fmla="*/ 637678 w 940802"/>
                <a:gd name="connsiteY338" fmla="*/ 256990 h 1551383"/>
                <a:gd name="connsiteX339" fmla="*/ 640072 w 940802"/>
                <a:gd name="connsiteY339" fmla="*/ 262766 h 1551383"/>
                <a:gd name="connsiteX340" fmla="*/ 647961 w 940802"/>
                <a:gd name="connsiteY340" fmla="*/ 262766 h 1551383"/>
                <a:gd name="connsiteX341" fmla="*/ 653173 w 940802"/>
                <a:gd name="connsiteY341" fmla="*/ 265865 h 1551383"/>
                <a:gd name="connsiteX342" fmla="*/ 669372 w 940802"/>
                <a:gd name="connsiteY342" fmla="*/ 265865 h 1551383"/>
                <a:gd name="connsiteX343" fmla="*/ 670217 w 940802"/>
                <a:gd name="connsiteY343" fmla="*/ 273190 h 1551383"/>
                <a:gd name="connsiteX344" fmla="*/ 674725 w 940802"/>
                <a:gd name="connsiteY344" fmla="*/ 274176 h 1551383"/>
                <a:gd name="connsiteX345" fmla="*/ 680500 w 940802"/>
                <a:gd name="connsiteY345" fmla="*/ 287417 h 1551383"/>
                <a:gd name="connsiteX346" fmla="*/ 688248 w 940802"/>
                <a:gd name="connsiteY346" fmla="*/ 287417 h 1551383"/>
                <a:gd name="connsiteX347" fmla="*/ 697122 w 940802"/>
                <a:gd name="connsiteY347" fmla="*/ 289530 h 1551383"/>
                <a:gd name="connsiteX348" fmla="*/ 705433 w 940802"/>
                <a:gd name="connsiteY348" fmla="*/ 289530 h 1551383"/>
                <a:gd name="connsiteX349" fmla="*/ 713462 w 940802"/>
                <a:gd name="connsiteY349" fmla="*/ 292488 h 1551383"/>
                <a:gd name="connsiteX350" fmla="*/ 721210 w 940802"/>
                <a:gd name="connsiteY350" fmla="*/ 293615 h 1551383"/>
                <a:gd name="connsiteX351" fmla="*/ 725154 w 940802"/>
                <a:gd name="connsiteY351" fmla="*/ 302630 h 1551383"/>
                <a:gd name="connsiteX352" fmla="*/ 732620 w 940802"/>
                <a:gd name="connsiteY352" fmla="*/ 314322 h 1551383"/>
                <a:gd name="connsiteX353" fmla="*/ 749382 w 940802"/>
                <a:gd name="connsiteY353" fmla="*/ 319675 h 1551383"/>
                <a:gd name="connsiteX354" fmla="*/ 765722 w 940802"/>
                <a:gd name="connsiteY354" fmla="*/ 322633 h 1551383"/>
                <a:gd name="connsiteX355" fmla="*/ 782063 w 940802"/>
                <a:gd name="connsiteY355" fmla="*/ 319815 h 1551383"/>
                <a:gd name="connsiteX356" fmla="*/ 808827 w 940802"/>
                <a:gd name="connsiteY356" fmla="*/ 317562 h 1551383"/>
                <a:gd name="connsiteX357" fmla="*/ 820377 w 940802"/>
                <a:gd name="connsiteY357" fmla="*/ 330662 h 1551383"/>
                <a:gd name="connsiteX358" fmla="*/ 828548 w 940802"/>
                <a:gd name="connsiteY358" fmla="*/ 333479 h 1551383"/>
                <a:gd name="connsiteX359" fmla="*/ 839535 w 940802"/>
                <a:gd name="connsiteY359" fmla="*/ 336296 h 1551383"/>
                <a:gd name="connsiteX360" fmla="*/ 860946 w 940802"/>
                <a:gd name="connsiteY360" fmla="*/ 339536 h 1551383"/>
                <a:gd name="connsiteX361" fmla="*/ 866158 w 940802"/>
                <a:gd name="connsiteY361" fmla="*/ 358975 h 1551383"/>
                <a:gd name="connsiteX362" fmla="*/ 874469 w 940802"/>
                <a:gd name="connsiteY362" fmla="*/ 361511 h 1551383"/>
                <a:gd name="connsiteX363" fmla="*/ 883203 w 940802"/>
                <a:gd name="connsiteY363" fmla="*/ 366441 h 1551383"/>
                <a:gd name="connsiteX364" fmla="*/ 894471 w 940802"/>
                <a:gd name="connsiteY364" fmla="*/ 366441 h 1551383"/>
                <a:gd name="connsiteX365" fmla="*/ 902360 w 940802"/>
                <a:gd name="connsiteY365" fmla="*/ 360666 h 1551383"/>
                <a:gd name="connsiteX366" fmla="*/ 908135 w 940802"/>
                <a:gd name="connsiteY366" fmla="*/ 360666 h 1551383"/>
                <a:gd name="connsiteX367" fmla="*/ 911375 w 940802"/>
                <a:gd name="connsiteY367" fmla="*/ 358271 h 1551383"/>
                <a:gd name="connsiteX368" fmla="*/ 924053 w 940802"/>
                <a:gd name="connsiteY368" fmla="*/ 358271 h 1551383"/>
                <a:gd name="connsiteX369" fmla="*/ 930110 w 940802"/>
                <a:gd name="connsiteY369" fmla="*/ 374189 h 1551383"/>
                <a:gd name="connsiteX370" fmla="*/ 930110 w 940802"/>
                <a:gd name="connsiteY370" fmla="*/ 398417 h 1551383"/>
                <a:gd name="connsiteX371" fmla="*/ 937153 w 940802"/>
                <a:gd name="connsiteY371" fmla="*/ 402361 h 1551383"/>
                <a:gd name="connsiteX372" fmla="*/ 939970 w 940802"/>
                <a:gd name="connsiteY372" fmla="*/ 412644 h 1551383"/>
                <a:gd name="connsiteX373" fmla="*/ 937998 w 940802"/>
                <a:gd name="connsiteY373" fmla="*/ 423632 h 1551383"/>
                <a:gd name="connsiteX374" fmla="*/ 930110 w 940802"/>
                <a:gd name="connsiteY374" fmla="*/ 432224 h 1551383"/>
                <a:gd name="connsiteX375" fmla="*/ 923630 w 940802"/>
                <a:gd name="connsiteY375" fmla="*/ 450396 h 1551383"/>
                <a:gd name="connsiteX376" fmla="*/ 919123 w 940802"/>
                <a:gd name="connsiteY376" fmla="*/ 451382 h 1551383"/>
                <a:gd name="connsiteX377" fmla="*/ 912643 w 940802"/>
                <a:gd name="connsiteY377" fmla="*/ 466595 h 1551383"/>
                <a:gd name="connsiteX378" fmla="*/ 908276 w 940802"/>
                <a:gd name="connsiteY378" fmla="*/ 469976 h 1551383"/>
                <a:gd name="connsiteX379" fmla="*/ 907290 w 940802"/>
                <a:gd name="connsiteY379" fmla="*/ 475892 h 1551383"/>
                <a:gd name="connsiteX380" fmla="*/ 898838 w 940802"/>
                <a:gd name="connsiteY380" fmla="*/ 480400 h 1551383"/>
                <a:gd name="connsiteX381" fmla="*/ 869820 w 940802"/>
                <a:gd name="connsiteY381" fmla="*/ 500684 h 1551383"/>
                <a:gd name="connsiteX382" fmla="*/ 868975 w 940802"/>
                <a:gd name="connsiteY382" fmla="*/ 505191 h 1551383"/>
                <a:gd name="connsiteX383" fmla="*/ 857988 w 940802"/>
                <a:gd name="connsiteY383" fmla="*/ 513502 h 1551383"/>
                <a:gd name="connsiteX384" fmla="*/ 845169 w 940802"/>
                <a:gd name="connsiteY384" fmla="*/ 517306 h 1551383"/>
                <a:gd name="connsiteX385" fmla="*/ 845169 w 940802"/>
                <a:gd name="connsiteY385" fmla="*/ 530406 h 1551383"/>
                <a:gd name="connsiteX386" fmla="*/ 842493 w 940802"/>
                <a:gd name="connsiteY386" fmla="*/ 555057 h 1551383"/>
                <a:gd name="connsiteX387" fmla="*/ 847846 w 940802"/>
                <a:gd name="connsiteY387" fmla="*/ 576891 h 1551383"/>
                <a:gd name="connsiteX388" fmla="*/ 853339 w 940802"/>
                <a:gd name="connsiteY388" fmla="*/ 612529 h 15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940802" h="1551383">
                  <a:moveTo>
                    <a:pt x="852776" y="616333"/>
                  </a:moveTo>
                  <a:cubicBezTo>
                    <a:pt x="852565" y="619150"/>
                    <a:pt x="852565" y="621967"/>
                    <a:pt x="852776" y="624785"/>
                  </a:cubicBezTo>
                  <a:cubicBezTo>
                    <a:pt x="853001" y="626193"/>
                    <a:pt x="853889" y="627404"/>
                    <a:pt x="855171" y="628024"/>
                  </a:cubicBezTo>
                  <a:cubicBezTo>
                    <a:pt x="855171" y="632814"/>
                    <a:pt x="854044" y="632532"/>
                    <a:pt x="850804" y="636194"/>
                  </a:cubicBezTo>
                  <a:cubicBezTo>
                    <a:pt x="847564" y="639857"/>
                    <a:pt x="849254" y="639434"/>
                    <a:pt x="847564" y="641125"/>
                  </a:cubicBezTo>
                  <a:cubicBezTo>
                    <a:pt x="846127" y="640956"/>
                    <a:pt x="844733" y="641674"/>
                    <a:pt x="844042" y="642956"/>
                  </a:cubicBezTo>
                  <a:cubicBezTo>
                    <a:pt x="841803" y="644463"/>
                    <a:pt x="840070" y="646632"/>
                    <a:pt x="839112" y="649154"/>
                  </a:cubicBezTo>
                  <a:cubicBezTo>
                    <a:pt x="837985" y="658282"/>
                    <a:pt x="837985" y="667494"/>
                    <a:pt x="839112" y="676622"/>
                  </a:cubicBezTo>
                  <a:cubicBezTo>
                    <a:pt x="839535" y="680975"/>
                    <a:pt x="839535" y="685370"/>
                    <a:pt x="839112" y="689723"/>
                  </a:cubicBezTo>
                  <a:cubicBezTo>
                    <a:pt x="839112" y="691976"/>
                    <a:pt x="836858" y="694934"/>
                    <a:pt x="836436" y="698033"/>
                  </a:cubicBezTo>
                  <a:lnTo>
                    <a:pt x="832069" y="699020"/>
                  </a:lnTo>
                  <a:cubicBezTo>
                    <a:pt x="830942" y="713106"/>
                    <a:pt x="812207" y="707471"/>
                    <a:pt x="809390" y="720290"/>
                  </a:cubicBezTo>
                  <a:cubicBezTo>
                    <a:pt x="809390" y="723671"/>
                    <a:pt x="809390" y="727333"/>
                    <a:pt x="809390" y="730855"/>
                  </a:cubicBezTo>
                  <a:cubicBezTo>
                    <a:pt x="809390" y="734376"/>
                    <a:pt x="807418" y="736771"/>
                    <a:pt x="806573" y="739025"/>
                  </a:cubicBezTo>
                  <a:cubicBezTo>
                    <a:pt x="804882" y="744237"/>
                    <a:pt x="801924" y="746772"/>
                    <a:pt x="801361" y="753111"/>
                  </a:cubicBezTo>
                  <a:cubicBezTo>
                    <a:pt x="797135" y="754238"/>
                    <a:pt x="792909" y="753111"/>
                    <a:pt x="788683" y="754097"/>
                  </a:cubicBezTo>
                  <a:cubicBezTo>
                    <a:pt x="785838" y="755196"/>
                    <a:pt x="782851" y="755900"/>
                    <a:pt x="779809" y="756210"/>
                  </a:cubicBezTo>
                  <a:cubicBezTo>
                    <a:pt x="777048" y="756492"/>
                    <a:pt x="774259" y="756492"/>
                    <a:pt x="771498" y="756210"/>
                  </a:cubicBezTo>
                  <a:cubicBezTo>
                    <a:pt x="770089" y="756097"/>
                    <a:pt x="768864" y="755238"/>
                    <a:pt x="768258" y="753956"/>
                  </a:cubicBezTo>
                  <a:cubicBezTo>
                    <a:pt x="764877" y="753252"/>
                    <a:pt x="761074" y="753956"/>
                    <a:pt x="757834" y="753956"/>
                  </a:cubicBezTo>
                  <a:cubicBezTo>
                    <a:pt x="754594" y="753956"/>
                    <a:pt x="752200" y="750998"/>
                    <a:pt x="746988" y="750998"/>
                  </a:cubicBezTo>
                  <a:cubicBezTo>
                    <a:pt x="743846" y="750533"/>
                    <a:pt x="740635" y="751237"/>
                    <a:pt x="737972" y="752970"/>
                  </a:cubicBezTo>
                  <a:cubicBezTo>
                    <a:pt x="733732" y="756590"/>
                    <a:pt x="730901" y="761577"/>
                    <a:pt x="729943" y="767056"/>
                  </a:cubicBezTo>
                  <a:lnTo>
                    <a:pt x="725577" y="768042"/>
                  </a:lnTo>
                  <a:cubicBezTo>
                    <a:pt x="725577" y="776776"/>
                    <a:pt x="713180" y="784101"/>
                    <a:pt x="705856" y="783960"/>
                  </a:cubicBezTo>
                  <a:cubicBezTo>
                    <a:pt x="694164" y="783960"/>
                    <a:pt x="685290" y="781143"/>
                    <a:pt x="683458" y="794525"/>
                  </a:cubicBezTo>
                  <a:cubicBezTo>
                    <a:pt x="675711" y="794525"/>
                    <a:pt x="676415" y="802977"/>
                    <a:pt x="670358" y="805935"/>
                  </a:cubicBezTo>
                  <a:cubicBezTo>
                    <a:pt x="664301" y="808893"/>
                    <a:pt x="665569" y="805935"/>
                    <a:pt x="662047" y="811428"/>
                  </a:cubicBezTo>
                  <a:cubicBezTo>
                    <a:pt x="660624" y="813626"/>
                    <a:pt x="659033" y="815696"/>
                    <a:pt x="657258" y="817626"/>
                  </a:cubicBezTo>
                  <a:cubicBezTo>
                    <a:pt x="652187" y="822557"/>
                    <a:pt x="647820" y="822979"/>
                    <a:pt x="645003" y="829881"/>
                  </a:cubicBezTo>
                  <a:cubicBezTo>
                    <a:pt x="642566" y="836248"/>
                    <a:pt x="641847" y="843151"/>
                    <a:pt x="642890" y="849884"/>
                  </a:cubicBezTo>
                  <a:cubicBezTo>
                    <a:pt x="643735" y="857068"/>
                    <a:pt x="648524" y="861153"/>
                    <a:pt x="648383" y="868901"/>
                  </a:cubicBezTo>
                  <a:cubicBezTo>
                    <a:pt x="648820" y="874718"/>
                    <a:pt x="650708" y="880339"/>
                    <a:pt x="653877" y="885241"/>
                  </a:cubicBezTo>
                  <a:cubicBezTo>
                    <a:pt x="655990" y="890171"/>
                    <a:pt x="659371" y="900736"/>
                    <a:pt x="654722" y="905384"/>
                  </a:cubicBezTo>
                  <a:cubicBezTo>
                    <a:pt x="650074" y="910033"/>
                    <a:pt x="643171" y="905384"/>
                    <a:pt x="642326" y="914963"/>
                  </a:cubicBezTo>
                  <a:lnTo>
                    <a:pt x="637960" y="915949"/>
                  </a:lnTo>
                  <a:cubicBezTo>
                    <a:pt x="637255" y="926373"/>
                    <a:pt x="626409" y="934684"/>
                    <a:pt x="625986" y="945108"/>
                  </a:cubicBezTo>
                  <a:cubicBezTo>
                    <a:pt x="619929" y="945812"/>
                    <a:pt x="615985" y="947502"/>
                    <a:pt x="609928" y="948348"/>
                  </a:cubicBezTo>
                  <a:cubicBezTo>
                    <a:pt x="603871" y="949193"/>
                    <a:pt x="602039" y="951024"/>
                    <a:pt x="596686" y="951447"/>
                  </a:cubicBezTo>
                  <a:cubicBezTo>
                    <a:pt x="596546" y="953898"/>
                    <a:pt x="596264" y="956349"/>
                    <a:pt x="595841" y="958771"/>
                  </a:cubicBezTo>
                  <a:cubicBezTo>
                    <a:pt x="587249" y="958771"/>
                    <a:pt x="586263" y="966801"/>
                    <a:pt x="585417" y="972858"/>
                  </a:cubicBezTo>
                  <a:cubicBezTo>
                    <a:pt x="584262" y="978394"/>
                    <a:pt x="582178" y="983676"/>
                    <a:pt x="579220" y="988494"/>
                  </a:cubicBezTo>
                  <a:cubicBezTo>
                    <a:pt x="576938" y="994086"/>
                    <a:pt x="573190" y="998946"/>
                    <a:pt x="568373" y="1002580"/>
                  </a:cubicBezTo>
                  <a:cubicBezTo>
                    <a:pt x="565697" y="1003989"/>
                    <a:pt x="561612" y="1002580"/>
                    <a:pt x="558653" y="1003707"/>
                  </a:cubicBezTo>
                  <a:cubicBezTo>
                    <a:pt x="555695" y="1004834"/>
                    <a:pt x="553301" y="1005961"/>
                    <a:pt x="550202" y="1006383"/>
                  </a:cubicBezTo>
                  <a:cubicBezTo>
                    <a:pt x="550202" y="1012159"/>
                    <a:pt x="545271" y="1015962"/>
                    <a:pt x="542172" y="1020470"/>
                  </a:cubicBezTo>
                  <a:cubicBezTo>
                    <a:pt x="539073" y="1024977"/>
                    <a:pt x="538510" y="1029907"/>
                    <a:pt x="530622" y="1030894"/>
                  </a:cubicBezTo>
                  <a:cubicBezTo>
                    <a:pt x="522733" y="1031879"/>
                    <a:pt x="516535" y="1029907"/>
                    <a:pt x="509351" y="1030894"/>
                  </a:cubicBezTo>
                  <a:cubicBezTo>
                    <a:pt x="508703" y="1032133"/>
                    <a:pt x="507492" y="1032978"/>
                    <a:pt x="506111" y="1033147"/>
                  </a:cubicBezTo>
                  <a:lnTo>
                    <a:pt x="500336" y="1033147"/>
                  </a:lnTo>
                  <a:cubicBezTo>
                    <a:pt x="496772" y="1033880"/>
                    <a:pt x="493321" y="1035063"/>
                    <a:pt x="490053" y="1036669"/>
                  </a:cubicBezTo>
                  <a:cubicBezTo>
                    <a:pt x="482728" y="1041317"/>
                    <a:pt x="488363" y="1045966"/>
                    <a:pt x="491603" y="1050755"/>
                  </a:cubicBezTo>
                  <a:cubicBezTo>
                    <a:pt x="494800" y="1055502"/>
                    <a:pt x="496913" y="1060883"/>
                    <a:pt x="497801" y="1066532"/>
                  </a:cubicBezTo>
                  <a:cubicBezTo>
                    <a:pt x="497801" y="1069490"/>
                    <a:pt x="496251" y="1074420"/>
                    <a:pt x="497801" y="1077097"/>
                  </a:cubicBezTo>
                  <a:cubicBezTo>
                    <a:pt x="500280" y="1078308"/>
                    <a:pt x="502815" y="1079379"/>
                    <a:pt x="505407" y="1080336"/>
                  </a:cubicBezTo>
                  <a:cubicBezTo>
                    <a:pt x="510478" y="1082590"/>
                    <a:pt x="510337" y="1078646"/>
                    <a:pt x="510478" y="1085126"/>
                  </a:cubicBezTo>
                  <a:cubicBezTo>
                    <a:pt x="510478" y="1086253"/>
                    <a:pt x="508084" y="1091183"/>
                    <a:pt x="507802" y="1093578"/>
                  </a:cubicBezTo>
                  <a:lnTo>
                    <a:pt x="500477" y="1094423"/>
                  </a:lnTo>
                  <a:cubicBezTo>
                    <a:pt x="500477" y="1099635"/>
                    <a:pt x="496392" y="1100480"/>
                    <a:pt x="493856" y="1104142"/>
                  </a:cubicBezTo>
                  <a:cubicBezTo>
                    <a:pt x="493856" y="1105128"/>
                    <a:pt x="492025" y="1109495"/>
                    <a:pt x="491321" y="1109918"/>
                  </a:cubicBezTo>
                  <a:cubicBezTo>
                    <a:pt x="489757" y="1110622"/>
                    <a:pt x="487954" y="1110622"/>
                    <a:pt x="486390" y="1109918"/>
                  </a:cubicBezTo>
                  <a:cubicBezTo>
                    <a:pt x="479502" y="1112820"/>
                    <a:pt x="472248" y="1114806"/>
                    <a:pt x="464838" y="1115834"/>
                  </a:cubicBezTo>
                  <a:cubicBezTo>
                    <a:pt x="464838" y="1122736"/>
                    <a:pt x="459767" y="1120905"/>
                    <a:pt x="455964" y="1123582"/>
                  </a:cubicBezTo>
                  <a:cubicBezTo>
                    <a:pt x="452161" y="1126258"/>
                    <a:pt x="453569" y="1127103"/>
                    <a:pt x="451597" y="1129920"/>
                  </a:cubicBezTo>
                  <a:cubicBezTo>
                    <a:pt x="447174" y="1135160"/>
                    <a:pt x="441131" y="1138781"/>
                    <a:pt x="434412" y="1140203"/>
                  </a:cubicBezTo>
                  <a:cubicBezTo>
                    <a:pt x="430749" y="1140485"/>
                    <a:pt x="427087" y="1140485"/>
                    <a:pt x="423425" y="1140203"/>
                  </a:cubicBezTo>
                  <a:cubicBezTo>
                    <a:pt x="420368" y="1140443"/>
                    <a:pt x="417382" y="1141147"/>
                    <a:pt x="414550" y="1142316"/>
                  </a:cubicBezTo>
                  <a:cubicBezTo>
                    <a:pt x="411691" y="1142894"/>
                    <a:pt x="408902" y="1143781"/>
                    <a:pt x="406239" y="1144993"/>
                  </a:cubicBezTo>
                  <a:cubicBezTo>
                    <a:pt x="403422" y="1146401"/>
                    <a:pt x="403140" y="1148796"/>
                    <a:pt x="399196" y="1148937"/>
                  </a:cubicBezTo>
                  <a:cubicBezTo>
                    <a:pt x="397745" y="1154163"/>
                    <a:pt x="396675" y="1159473"/>
                    <a:pt x="395956" y="1164854"/>
                  </a:cubicBezTo>
                  <a:cubicBezTo>
                    <a:pt x="395675" y="1168517"/>
                    <a:pt x="395675" y="1172179"/>
                    <a:pt x="395956" y="1175842"/>
                  </a:cubicBezTo>
                  <a:cubicBezTo>
                    <a:pt x="395956" y="1178800"/>
                    <a:pt x="398351" y="1181054"/>
                    <a:pt x="398914" y="1184012"/>
                  </a:cubicBezTo>
                  <a:cubicBezTo>
                    <a:pt x="401309" y="1196267"/>
                    <a:pt x="388209" y="1198098"/>
                    <a:pt x="380320" y="1201197"/>
                  </a:cubicBezTo>
                  <a:cubicBezTo>
                    <a:pt x="374855" y="1203085"/>
                    <a:pt x="369037" y="1203761"/>
                    <a:pt x="363276" y="1203169"/>
                  </a:cubicBezTo>
                  <a:cubicBezTo>
                    <a:pt x="356796" y="1203169"/>
                    <a:pt x="353134" y="1199366"/>
                    <a:pt x="346795" y="1200493"/>
                  </a:cubicBezTo>
                  <a:cubicBezTo>
                    <a:pt x="340456" y="1201620"/>
                    <a:pt x="342147" y="1200493"/>
                    <a:pt x="341301" y="1205846"/>
                  </a:cubicBezTo>
                  <a:cubicBezTo>
                    <a:pt x="341020" y="1213917"/>
                    <a:pt x="341020" y="1222003"/>
                    <a:pt x="341301" y="1230074"/>
                  </a:cubicBezTo>
                  <a:lnTo>
                    <a:pt x="345668" y="1231060"/>
                  </a:lnTo>
                  <a:cubicBezTo>
                    <a:pt x="345668" y="1232610"/>
                    <a:pt x="345668" y="1234018"/>
                    <a:pt x="346795" y="1235568"/>
                  </a:cubicBezTo>
                  <a:cubicBezTo>
                    <a:pt x="350880" y="1235004"/>
                    <a:pt x="354655" y="1237850"/>
                    <a:pt x="355219" y="1241935"/>
                  </a:cubicBezTo>
                  <a:cubicBezTo>
                    <a:pt x="355782" y="1246020"/>
                    <a:pt x="352923" y="1249795"/>
                    <a:pt x="348837" y="1250358"/>
                  </a:cubicBezTo>
                  <a:cubicBezTo>
                    <a:pt x="348161" y="1250457"/>
                    <a:pt x="347471" y="1250457"/>
                    <a:pt x="346795" y="1250358"/>
                  </a:cubicBezTo>
                  <a:cubicBezTo>
                    <a:pt x="346386" y="1251838"/>
                    <a:pt x="346048" y="1253345"/>
                    <a:pt x="345809" y="1254866"/>
                  </a:cubicBezTo>
                  <a:lnTo>
                    <a:pt x="338484" y="1255711"/>
                  </a:lnTo>
                  <a:cubicBezTo>
                    <a:pt x="337921" y="1259360"/>
                    <a:pt x="336878" y="1262910"/>
                    <a:pt x="335385" y="1266276"/>
                  </a:cubicBezTo>
                  <a:cubicBezTo>
                    <a:pt x="333836" y="1269939"/>
                    <a:pt x="333272" y="1272615"/>
                    <a:pt x="332004" y="1276559"/>
                  </a:cubicBezTo>
                  <a:cubicBezTo>
                    <a:pt x="330737" y="1280503"/>
                    <a:pt x="328483" y="1282616"/>
                    <a:pt x="327074" y="1285434"/>
                  </a:cubicBezTo>
                  <a:cubicBezTo>
                    <a:pt x="326215" y="1288053"/>
                    <a:pt x="325130" y="1290603"/>
                    <a:pt x="323834" y="1293040"/>
                  </a:cubicBezTo>
                  <a:cubicBezTo>
                    <a:pt x="321961" y="1293998"/>
                    <a:pt x="320031" y="1294843"/>
                    <a:pt x="318059" y="1295576"/>
                  </a:cubicBezTo>
                  <a:cubicBezTo>
                    <a:pt x="317298" y="1296632"/>
                    <a:pt x="316453" y="1297618"/>
                    <a:pt x="315523" y="1298534"/>
                  </a:cubicBezTo>
                  <a:cubicBezTo>
                    <a:pt x="312988" y="1299943"/>
                    <a:pt x="310311" y="1298534"/>
                    <a:pt x="307776" y="1299520"/>
                  </a:cubicBezTo>
                  <a:cubicBezTo>
                    <a:pt x="306353" y="1300774"/>
                    <a:pt x="305212" y="1302309"/>
                    <a:pt x="304395" y="1304027"/>
                  </a:cubicBezTo>
                  <a:cubicBezTo>
                    <a:pt x="299310" y="1309282"/>
                    <a:pt x="297479" y="1316888"/>
                    <a:pt x="299606" y="1323889"/>
                  </a:cubicBezTo>
                  <a:cubicBezTo>
                    <a:pt x="302000" y="1331637"/>
                    <a:pt x="310452" y="1331073"/>
                    <a:pt x="315523" y="1335299"/>
                  </a:cubicBezTo>
                  <a:cubicBezTo>
                    <a:pt x="320594" y="1339525"/>
                    <a:pt x="318200" y="1340793"/>
                    <a:pt x="318763" y="1345723"/>
                  </a:cubicBezTo>
                  <a:cubicBezTo>
                    <a:pt x="319327" y="1350653"/>
                    <a:pt x="320453" y="1349526"/>
                    <a:pt x="322285" y="1353048"/>
                  </a:cubicBezTo>
                  <a:cubicBezTo>
                    <a:pt x="329469" y="1367134"/>
                    <a:pt x="305522" y="1368684"/>
                    <a:pt x="304677" y="1381221"/>
                  </a:cubicBezTo>
                  <a:lnTo>
                    <a:pt x="300169" y="1382347"/>
                  </a:lnTo>
                  <a:cubicBezTo>
                    <a:pt x="300169" y="1385446"/>
                    <a:pt x="297915" y="1387278"/>
                    <a:pt x="296929" y="1389954"/>
                  </a:cubicBezTo>
                  <a:cubicBezTo>
                    <a:pt x="295943" y="1392630"/>
                    <a:pt x="296084" y="1395307"/>
                    <a:pt x="294253" y="1398265"/>
                  </a:cubicBezTo>
                  <a:cubicBezTo>
                    <a:pt x="290450" y="1404322"/>
                    <a:pt x="288196" y="1406717"/>
                    <a:pt x="280167" y="1406435"/>
                  </a:cubicBezTo>
                  <a:cubicBezTo>
                    <a:pt x="276222" y="1406435"/>
                    <a:pt x="273405" y="1405167"/>
                    <a:pt x="271856" y="1408971"/>
                  </a:cubicBezTo>
                  <a:cubicBezTo>
                    <a:pt x="270306" y="1412774"/>
                    <a:pt x="271856" y="1416295"/>
                    <a:pt x="270024" y="1420240"/>
                  </a:cubicBezTo>
                  <a:cubicBezTo>
                    <a:pt x="267108" y="1424747"/>
                    <a:pt x="263855" y="1429030"/>
                    <a:pt x="260305" y="1433058"/>
                  </a:cubicBezTo>
                  <a:cubicBezTo>
                    <a:pt x="258333" y="1436017"/>
                    <a:pt x="259460" y="1438693"/>
                    <a:pt x="257769" y="1441510"/>
                  </a:cubicBezTo>
                  <a:cubicBezTo>
                    <a:pt x="256079" y="1444327"/>
                    <a:pt x="253684" y="1444186"/>
                    <a:pt x="252698" y="1447426"/>
                  </a:cubicBezTo>
                  <a:cubicBezTo>
                    <a:pt x="251459" y="1454540"/>
                    <a:pt x="251698" y="1461822"/>
                    <a:pt x="253403" y="1468838"/>
                  </a:cubicBezTo>
                  <a:cubicBezTo>
                    <a:pt x="255741" y="1473669"/>
                    <a:pt x="258333" y="1478360"/>
                    <a:pt x="261150" y="1482924"/>
                  </a:cubicBezTo>
                  <a:cubicBezTo>
                    <a:pt x="260587" y="1484572"/>
                    <a:pt x="260587" y="1486347"/>
                    <a:pt x="261150" y="1487995"/>
                  </a:cubicBezTo>
                  <a:lnTo>
                    <a:pt x="264108" y="1490531"/>
                  </a:lnTo>
                  <a:cubicBezTo>
                    <a:pt x="265503" y="1492165"/>
                    <a:pt x="266390" y="1494179"/>
                    <a:pt x="266644" y="1496306"/>
                  </a:cubicBezTo>
                  <a:cubicBezTo>
                    <a:pt x="271715" y="1496306"/>
                    <a:pt x="274814" y="1498842"/>
                    <a:pt x="279744" y="1499546"/>
                  </a:cubicBezTo>
                  <a:cubicBezTo>
                    <a:pt x="284674" y="1500250"/>
                    <a:pt x="293830" y="1497010"/>
                    <a:pt x="291013" y="1505040"/>
                  </a:cubicBezTo>
                  <a:cubicBezTo>
                    <a:pt x="290027" y="1507857"/>
                    <a:pt x="284533" y="1509688"/>
                    <a:pt x="281857" y="1512505"/>
                  </a:cubicBezTo>
                  <a:cubicBezTo>
                    <a:pt x="279181" y="1515322"/>
                    <a:pt x="277490" y="1517858"/>
                    <a:pt x="274391" y="1518703"/>
                  </a:cubicBezTo>
                  <a:cubicBezTo>
                    <a:pt x="264249" y="1521802"/>
                    <a:pt x="252276" y="1514337"/>
                    <a:pt x="252416" y="1529550"/>
                  </a:cubicBezTo>
                  <a:cubicBezTo>
                    <a:pt x="251473" y="1534409"/>
                    <a:pt x="252431" y="1539452"/>
                    <a:pt x="255093" y="1543636"/>
                  </a:cubicBezTo>
                  <a:cubicBezTo>
                    <a:pt x="258474" y="1547439"/>
                    <a:pt x="260446" y="1545186"/>
                    <a:pt x="265799" y="1546876"/>
                  </a:cubicBezTo>
                  <a:cubicBezTo>
                    <a:pt x="265545" y="1549256"/>
                    <a:pt x="263672" y="1551130"/>
                    <a:pt x="261291" y="1551383"/>
                  </a:cubicBezTo>
                  <a:cubicBezTo>
                    <a:pt x="255093" y="1544340"/>
                    <a:pt x="251994" y="1548707"/>
                    <a:pt x="244106" y="1546453"/>
                  </a:cubicBezTo>
                  <a:cubicBezTo>
                    <a:pt x="240161" y="1545326"/>
                    <a:pt x="241007" y="1542932"/>
                    <a:pt x="238753" y="1540818"/>
                  </a:cubicBezTo>
                  <a:cubicBezTo>
                    <a:pt x="236499" y="1538706"/>
                    <a:pt x="235795" y="1538847"/>
                    <a:pt x="230442" y="1538142"/>
                  </a:cubicBezTo>
                  <a:cubicBezTo>
                    <a:pt x="225089" y="1537438"/>
                    <a:pt x="225653" y="1538142"/>
                    <a:pt x="224948" y="1532649"/>
                  </a:cubicBezTo>
                  <a:cubicBezTo>
                    <a:pt x="225385" y="1529071"/>
                    <a:pt x="224948" y="1525451"/>
                    <a:pt x="223680" y="1522084"/>
                  </a:cubicBezTo>
                  <a:cubicBezTo>
                    <a:pt x="221286" y="1517295"/>
                    <a:pt x="223680" y="1517999"/>
                    <a:pt x="217623" y="1517154"/>
                  </a:cubicBezTo>
                  <a:cubicBezTo>
                    <a:pt x="215088" y="1517154"/>
                    <a:pt x="209031" y="1518844"/>
                    <a:pt x="206918" y="1517154"/>
                  </a:cubicBezTo>
                  <a:cubicBezTo>
                    <a:pt x="204805" y="1515463"/>
                    <a:pt x="206918" y="1509265"/>
                    <a:pt x="206918" y="1506589"/>
                  </a:cubicBezTo>
                  <a:cubicBezTo>
                    <a:pt x="206918" y="1503912"/>
                    <a:pt x="203960" y="1502927"/>
                    <a:pt x="201424" y="1501236"/>
                  </a:cubicBezTo>
                  <a:cubicBezTo>
                    <a:pt x="198889" y="1499546"/>
                    <a:pt x="197480" y="1499264"/>
                    <a:pt x="195790" y="1495742"/>
                  </a:cubicBezTo>
                  <a:cubicBezTo>
                    <a:pt x="194099" y="1492221"/>
                    <a:pt x="195790" y="1490531"/>
                    <a:pt x="192550" y="1487995"/>
                  </a:cubicBezTo>
                  <a:cubicBezTo>
                    <a:pt x="189310" y="1485459"/>
                    <a:pt x="186352" y="1487995"/>
                    <a:pt x="182689" y="1484755"/>
                  </a:cubicBezTo>
                  <a:cubicBezTo>
                    <a:pt x="179027" y="1481515"/>
                    <a:pt x="180717" y="1478980"/>
                    <a:pt x="178886" y="1477148"/>
                  </a:cubicBezTo>
                  <a:cubicBezTo>
                    <a:pt x="173111" y="1472669"/>
                    <a:pt x="166870" y="1468795"/>
                    <a:pt x="160292" y="1465598"/>
                  </a:cubicBezTo>
                  <a:cubicBezTo>
                    <a:pt x="160855" y="1463949"/>
                    <a:pt x="160855" y="1462175"/>
                    <a:pt x="160292" y="1460527"/>
                  </a:cubicBezTo>
                  <a:lnTo>
                    <a:pt x="155784" y="1459541"/>
                  </a:lnTo>
                  <a:cubicBezTo>
                    <a:pt x="155784" y="1458132"/>
                    <a:pt x="155080" y="1456583"/>
                    <a:pt x="154798" y="1455174"/>
                  </a:cubicBezTo>
                  <a:cubicBezTo>
                    <a:pt x="151643" y="1454540"/>
                    <a:pt x="148375" y="1454540"/>
                    <a:pt x="145219" y="1455174"/>
                  </a:cubicBezTo>
                  <a:cubicBezTo>
                    <a:pt x="148178" y="1452920"/>
                    <a:pt x="147051" y="1447849"/>
                    <a:pt x="147614" y="1444609"/>
                  </a:cubicBezTo>
                  <a:cubicBezTo>
                    <a:pt x="148459" y="1441228"/>
                    <a:pt x="149840" y="1437988"/>
                    <a:pt x="151699" y="1435030"/>
                  </a:cubicBezTo>
                  <a:cubicBezTo>
                    <a:pt x="153531" y="1432495"/>
                    <a:pt x="156207" y="1429959"/>
                    <a:pt x="157897" y="1427565"/>
                  </a:cubicBezTo>
                  <a:cubicBezTo>
                    <a:pt x="159588" y="1425170"/>
                    <a:pt x="163109" y="1421930"/>
                    <a:pt x="163673" y="1419394"/>
                  </a:cubicBezTo>
                  <a:cubicBezTo>
                    <a:pt x="164940" y="1412915"/>
                    <a:pt x="160292" y="1415028"/>
                    <a:pt x="157193" y="1411929"/>
                  </a:cubicBezTo>
                  <a:cubicBezTo>
                    <a:pt x="154094" y="1408830"/>
                    <a:pt x="157193" y="1406576"/>
                    <a:pt x="149727" y="1405590"/>
                  </a:cubicBezTo>
                  <a:cubicBezTo>
                    <a:pt x="145501" y="1404885"/>
                    <a:pt x="141416" y="1407280"/>
                    <a:pt x="138036" y="1403759"/>
                  </a:cubicBezTo>
                  <a:cubicBezTo>
                    <a:pt x="134655" y="1400237"/>
                    <a:pt x="135641" y="1396434"/>
                    <a:pt x="140994" y="1396997"/>
                  </a:cubicBezTo>
                  <a:cubicBezTo>
                    <a:pt x="142966" y="1390236"/>
                    <a:pt x="140149" y="1382911"/>
                    <a:pt x="141980" y="1375868"/>
                  </a:cubicBezTo>
                  <a:cubicBezTo>
                    <a:pt x="146628" y="1375868"/>
                    <a:pt x="150995" y="1375868"/>
                    <a:pt x="152544" y="1370092"/>
                  </a:cubicBezTo>
                  <a:cubicBezTo>
                    <a:pt x="153671" y="1364796"/>
                    <a:pt x="153671" y="1359331"/>
                    <a:pt x="152544" y="1354034"/>
                  </a:cubicBezTo>
                  <a:lnTo>
                    <a:pt x="148037" y="1353048"/>
                  </a:lnTo>
                  <a:cubicBezTo>
                    <a:pt x="148037" y="1346005"/>
                    <a:pt x="142825" y="1345582"/>
                    <a:pt x="137050" y="1345019"/>
                  </a:cubicBezTo>
                  <a:cubicBezTo>
                    <a:pt x="135430" y="1337172"/>
                    <a:pt x="135430" y="1329059"/>
                    <a:pt x="137050" y="1321213"/>
                  </a:cubicBezTo>
                  <a:cubicBezTo>
                    <a:pt x="137895" y="1321213"/>
                    <a:pt x="141275" y="1318114"/>
                    <a:pt x="142121" y="1317973"/>
                  </a:cubicBezTo>
                  <a:cubicBezTo>
                    <a:pt x="152122" y="1317973"/>
                    <a:pt x="149868" y="1314451"/>
                    <a:pt x="152967" y="1306986"/>
                  </a:cubicBezTo>
                  <a:cubicBezTo>
                    <a:pt x="154601" y="1302422"/>
                    <a:pt x="156672" y="1298041"/>
                    <a:pt x="159165" y="1293885"/>
                  </a:cubicBezTo>
                  <a:cubicBezTo>
                    <a:pt x="162264" y="1289659"/>
                    <a:pt x="167335" y="1286983"/>
                    <a:pt x="168885" y="1281771"/>
                  </a:cubicBezTo>
                  <a:cubicBezTo>
                    <a:pt x="169730" y="1275601"/>
                    <a:pt x="169730" y="1269347"/>
                    <a:pt x="168885" y="1263177"/>
                  </a:cubicBezTo>
                  <a:cubicBezTo>
                    <a:pt x="168885" y="1255993"/>
                    <a:pt x="171702" y="1251626"/>
                    <a:pt x="171702" y="1244020"/>
                  </a:cubicBezTo>
                  <a:cubicBezTo>
                    <a:pt x="172265" y="1237596"/>
                    <a:pt x="172265" y="1231145"/>
                    <a:pt x="171702" y="1224721"/>
                  </a:cubicBezTo>
                  <a:cubicBezTo>
                    <a:pt x="170575" y="1219650"/>
                    <a:pt x="166631" y="1216551"/>
                    <a:pt x="165926" y="1210635"/>
                  </a:cubicBezTo>
                  <a:cubicBezTo>
                    <a:pt x="165222" y="1204719"/>
                    <a:pt x="167476" y="1196549"/>
                    <a:pt x="165926" y="1191337"/>
                  </a:cubicBezTo>
                  <a:cubicBezTo>
                    <a:pt x="164377" y="1186125"/>
                    <a:pt x="160151" y="1182322"/>
                    <a:pt x="160292" y="1174997"/>
                  </a:cubicBezTo>
                  <a:cubicBezTo>
                    <a:pt x="160433" y="1167672"/>
                    <a:pt x="160292" y="1162178"/>
                    <a:pt x="160292" y="1155839"/>
                  </a:cubicBezTo>
                  <a:cubicBezTo>
                    <a:pt x="159940" y="1149416"/>
                    <a:pt x="159940" y="1142964"/>
                    <a:pt x="160292" y="1136541"/>
                  </a:cubicBezTo>
                  <a:cubicBezTo>
                    <a:pt x="160292" y="1132738"/>
                    <a:pt x="162546" y="1131893"/>
                    <a:pt x="163250" y="1128512"/>
                  </a:cubicBezTo>
                  <a:cubicBezTo>
                    <a:pt x="163954" y="1125131"/>
                    <a:pt x="162264" y="1122736"/>
                    <a:pt x="163250" y="1120060"/>
                  </a:cubicBezTo>
                  <a:cubicBezTo>
                    <a:pt x="164236" y="1117384"/>
                    <a:pt x="166913" y="1116820"/>
                    <a:pt x="168321" y="1114144"/>
                  </a:cubicBezTo>
                  <a:cubicBezTo>
                    <a:pt x="169730" y="1111467"/>
                    <a:pt x="169025" y="1107382"/>
                    <a:pt x="169589" y="1104424"/>
                  </a:cubicBezTo>
                  <a:cubicBezTo>
                    <a:pt x="170152" y="1101466"/>
                    <a:pt x="173815" y="1095268"/>
                    <a:pt x="174519" y="1090338"/>
                  </a:cubicBezTo>
                  <a:cubicBezTo>
                    <a:pt x="174026" y="1083872"/>
                    <a:pt x="174026" y="1077364"/>
                    <a:pt x="174519" y="1070899"/>
                  </a:cubicBezTo>
                  <a:cubicBezTo>
                    <a:pt x="175505" y="1067800"/>
                    <a:pt x="178182" y="1067659"/>
                    <a:pt x="179590" y="1064982"/>
                  </a:cubicBezTo>
                  <a:cubicBezTo>
                    <a:pt x="180351" y="1062672"/>
                    <a:pt x="180689" y="1060235"/>
                    <a:pt x="180576" y="1057798"/>
                  </a:cubicBezTo>
                  <a:lnTo>
                    <a:pt x="185225" y="1056812"/>
                  </a:lnTo>
                  <a:cubicBezTo>
                    <a:pt x="188394" y="1044430"/>
                    <a:pt x="188394" y="1031443"/>
                    <a:pt x="185225" y="1019061"/>
                  </a:cubicBezTo>
                  <a:cubicBezTo>
                    <a:pt x="185352" y="1015201"/>
                    <a:pt x="186253" y="1011426"/>
                    <a:pt x="187901" y="1007933"/>
                  </a:cubicBezTo>
                  <a:cubicBezTo>
                    <a:pt x="189803" y="1004637"/>
                    <a:pt x="190775" y="1000890"/>
                    <a:pt x="190718" y="997086"/>
                  </a:cubicBezTo>
                  <a:cubicBezTo>
                    <a:pt x="190155" y="987944"/>
                    <a:pt x="190155" y="978760"/>
                    <a:pt x="190718" y="969618"/>
                  </a:cubicBezTo>
                  <a:cubicBezTo>
                    <a:pt x="191423" y="964547"/>
                    <a:pt x="194099" y="963561"/>
                    <a:pt x="195790" y="958771"/>
                  </a:cubicBezTo>
                  <a:cubicBezTo>
                    <a:pt x="196536" y="954109"/>
                    <a:pt x="196536" y="949348"/>
                    <a:pt x="195790" y="944685"/>
                  </a:cubicBezTo>
                  <a:lnTo>
                    <a:pt x="195790" y="930599"/>
                  </a:lnTo>
                  <a:cubicBezTo>
                    <a:pt x="195959" y="927584"/>
                    <a:pt x="196677" y="924626"/>
                    <a:pt x="197902" y="921865"/>
                  </a:cubicBezTo>
                  <a:cubicBezTo>
                    <a:pt x="198748" y="917498"/>
                    <a:pt x="197902" y="913132"/>
                    <a:pt x="197902" y="908624"/>
                  </a:cubicBezTo>
                  <a:cubicBezTo>
                    <a:pt x="197902" y="904117"/>
                    <a:pt x="200156" y="902144"/>
                    <a:pt x="200720" y="897777"/>
                  </a:cubicBezTo>
                  <a:cubicBezTo>
                    <a:pt x="200424" y="889495"/>
                    <a:pt x="199480" y="881254"/>
                    <a:pt x="197902" y="873126"/>
                  </a:cubicBezTo>
                  <a:cubicBezTo>
                    <a:pt x="197902" y="865238"/>
                    <a:pt x="200297" y="854533"/>
                    <a:pt x="194522" y="848475"/>
                  </a:cubicBezTo>
                  <a:cubicBezTo>
                    <a:pt x="188746" y="842418"/>
                    <a:pt x="189592" y="844250"/>
                    <a:pt x="189732" y="837488"/>
                  </a:cubicBezTo>
                  <a:cubicBezTo>
                    <a:pt x="189732" y="833826"/>
                    <a:pt x="196212" y="827064"/>
                    <a:pt x="197902" y="823402"/>
                  </a:cubicBezTo>
                  <a:lnTo>
                    <a:pt x="200579" y="818049"/>
                  </a:lnTo>
                  <a:cubicBezTo>
                    <a:pt x="201988" y="815373"/>
                    <a:pt x="204100" y="813682"/>
                    <a:pt x="205650" y="811147"/>
                  </a:cubicBezTo>
                  <a:cubicBezTo>
                    <a:pt x="207664" y="806329"/>
                    <a:pt x="208707" y="801159"/>
                    <a:pt x="208749" y="795933"/>
                  </a:cubicBezTo>
                  <a:cubicBezTo>
                    <a:pt x="209594" y="789735"/>
                    <a:pt x="213961" y="789876"/>
                    <a:pt x="216496" y="784523"/>
                  </a:cubicBezTo>
                  <a:cubicBezTo>
                    <a:pt x="218046" y="781284"/>
                    <a:pt x="218328" y="777621"/>
                    <a:pt x="219877" y="774241"/>
                  </a:cubicBezTo>
                  <a:cubicBezTo>
                    <a:pt x="222286" y="769057"/>
                    <a:pt x="223258" y="763310"/>
                    <a:pt x="222694" y="757619"/>
                  </a:cubicBezTo>
                  <a:cubicBezTo>
                    <a:pt x="221201" y="753055"/>
                    <a:pt x="220258" y="748322"/>
                    <a:pt x="219877" y="743532"/>
                  </a:cubicBezTo>
                  <a:cubicBezTo>
                    <a:pt x="221215" y="733714"/>
                    <a:pt x="221215" y="723769"/>
                    <a:pt x="219877" y="713951"/>
                  </a:cubicBezTo>
                  <a:lnTo>
                    <a:pt x="215370" y="712965"/>
                  </a:lnTo>
                  <a:cubicBezTo>
                    <a:pt x="215088" y="708556"/>
                    <a:pt x="215088" y="704133"/>
                    <a:pt x="215370" y="699724"/>
                  </a:cubicBezTo>
                  <a:cubicBezTo>
                    <a:pt x="214524" y="693385"/>
                    <a:pt x="213820" y="694089"/>
                    <a:pt x="207199" y="694230"/>
                  </a:cubicBezTo>
                  <a:cubicBezTo>
                    <a:pt x="203467" y="694794"/>
                    <a:pt x="199663" y="694794"/>
                    <a:pt x="195930" y="694230"/>
                  </a:cubicBezTo>
                  <a:cubicBezTo>
                    <a:pt x="194268" y="694230"/>
                    <a:pt x="192902" y="692934"/>
                    <a:pt x="192831" y="691272"/>
                  </a:cubicBezTo>
                  <a:cubicBezTo>
                    <a:pt x="188324" y="688596"/>
                    <a:pt x="187338" y="689723"/>
                    <a:pt x="182267" y="688596"/>
                  </a:cubicBezTo>
                  <a:cubicBezTo>
                    <a:pt x="180154" y="688596"/>
                    <a:pt x="179168" y="686483"/>
                    <a:pt x="177055" y="685637"/>
                  </a:cubicBezTo>
                  <a:cubicBezTo>
                    <a:pt x="175463" y="686201"/>
                    <a:pt x="173716" y="686201"/>
                    <a:pt x="172124" y="685637"/>
                  </a:cubicBezTo>
                  <a:cubicBezTo>
                    <a:pt x="169166" y="683665"/>
                    <a:pt x="170012" y="680848"/>
                    <a:pt x="168180" y="678594"/>
                  </a:cubicBezTo>
                  <a:cubicBezTo>
                    <a:pt x="164518" y="674227"/>
                    <a:pt x="161841" y="677186"/>
                    <a:pt x="157616" y="674791"/>
                  </a:cubicBezTo>
                  <a:cubicBezTo>
                    <a:pt x="156305" y="673467"/>
                    <a:pt x="155207" y="671945"/>
                    <a:pt x="154376" y="670283"/>
                  </a:cubicBezTo>
                  <a:lnTo>
                    <a:pt x="150150" y="669156"/>
                  </a:lnTo>
                  <a:cubicBezTo>
                    <a:pt x="147896" y="667325"/>
                    <a:pt x="146206" y="663522"/>
                    <a:pt x="143529" y="662113"/>
                  </a:cubicBezTo>
                  <a:cubicBezTo>
                    <a:pt x="140853" y="660705"/>
                    <a:pt x="138740" y="662113"/>
                    <a:pt x="136486" y="660986"/>
                  </a:cubicBezTo>
                  <a:cubicBezTo>
                    <a:pt x="135923" y="659648"/>
                    <a:pt x="134683" y="658733"/>
                    <a:pt x="133246" y="658592"/>
                  </a:cubicBezTo>
                  <a:cubicBezTo>
                    <a:pt x="129443" y="657746"/>
                    <a:pt x="123667" y="660705"/>
                    <a:pt x="120146" y="658592"/>
                  </a:cubicBezTo>
                  <a:cubicBezTo>
                    <a:pt x="117216" y="655789"/>
                    <a:pt x="114878" y="652436"/>
                    <a:pt x="113244" y="648731"/>
                  </a:cubicBezTo>
                  <a:cubicBezTo>
                    <a:pt x="110426" y="643660"/>
                    <a:pt x="108032" y="637321"/>
                    <a:pt x="105637" y="631687"/>
                  </a:cubicBezTo>
                  <a:cubicBezTo>
                    <a:pt x="104369" y="628447"/>
                    <a:pt x="104510" y="623939"/>
                    <a:pt x="103101" y="620699"/>
                  </a:cubicBezTo>
                  <a:cubicBezTo>
                    <a:pt x="101693" y="617460"/>
                    <a:pt x="100002" y="616192"/>
                    <a:pt x="99721" y="613093"/>
                  </a:cubicBezTo>
                  <a:lnTo>
                    <a:pt x="95354" y="611966"/>
                  </a:lnTo>
                  <a:cubicBezTo>
                    <a:pt x="94945" y="610487"/>
                    <a:pt x="94607" y="608980"/>
                    <a:pt x="94368" y="607458"/>
                  </a:cubicBezTo>
                  <a:cubicBezTo>
                    <a:pt x="82958" y="606050"/>
                    <a:pt x="83803" y="601260"/>
                    <a:pt x="83803" y="590555"/>
                  </a:cubicBezTo>
                  <a:cubicBezTo>
                    <a:pt x="83803" y="584920"/>
                    <a:pt x="86339" y="571256"/>
                    <a:pt x="83803" y="566467"/>
                  </a:cubicBezTo>
                  <a:cubicBezTo>
                    <a:pt x="78169" y="561565"/>
                    <a:pt x="71604" y="557832"/>
                    <a:pt x="64505" y="555480"/>
                  </a:cubicBezTo>
                  <a:cubicBezTo>
                    <a:pt x="58307" y="553367"/>
                    <a:pt x="51545" y="554353"/>
                    <a:pt x="46052" y="549564"/>
                  </a:cubicBezTo>
                  <a:cubicBezTo>
                    <a:pt x="40558" y="544774"/>
                    <a:pt x="46052" y="536604"/>
                    <a:pt x="48869" y="530406"/>
                  </a:cubicBezTo>
                  <a:cubicBezTo>
                    <a:pt x="51250" y="524194"/>
                    <a:pt x="53095" y="517785"/>
                    <a:pt x="54363" y="511249"/>
                  </a:cubicBezTo>
                  <a:cubicBezTo>
                    <a:pt x="55419" y="506896"/>
                    <a:pt x="55419" y="502360"/>
                    <a:pt x="54363" y="498008"/>
                  </a:cubicBezTo>
                  <a:cubicBezTo>
                    <a:pt x="53236" y="496458"/>
                    <a:pt x="46474" y="494909"/>
                    <a:pt x="44643" y="494063"/>
                  </a:cubicBezTo>
                  <a:cubicBezTo>
                    <a:pt x="38685" y="491331"/>
                    <a:pt x="34952" y="485273"/>
                    <a:pt x="35205" y="478709"/>
                  </a:cubicBezTo>
                  <a:lnTo>
                    <a:pt x="30698" y="477723"/>
                  </a:lnTo>
                  <a:cubicBezTo>
                    <a:pt x="30022" y="474230"/>
                    <a:pt x="28740" y="470891"/>
                    <a:pt x="26894" y="467863"/>
                  </a:cubicBezTo>
                  <a:cubicBezTo>
                    <a:pt x="24077" y="465186"/>
                    <a:pt x="16470" y="464623"/>
                    <a:pt x="16470" y="459129"/>
                  </a:cubicBezTo>
                  <a:cubicBezTo>
                    <a:pt x="16470" y="453635"/>
                    <a:pt x="16470" y="450677"/>
                    <a:pt x="11118" y="448142"/>
                  </a:cubicBezTo>
                  <a:cubicBezTo>
                    <a:pt x="8441" y="446733"/>
                    <a:pt x="7314" y="448142"/>
                    <a:pt x="4779" y="446170"/>
                  </a:cubicBezTo>
                  <a:cubicBezTo>
                    <a:pt x="2243" y="444198"/>
                    <a:pt x="4075" y="442789"/>
                    <a:pt x="2948" y="439831"/>
                  </a:cubicBezTo>
                  <a:cubicBezTo>
                    <a:pt x="-983" y="430407"/>
                    <a:pt x="-983" y="419814"/>
                    <a:pt x="2948" y="410391"/>
                  </a:cubicBezTo>
                  <a:cubicBezTo>
                    <a:pt x="4215" y="406587"/>
                    <a:pt x="6187" y="402784"/>
                    <a:pt x="7878" y="398981"/>
                  </a:cubicBezTo>
                  <a:cubicBezTo>
                    <a:pt x="8977" y="393276"/>
                    <a:pt x="11019" y="387796"/>
                    <a:pt x="13935" y="382781"/>
                  </a:cubicBezTo>
                  <a:cubicBezTo>
                    <a:pt x="18020" y="378133"/>
                    <a:pt x="20415" y="381091"/>
                    <a:pt x="21541" y="374330"/>
                  </a:cubicBezTo>
                  <a:cubicBezTo>
                    <a:pt x="21823" y="371526"/>
                    <a:pt x="21823" y="368695"/>
                    <a:pt x="21541" y="365878"/>
                  </a:cubicBezTo>
                  <a:cubicBezTo>
                    <a:pt x="20978" y="363835"/>
                    <a:pt x="20217" y="361863"/>
                    <a:pt x="19288" y="359961"/>
                  </a:cubicBezTo>
                  <a:cubicBezTo>
                    <a:pt x="15808" y="352129"/>
                    <a:pt x="12850" y="344086"/>
                    <a:pt x="10413" y="335874"/>
                  </a:cubicBezTo>
                  <a:cubicBezTo>
                    <a:pt x="10132" y="333113"/>
                    <a:pt x="10132" y="330324"/>
                    <a:pt x="10413" y="327563"/>
                  </a:cubicBezTo>
                  <a:cubicBezTo>
                    <a:pt x="10991" y="325478"/>
                    <a:pt x="11737" y="323450"/>
                    <a:pt x="12667" y="321506"/>
                  </a:cubicBezTo>
                  <a:cubicBezTo>
                    <a:pt x="13512" y="316998"/>
                    <a:pt x="12667" y="312209"/>
                    <a:pt x="15907" y="308405"/>
                  </a:cubicBezTo>
                  <a:cubicBezTo>
                    <a:pt x="19147" y="304602"/>
                    <a:pt x="21682" y="304039"/>
                    <a:pt x="24781" y="300940"/>
                  </a:cubicBezTo>
                  <a:cubicBezTo>
                    <a:pt x="27881" y="297573"/>
                    <a:pt x="30627" y="293896"/>
                    <a:pt x="32952" y="289952"/>
                  </a:cubicBezTo>
                  <a:cubicBezTo>
                    <a:pt x="36191" y="285304"/>
                    <a:pt x="41403" y="284036"/>
                    <a:pt x="45488" y="280374"/>
                  </a:cubicBezTo>
                  <a:cubicBezTo>
                    <a:pt x="49573" y="276711"/>
                    <a:pt x="49573" y="275303"/>
                    <a:pt x="53799" y="275162"/>
                  </a:cubicBezTo>
                  <a:cubicBezTo>
                    <a:pt x="54504" y="269245"/>
                    <a:pt x="56757" y="265583"/>
                    <a:pt x="57462" y="259667"/>
                  </a:cubicBezTo>
                  <a:cubicBezTo>
                    <a:pt x="63941" y="259667"/>
                    <a:pt x="64364" y="253751"/>
                    <a:pt x="67886" y="250933"/>
                  </a:cubicBezTo>
                  <a:cubicBezTo>
                    <a:pt x="69294" y="249806"/>
                    <a:pt x="72252" y="249384"/>
                    <a:pt x="73520" y="248257"/>
                  </a:cubicBezTo>
                  <a:cubicBezTo>
                    <a:pt x="74788" y="247130"/>
                    <a:pt x="75070" y="245017"/>
                    <a:pt x="76760" y="243327"/>
                  </a:cubicBezTo>
                  <a:cubicBezTo>
                    <a:pt x="78450" y="241636"/>
                    <a:pt x="80845" y="241073"/>
                    <a:pt x="81690" y="240087"/>
                  </a:cubicBezTo>
                  <a:cubicBezTo>
                    <a:pt x="84930" y="236847"/>
                    <a:pt x="82535" y="239101"/>
                    <a:pt x="84367" y="234452"/>
                  </a:cubicBezTo>
                  <a:cubicBezTo>
                    <a:pt x="85789" y="230212"/>
                    <a:pt x="86916" y="225888"/>
                    <a:pt x="87747" y="221493"/>
                  </a:cubicBezTo>
                  <a:cubicBezTo>
                    <a:pt x="89733" y="217084"/>
                    <a:pt x="90508" y="212224"/>
                    <a:pt x="90001" y="207406"/>
                  </a:cubicBezTo>
                  <a:cubicBezTo>
                    <a:pt x="90001" y="204871"/>
                    <a:pt x="87606" y="204730"/>
                    <a:pt x="87043" y="202195"/>
                  </a:cubicBezTo>
                  <a:cubicBezTo>
                    <a:pt x="86761" y="199434"/>
                    <a:pt x="86761" y="196645"/>
                    <a:pt x="87043" y="193884"/>
                  </a:cubicBezTo>
                  <a:cubicBezTo>
                    <a:pt x="86691" y="188390"/>
                    <a:pt x="86691" y="182896"/>
                    <a:pt x="87043" y="177402"/>
                  </a:cubicBezTo>
                  <a:cubicBezTo>
                    <a:pt x="87043" y="172472"/>
                    <a:pt x="89719" y="169373"/>
                    <a:pt x="90424" y="164161"/>
                  </a:cubicBezTo>
                  <a:cubicBezTo>
                    <a:pt x="94227" y="164161"/>
                    <a:pt x="94650" y="161767"/>
                    <a:pt x="97326" y="160217"/>
                  </a:cubicBezTo>
                  <a:cubicBezTo>
                    <a:pt x="100002" y="158668"/>
                    <a:pt x="101834" y="158527"/>
                    <a:pt x="102960" y="157682"/>
                  </a:cubicBezTo>
                  <a:cubicBezTo>
                    <a:pt x="108173" y="153315"/>
                    <a:pt x="105214" y="148244"/>
                    <a:pt x="106905" y="142468"/>
                  </a:cubicBezTo>
                  <a:cubicBezTo>
                    <a:pt x="106905" y="140496"/>
                    <a:pt x="110567" y="137679"/>
                    <a:pt x="111272" y="135707"/>
                  </a:cubicBezTo>
                  <a:cubicBezTo>
                    <a:pt x="111976" y="133735"/>
                    <a:pt x="111272" y="131199"/>
                    <a:pt x="112398" y="128805"/>
                  </a:cubicBezTo>
                  <a:cubicBezTo>
                    <a:pt x="114201" y="124410"/>
                    <a:pt x="116512" y="120254"/>
                    <a:pt x="119301" y="116409"/>
                  </a:cubicBezTo>
                  <a:cubicBezTo>
                    <a:pt x="120709" y="114578"/>
                    <a:pt x="123949" y="113169"/>
                    <a:pt x="124935" y="111197"/>
                  </a:cubicBezTo>
                  <a:cubicBezTo>
                    <a:pt x="125921" y="109225"/>
                    <a:pt x="124935" y="105985"/>
                    <a:pt x="124935" y="103308"/>
                  </a:cubicBezTo>
                  <a:cubicBezTo>
                    <a:pt x="126231" y="98406"/>
                    <a:pt x="128133" y="93673"/>
                    <a:pt x="130570" y="89222"/>
                  </a:cubicBezTo>
                  <a:cubicBezTo>
                    <a:pt x="136063" y="78798"/>
                    <a:pt x="128879" y="68797"/>
                    <a:pt x="143811" y="66825"/>
                  </a:cubicBezTo>
                  <a:cubicBezTo>
                    <a:pt x="143811" y="57246"/>
                    <a:pt x="153108" y="55978"/>
                    <a:pt x="157897" y="50907"/>
                  </a:cubicBezTo>
                  <a:cubicBezTo>
                    <a:pt x="160433" y="48372"/>
                    <a:pt x="161701" y="43301"/>
                    <a:pt x="163954" y="40484"/>
                  </a:cubicBezTo>
                  <a:cubicBezTo>
                    <a:pt x="166208" y="37666"/>
                    <a:pt x="169730" y="38089"/>
                    <a:pt x="174378" y="36680"/>
                  </a:cubicBezTo>
                  <a:cubicBezTo>
                    <a:pt x="179027" y="35271"/>
                    <a:pt x="181281" y="30905"/>
                    <a:pt x="185084" y="28933"/>
                  </a:cubicBezTo>
                  <a:cubicBezTo>
                    <a:pt x="188887" y="26961"/>
                    <a:pt x="189028" y="28933"/>
                    <a:pt x="191423" y="27101"/>
                  </a:cubicBezTo>
                  <a:cubicBezTo>
                    <a:pt x="192521" y="26073"/>
                    <a:pt x="193381" y="24819"/>
                    <a:pt x="193958" y="23439"/>
                  </a:cubicBezTo>
                  <a:cubicBezTo>
                    <a:pt x="197621" y="20199"/>
                    <a:pt x="201988" y="20340"/>
                    <a:pt x="205086" y="15973"/>
                  </a:cubicBezTo>
                  <a:cubicBezTo>
                    <a:pt x="206904" y="13142"/>
                    <a:pt x="208510" y="10170"/>
                    <a:pt x="209876" y="7099"/>
                  </a:cubicBezTo>
                  <a:cubicBezTo>
                    <a:pt x="214524" y="7099"/>
                    <a:pt x="218046" y="-2762"/>
                    <a:pt x="221568" y="760"/>
                  </a:cubicBezTo>
                  <a:cubicBezTo>
                    <a:pt x="225089" y="4282"/>
                    <a:pt x="224667" y="10761"/>
                    <a:pt x="218469" y="10198"/>
                  </a:cubicBezTo>
                  <a:cubicBezTo>
                    <a:pt x="218187" y="13719"/>
                    <a:pt x="218187" y="17241"/>
                    <a:pt x="218469" y="20763"/>
                  </a:cubicBezTo>
                  <a:cubicBezTo>
                    <a:pt x="218469" y="24848"/>
                    <a:pt x="215370" y="27242"/>
                    <a:pt x="215088" y="31186"/>
                  </a:cubicBezTo>
                  <a:lnTo>
                    <a:pt x="210721" y="32172"/>
                  </a:lnTo>
                  <a:cubicBezTo>
                    <a:pt x="210721" y="39357"/>
                    <a:pt x="204664" y="43160"/>
                    <a:pt x="204664" y="50907"/>
                  </a:cubicBezTo>
                  <a:cubicBezTo>
                    <a:pt x="204312" y="54330"/>
                    <a:pt x="204312" y="57767"/>
                    <a:pt x="204664" y="61190"/>
                  </a:cubicBezTo>
                  <a:cubicBezTo>
                    <a:pt x="204664" y="63726"/>
                    <a:pt x="208467" y="68233"/>
                    <a:pt x="209031" y="70628"/>
                  </a:cubicBezTo>
                  <a:cubicBezTo>
                    <a:pt x="210157" y="76826"/>
                    <a:pt x="206777" y="87954"/>
                    <a:pt x="215651" y="88659"/>
                  </a:cubicBezTo>
                  <a:cubicBezTo>
                    <a:pt x="221286" y="88659"/>
                    <a:pt x="224385" y="81193"/>
                    <a:pt x="226639" y="75558"/>
                  </a:cubicBezTo>
                  <a:cubicBezTo>
                    <a:pt x="228977" y="67557"/>
                    <a:pt x="229695" y="59190"/>
                    <a:pt x="228752" y="50907"/>
                  </a:cubicBezTo>
                  <a:cubicBezTo>
                    <a:pt x="228399" y="47259"/>
                    <a:pt x="228399" y="43568"/>
                    <a:pt x="228752" y="39920"/>
                  </a:cubicBezTo>
                  <a:cubicBezTo>
                    <a:pt x="230442" y="32032"/>
                    <a:pt x="234527" y="36117"/>
                    <a:pt x="240021" y="34567"/>
                  </a:cubicBezTo>
                  <a:cubicBezTo>
                    <a:pt x="242979" y="33722"/>
                    <a:pt x="243683" y="31468"/>
                    <a:pt x="245937" y="29496"/>
                  </a:cubicBezTo>
                  <a:lnTo>
                    <a:pt x="250304" y="28510"/>
                  </a:lnTo>
                  <a:cubicBezTo>
                    <a:pt x="251994" y="26256"/>
                    <a:pt x="250304" y="23016"/>
                    <a:pt x="250304" y="20622"/>
                  </a:cubicBezTo>
                  <a:cubicBezTo>
                    <a:pt x="250642" y="16959"/>
                    <a:pt x="251754" y="13409"/>
                    <a:pt x="253543" y="10198"/>
                  </a:cubicBezTo>
                  <a:cubicBezTo>
                    <a:pt x="258699" y="8691"/>
                    <a:pt x="264164" y="8691"/>
                    <a:pt x="269320" y="10198"/>
                  </a:cubicBezTo>
                  <a:cubicBezTo>
                    <a:pt x="270179" y="14860"/>
                    <a:pt x="270179" y="19622"/>
                    <a:pt x="269320" y="24284"/>
                  </a:cubicBezTo>
                  <a:cubicBezTo>
                    <a:pt x="268334" y="28369"/>
                    <a:pt x="264390" y="29637"/>
                    <a:pt x="266926" y="34567"/>
                  </a:cubicBezTo>
                  <a:cubicBezTo>
                    <a:pt x="267841" y="35497"/>
                    <a:pt x="268827" y="36342"/>
                    <a:pt x="269884" y="37103"/>
                  </a:cubicBezTo>
                  <a:cubicBezTo>
                    <a:pt x="270672" y="39173"/>
                    <a:pt x="271334" y="41286"/>
                    <a:pt x="271856" y="43442"/>
                  </a:cubicBezTo>
                  <a:cubicBezTo>
                    <a:pt x="273560" y="46681"/>
                    <a:pt x="274603" y="50217"/>
                    <a:pt x="274955" y="53865"/>
                  </a:cubicBezTo>
                  <a:cubicBezTo>
                    <a:pt x="287914" y="57246"/>
                    <a:pt x="304959" y="50062"/>
                    <a:pt x="317214" y="56260"/>
                  </a:cubicBezTo>
                  <a:lnTo>
                    <a:pt x="319608" y="59218"/>
                  </a:lnTo>
                  <a:cubicBezTo>
                    <a:pt x="321270" y="59697"/>
                    <a:pt x="323017" y="59697"/>
                    <a:pt x="324679" y="59218"/>
                  </a:cubicBezTo>
                  <a:cubicBezTo>
                    <a:pt x="327356" y="60204"/>
                    <a:pt x="330455" y="60768"/>
                    <a:pt x="332850" y="61895"/>
                  </a:cubicBezTo>
                  <a:cubicBezTo>
                    <a:pt x="338639" y="64825"/>
                    <a:pt x="345246" y="65670"/>
                    <a:pt x="351584" y="64289"/>
                  </a:cubicBezTo>
                  <a:cubicBezTo>
                    <a:pt x="352387" y="60739"/>
                    <a:pt x="353472" y="57246"/>
                    <a:pt x="354824" y="53865"/>
                  </a:cubicBezTo>
                  <a:cubicBezTo>
                    <a:pt x="356092" y="48653"/>
                    <a:pt x="354120" y="47667"/>
                    <a:pt x="358064" y="43582"/>
                  </a:cubicBezTo>
                  <a:cubicBezTo>
                    <a:pt x="364361" y="37173"/>
                    <a:pt x="373643" y="34680"/>
                    <a:pt x="382292" y="37103"/>
                  </a:cubicBezTo>
                  <a:cubicBezTo>
                    <a:pt x="385448" y="38356"/>
                    <a:pt x="388434" y="40019"/>
                    <a:pt x="391167" y="42033"/>
                  </a:cubicBezTo>
                  <a:cubicBezTo>
                    <a:pt x="394083" y="43568"/>
                    <a:pt x="396816" y="45414"/>
                    <a:pt x="399337" y="47527"/>
                  </a:cubicBezTo>
                  <a:cubicBezTo>
                    <a:pt x="402999" y="51189"/>
                    <a:pt x="400182" y="54851"/>
                    <a:pt x="401168" y="59359"/>
                  </a:cubicBezTo>
                  <a:cubicBezTo>
                    <a:pt x="402154" y="63867"/>
                    <a:pt x="404126" y="65275"/>
                    <a:pt x="404408" y="69783"/>
                  </a:cubicBezTo>
                  <a:cubicBezTo>
                    <a:pt x="410465" y="69783"/>
                    <a:pt x="414550" y="72037"/>
                    <a:pt x="420607" y="72882"/>
                  </a:cubicBezTo>
                  <a:cubicBezTo>
                    <a:pt x="426763" y="74121"/>
                    <a:pt x="431989" y="78192"/>
                    <a:pt x="434694" y="83869"/>
                  </a:cubicBezTo>
                  <a:cubicBezTo>
                    <a:pt x="437229" y="88800"/>
                    <a:pt x="436947" y="95138"/>
                    <a:pt x="440046" y="100350"/>
                  </a:cubicBezTo>
                  <a:cubicBezTo>
                    <a:pt x="442019" y="103449"/>
                    <a:pt x="442019" y="104154"/>
                    <a:pt x="445540" y="105844"/>
                  </a:cubicBezTo>
                  <a:cubicBezTo>
                    <a:pt x="447132" y="105281"/>
                    <a:pt x="448879" y="105281"/>
                    <a:pt x="450470" y="105844"/>
                  </a:cubicBezTo>
                  <a:lnTo>
                    <a:pt x="453006" y="108802"/>
                  </a:lnTo>
                  <a:cubicBezTo>
                    <a:pt x="454415" y="109647"/>
                    <a:pt x="458359" y="110492"/>
                    <a:pt x="459345" y="111338"/>
                  </a:cubicBezTo>
                  <a:cubicBezTo>
                    <a:pt x="460782" y="112549"/>
                    <a:pt x="461880" y="114099"/>
                    <a:pt x="462585" y="115845"/>
                  </a:cubicBezTo>
                  <a:cubicBezTo>
                    <a:pt x="464148" y="116550"/>
                    <a:pt x="465951" y="116550"/>
                    <a:pt x="467515" y="115845"/>
                  </a:cubicBezTo>
                  <a:cubicBezTo>
                    <a:pt x="473995" y="118381"/>
                    <a:pt x="477094" y="117958"/>
                    <a:pt x="480474" y="124860"/>
                  </a:cubicBezTo>
                  <a:cubicBezTo>
                    <a:pt x="485405" y="134862"/>
                    <a:pt x="491884" y="147821"/>
                    <a:pt x="505830" y="145990"/>
                  </a:cubicBezTo>
                  <a:cubicBezTo>
                    <a:pt x="515380" y="145596"/>
                    <a:pt x="524846" y="143990"/>
                    <a:pt x="534002" y="141201"/>
                  </a:cubicBezTo>
                  <a:cubicBezTo>
                    <a:pt x="544144" y="136693"/>
                    <a:pt x="546539" y="138242"/>
                    <a:pt x="555273" y="145427"/>
                  </a:cubicBezTo>
                  <a:cubicBezTo>
                    <a:pt x="561612" y="149948"/>
                    <a:pt x="569345" y="152089"/>
                    <a:pt x="577106" y="151484"/>
                  </a:cubicBezTo>
                  <a:cubicBezTo>
                    <a:pt x="581473" y="150554"/>
                    <a:pt x="585981" y="150554"/>
                    <a:pt x="590348" y="151484"/>
                  </a:cubicBezTo>
                  <a:cubicBezTo>
                    <a:pt x="593728" y="153456"/>
                    <a:pt x="593728" y="156696"/>
                    <a:pt x="598659" y="156837"/>
                  </a:cubicBezTo>
                  <a:cubicBezTo>
                    <a:pt x="599208" y="163358"/>
                    <a:pt x="601448" y="169613"/>
                    <a:pt x="605138" y="175008"/>
                  </a:cubicBezTo>
                  <a:cubicBezTo>
                    <a:pt x="606688" y="176557"/>
                    <a:pt x="611055" y="176839"/>
                    <a:pt x="612886" y="178248"/>
                  </a:cubicBezTo>
                  <a:cubicBezTo>
                    <a:pt x="615421" y="180558"/>
                    <a:pt x="617478" y="183333"/>
                    <a:pt x="618943" y="186418"/>
                  </a:cubicBezTo>
                  <a:cubicBezTo>
                    <a:pt x="620492" y="189376"/>
                    <a:pt x="620492" y="193179"/>
                    <a:pt x="622887" y="195574"/>
                  </a:cubicBezTo>
                  <a:cubicBezTo>
                    <a:pt x="625493" y="197645"/>
                    <a:pt x="628268" y="199490"/>
                    <a:pt x="631198" y="201068"/>
                  </a:cubicBezTo>
                  <a:cubicBezTo>
                    <a:pt x="633874" y="202617"/>
                    <a:pt x="637678" y="203462"/>
                    <a:pt x="639650" y="206279"/>
                  </a:cubicBezTo>
                  <a:cubicBezTo>
                    <a:pt x="641622" y="209097"/>
                    <a:pt x="641340" y="213604"/>
                    <a:pt x="642608" y="215999"/>
                  </a:cubicBezTo>
                  <a:cubicBezTo>
                    <a:pt x="637255" y="215999"/>
                    <a:pt x="636410" y="220366"/>
                    <a:pt x="632747" y="222901"/>
                  </a:cubicBezTo>
                  <a:cubicBezTo>
                    <a:pt x="629085" y="225437"/>
                    <a:pt x="629367" y="223747"/>
                    <a:pt x="626409" y="224874"/>
                  </a:cubicBezTo>
                  <a:cubicBezTo>
                    <a:pt x="623451" y="226000"/>
                    <a:pt x="624155" y="224874"/>
                    <a:pt x="620915" y="227550"/>
                  </a:cubicBezTo>
                  <a:cubicBezTo>
                    <a:pt x="617675" y="230226"/>
                    <a:pt x="611477" y="247130"/>
                    <a:pt x="617393" y="253046"/>
                  </a:cubicBezTo>
                  <a:cubicBezTo>
                    <a:pt x="623310" y="258962"/>
                    <a:pt x="627113" y="254455"/>
                    <a:pt x="631480" y="255018"/>
                  </a:cubicBezTo>
                  <a:cubicBezTo>
                    <a:pt x="635846" y="255582"/>
                    <a:pt x="635283" y="255018"/>
                    <a:pt x="637678" y="256990"/>
                  </a:cubicBezTo>
                  <a:cubicBezTo>
                    <a:pt x="640072" y="258962"/>
                    <a:pt x="638945" y="261920"/>
                    <a:pt x="640072" y="262766"/>
                  </a:cubicBezTo>
                  <a:cubicBezTo>
                    <a:pt x="641199" y="263611"/>
                    <a:pt x="645425" y="262766"/>
                    <a:pt x="647961" y="262766"/>
                  </a:cubicBezTo>
                  <a:cubicBezTo>
                    <a:pt x="650496" y="262766"/>
                    <a:pt x="650637" y="265301"/>
                    <a:pt x="653173" y="265865"/>
                  </a:cubicBezTo>
                  <a:cubicBezTo>
                    <a:pt x="658244" y="267133"/>
                    <a:pt x="664160" y="264738"/>
                    <a:pt x="669372" y="265865"/>
                  </a:cubicBezTo>
                  <a:cubicBezTo>
                    <a:pt x="669527" y="268316"/>
                    <a:pt x="669809" y="270767"/>
                    <a:pt x="670217" y="273190"/>
                  </a:cubicBezTo>
                  <a:lnTo>
                    <a:pt x="674725" y="274176"/>
                  </a:lnTo>
                  <a:cubicBezTo>
                    <a:pt x="676274" y="279388"/>
                    <a:pt x="673457" y="285445"/>
                    <a:pt x="680500" y="287417"/>
                  </a:cubicBezTo>
                  <a:cubicBezTo>
                    <a:pt x="682754" y="288121"/>
                    <a:pt x="685853" y="287417"/>
                    <a:pt x="688248" y="287417"/>
                  </a:cubicBezTo>
                  <a:cubicBezTo>
                    <a:pt x="691093" y="288515"/>
                    <a:pt x="694079" y="289220"/>
                    <a:pt x="697122" y="289530"/>
                  </a:cubicBezTo>
                  <a:cubicBezTo>
                    <a:pt x="699883" y="289318"/>
                    <a:pt x="702672" y="289318"/>
                    <a:pt x="705433" y="289530"/>
                  </a:cubicBezTo>
                  <a:cubicBezTo>
                    <a:pt x="709096" y="289530"/>
                    <a:pt x="710081" y="291784"/>
                    <a:pt x="713462" y="292488"/>
                  </a:cubicBezTo>
                  <a:cubicBezTo>
                    <a:pt x="716843" y="293192"/>
                    <a:pt x="718252" y="290938"/>
                    <a:pt x="721210" y="293615"/>
                  </a:cubicBezTo>
                  <a:cubicBezTo>
                    <a:pt x="724168" y="296291"/>
                    <a:pt x="724027" y="300095"/>
                    <a:pt x="725154" y="302630"/>
                  </a:cubicBezTo>
                  <a:cubicBezTo>
                    <a:pt x="727056" y="306870"/>
                    <a:pt x="729577" y="310814"/>
                    <a:pt x="732620" y="314322"/>
                  </a:cubicBezTo>
                  <a:cubicBezTo>
                    <a:pt x="737972" y="319675"/>
                    <a:pt x="741494" y="318266"/>
                    <a:pt x="749382" y="319675"/>
                  </a:cubicBezTo>
                  <a:cubicBezTo>
                    <a:pt x="754594" y="321675"/>
                    <a:pt x="760144" y="322689"/>
                    <a:pt x="765722" y="322633"/>
                  </a:cubicBezTo>
                  <a:cubicBezTo>
                    <a:pt x="771089" y="321280"/>
                    <a:pt x="776555" y="320337"/>
                    <a:pt x="782063" y="319815"/>
                  </a:cubicBezTo>
                  <a:cubicBezTo>
                    <a:pt x="788401" y="319815"/>
                    <a:pt x="803192" y="314603"/>
                    <a:pt x="808827" y="317562"/>
                  </a:cubicBezTo>
                  <a:cubicBezTo>
                    <a:pt x="814461" y="320520"/>
                    <a:pt x="815166" y="327422"/>
                    <a:pt x="820377" y="330662"/>
                  </a:cubicBezTo>
                  <a:cubicBezTo>
                    <a:pt x="822955" y="331972"/>
                    <a:pt x="825702" y="332916"/>
                    <a:pt x="828548" y="333479"/>
                  </a:cubicBezTo>
                  <a:cubicBezTo>
                    <a:pt x="832125" y="334719"/>
                    <a:pt x="835802" y="335648"/>
                    <a:pt x="839535" y="336296"/>
                  </a:cubicBezTo>
                  <a:cubicBezTo>
                    <a:pt x="846014" y="337142"/>
                    <a:pt x="856579" y="333056"/>
                    <a:pt x="860946" y="339536"/>
                  </a:cubicBezTo>
                  <a:cubicBezTo>
                    <a:pt x="865313" y="346016"/>
                    <a:pt x="860946" y="354468"/>
                    <a:pt x="866158" y="358975"/>
                  </a:cubicBezTo>
                  <a:cubicBezTo>
                    <a:pt x="871370" y="363483"/>
                    <a:pt x="871229" y="360384"/>
                    <a:pt x="874469" y="361511"/>
                  </a:cubicBezTo>
                  <a:cubicBezTo>
                    <a:pt x="877709" y="362638"/>
                    <a:pt x="880104" y="365737"/>
                    <a:pt x="883203" y="366441"/>
                  </a:cubicBezTo>
                  <a:cubicBezTo>
                    <a:pt x="886935" y="367075"/>
                    <a:pt x="890739" y="367075"/>
                    <a:pt x="894471" y="366441"/>
                  </a:cubicBezTo>
                  <a:cubicBezTo>
                    <a:pt x="897993" y="365314"/>
                    <a:pt x="898838" y="361793"/>
                    <a:pt x="902360" y="360666"/>
                  </a:cubicBezTo>
                  <a:lnTo>
                    <a:pt x="908135" y="360666"/>
                  </a:lnTo>
                  <a:cubicBezTo>
                    <a:pt x="909558" y="360497"/>
                    <a:pt x="910798" y="359581"/>
                    <a:pt x="911375" y="358271"/>
                  </a:cubicBezTo>
                  <a:cubicBezTo>
                    <a:pt x="915545" y="357355"/>
                    <a:pt x="919883" y="357355"/>
                    <a:pt x="924053" y="358271"/>
                  </a:cubicBezTo>
                  <a:cubicBezTo>
                    <a:pt x="924053" y="364892"/>
                    <a:pt x="928701" y="368132"/>
                    <a:pt x="930110" y="374189"/>
                  </a:cubicBezTo>
                  <a:cubicBezTo>
                    <a:pt x="931519" y="380246"/>
                    <a:pt x="926448" y="393205"/>
                    <a:pt x="930110" y="398417"/>
                  </a:cubicBezTo>
                  <a:cubicBezTo>
                    <a:pt x="930955" y="399544"/>
                    <a:pt x="935604" y="400812"/>
                    <a:pt x="937153" y="402361"/>
                  </a:cubicBezTo>
                  <a:cubicBezTo>
                    <a:pt x="940562" y="404587"/>
                    <a:pt x="941773" y="408996"/>
                    <a:pt x="939970" y="412644"/>
                  </a:cubicBezTo>
                  <a:cubicBezTo>
                    <a:pt x="938886" y="416222"/>
                    <a:pt x="938224" y="419899"/>
                    <a:pt x="937998" y="423632"/>
                  </a:cubicBezTo>
                  <a:cubicBezTo>
                    <a:pt x="937998" y="429125"/>
                    <a:pt x="936590" y="432365"/>
                    <a:pt x="930110" y="432224"/>
                  </a:cubicBezTo>
                  <a:cubicBezTo>
                    <a:pt x="930110" y="439268"/>
                    <a:pt x="924194" y="443775"/>
                    <a:pt x="923630" y="450396"/>
                  </a:cubicBezTo>
                  <a:lnTo>
                    <a:pt x="919123" y="451382"/>
                  </a:lnTo>
                  <a:cubicBezTo>
                    <a:pt x="917010" y="458707"/>
                    <a:pt x="919123" y="461242"/>
                    <a:pt x="912643" y="466595"/>
                  </a:cubicBezTo>
                  <a:cubicBezTo>
                    <a:pt x="910967" y="467398"/>
                    <a:pt x="909473" y="468553"/>
                    <a:pt x="908276" y="469976"/>
                  </a:cubicBezTo>
                  <a:cubicBezTo>
                    <a:pt x="908276" y="471948"/>
                    <a:pt x="907572" y="473920"/>
                    <a:pt x="907290" y="475892"/>
                  </a:cubicBezTo>
                  <a:cubicBezTo>
                    <a:pt x="907008" y="477864"/>
                    <a:pt x="901515" y="478428"/>
                    <a:pt x="898838" y="480400"/>
                  </a:cubicBezTo>
                  <a:cubicBezTo>
                    <a:pt x="889119" y="487302"/>
                    <a:pt x="882076" y="499134"/>
                    <a:pt x="869820" y="500684"/>
                  </a:cubicBezTo>
                  <a:lnTo>
                    <a:pt x="868975" y="505191"/>
                  </a:lnTo>
                  <a:cubicBezTo>
                    <a:pt x="864045" y="506037"/>
                    <a:pt x="857706" y="507305"/>
                    <a:pt x="857988" y="513502"/>
                  </a:cubicBezTo>
                  <a:cubicBezTo>
                    <a:pt x="854185" y="513502"/>
                    <a:pt x="847705" y="513502"/>
                    <a:pt x="845169" y="517306"/>
                  </a:cubicBezTo>
                  <a:cubicBezTo>
                    <a:pt x="842634" y="521109"/>
                    <a:pt x="845169" y="527166"/>
                    <a:pt x="845169" y="530406"/>
                  </a:cubicBezTo>
                  <a:cubicBezTo>
                    <a:pt x="845169" y="539421"/>
                    <a:pt x="842493" y="545760"/>
                    <a:pt x="842493" y="555057"/>
                  </a:cubicBezTo>
                  <a:cubicBezTo>
                    <a:pt x="842887" y="562607"/>
                    <a:pt x="844705" y="570017"/>
                    <a:pt x="847846" y="576891"/>
                  </a:cubicBezTo>
                  <a:cubicBezTo>
                    <a:pt x="851057" y="588512"/>
                    <a:pt x="852903" y="600472"/>
                    <a:pt x="853339" y="612529"/>
                  </a:cubicBezTo>
                </a:path>
              </a:pathLst>
            </a:custGeom>
            <a:grpFill/>
            <a:ln w="14071" cap="flat">
              <a:noFill/>
              <a:prstDash val="solid"/>
              <a:miter/>
            </a:ln>
          </p:spPr>
          <p:txBody>
            <a:bodyPr rtlCol="0" anchor="ctr"/>
            <a:lstStyle/>
            <a:p>
              <a:endParaRPr lang="en-GB" dirty="0"/>
            </a:p>
          </p:txBody>
        </p:sp>
        <p:sp>
          <p:nvSpPr>
            <p:cNvPr id="525" name="Freeform: Shape 524">
              <a:extLst>
                <a:ext uri="{FF2B5EF4-FFF2-40B4-BE49-F238E27FC236}">
                  <a16:creationId xmlns:a16="http://schemas.microsoft.com/office/drawing/2014/main" id="{B4244286-296B-4D98-B6E1-3163AE7E33F6}"/>
                </a:ext>
              </a:extLst>
            </p:cNvPr>
            <p:cNvSpPr/>
            <p:nvPr/>
          </p:nvSpPr>
          <p:spPr>
            <a:xfrm>
              <a:off x="6360578" y="2950565"/>
              <a:ext cx="940802" cy="1551383"/>
            </a:xfrm>
            <a:custGeom>
              <a:avLst/>
              <a:gdLst>
                <a:gd name="connsiteX0" fmla="*/ 852776 w 940802"/>
                <a:gd name="connsiteY0" fmla="*/ 616333 h 1551383"/>
                <a:gd name="connsiteX1" fmla="*/ 852776 w 940802"/>
                <a:gd name="connsiteY1" fmla="*/ 624785 h 1551383"/>
                <a:gd name="connsiteX2" fmla="*/ 855171 w 940802"/>
                <a:gd name="connsiteY2" fmla="*/ 628024 h 1551383"/>
                <a:gd name="connsiteX3" fmla="*/ 850804 w 940802"/>
                <a:gd name="connsiteY3" fmla="*/ 636194 h 1551383"/>
                <a:gd name="connsiteX4" fmla="*/ 847564 w 940802"/>
                <a:gd name="connsiteY4" fmla="*/ 641125 h 1551383"/>
                <a:gd name="connsiteX5" fmla="*/ 844042 w 940802"/>
                <a:gd name="connsiteY5" fmla="*/ 642956 h 1551383"/>
                <a:gd name="connsiteX6" fmla="*/ 839112 w 940802"/>
                <a:gd name="connsiteY6" fmla="*/ 649154 h 1551383"/>
                <a:gd name="connsiteX7" fmla="*/ 839112 w 940802"/>
                <a:gd name="connsiteY7" fmla="*/ 676622 h 1551383"/>
                <a:gd name="connsiteX8" fmla="*/ 839112 w 940802"/>
                <a:gd name="connsiteY8" fmla="*/ 689723 h 1551383"/>
                <a:gd name="connsiteX9" fmla="*/ 836436 w 940802"/>
                <a:gd name="connsiteY9" fmla="*/ 698033 h 1551383"/>
                <a:gd name="connsiteX10" fmla="*/ 832069 w 940802"/>
                <a:gd name="connsiteY10" fmla="*/ 699020 h 1551383"/>
                <a:gd name="connsiteX11" fmla="*/ 809390 w 940802"/>
                <a:gd name="connsiteY11" fmla="*/ 720290 h 1551383"/>
                <a:gd name="connsiteX12" fmla="*/ 809390 w 940802"/>
                <a:gd name="connsiteY12" fmla="*/ 730855 h 1551383"/>
                <a:gd name="connsiteX13" fmla="*/ 806573 w 940802"/>
                <a:gd name="connsiteY13" fmla="*/ 739025 h 1551383"/>
                <a:gd name="connsiteX14" fmla="*/ 801361 w 940802"/>
                <a:gd name="connsiteY14" fmla="*/ 753111 h 1551383"/>
                <a:gd name="connsiteX15" fmla="*/ 788683 w 940802"/>
                <a:gd name="connsiteY15" fmla="*/ 754097 h 1551383"/>
                <a:gd name="connsiteX16" fmla="*/ 779809 w 940802"/>
                <a:gd name="connsiteY16" fmla="*/ 756210 h 1551383"/>
                <a:gd name="connsiteX17" fmla="*/ 771498 w 940802"/>
                <a:gd name="connsiteY17" fmla="*/ 756210 h 1551383"/>
                <a:gd name="connsiteX18" fmla="*/ 768258 w 940802"/>
                <a:gd name="connsiteY18" fmla="*/ 753956 h 1551383"/>
                <a:gd name="connsiteX19" fmla="*/ 757834 w 940802"/>
                <a:gd name="connsiteY19" fmla="*/ 753956 h 1551383"/>
                <a:gd name="connsiteX20" fmla="*/ 746988 w 940802"/>
                <a:gd name="connsiteY20" fmla="*/ 750998 h 1551383"/>
                <a:gd name="connsiteX21" fmla="*/ 737972 w 940802"/>
                <a:gd name="connsiteY21" fmla="*/ 752970 h 1551383"/>
                <a:gd name="connsiteX22" fmla="*/ 729943 w 940802"/>
                <a:gd name="connsiteY22" fmla="*/ 767056 h 1551383"/>
                <a:gd name="connsiteX23" fmla="*/ 725577 w 940802"/>
                <a:gd name="connsiteY23" fmla="*/ 768042 h 1551383"/>
                <a:gd name="connsiteX24" fmla="*/ 705856 w 940802"/>
                <a:gd name="connsiteY24" fmla="*/ 783960 h 1551383"/>
                <a:gd name="connsiteX25" fmla="*/ 683458 w 940802"/>
                <a:gd name="connsiteY25" fmla="*/ 794525 h 1551383"/>
                <a:gd name="connsiteX26" fmla="*/ 670358 w 940802"/>
                <a:gd name="connsiteY26" fmla="*/ 805935 h 1551383"/>
                <a:gd name="connsiteX27" fmla="*/ 662047 w 940802"/>
                <a:gd name="connsiteY27" fmla="*/ 811428 h 1551383"/>
                <a:gd name="connsiteX28" fmla="*/ 657258 w 940802"/>
                <a:gd name="connsiteY28" fmla="*/ 817626 h 1551383"/>
                <a:gd name="connsiteX29" fmla="*/ 645003 w 940802"/>
                <a:gd name="connsiteY29" fmla="*/ 829881 h 1551383"/>
                <a:gd name="connsiteX30" fmla="*/ 642890 w 940802"/>
                <a:gd name="connsiteY30" fmla="*/ 849884 h 1551383"/>
                <a:gd name="connsiteX31" fmla="*/ 648383 w 940802"/>
                <a:gd name="connsiteY31" fmla="*/ 868901 h 1551383"/>
                <a:gd name="connsiteX32" fmla="*/ 653877 w 940802"/>
                <a:gd name="connsiteY32" fmla="*/ 885241 h 1551383"/>
                <a:gd name="connsiteX33" fmla="*/ 654722 w 940802"/>
                <a:gd name="connsiteY33" fmla="*/ 905384 h 1551383"/>
                <a:gd name="connsiteX34" fmla="*/ 642326 w 940802"/>
                <a:gd name="connsiteY34" fmla="*/ 914963 h 1551383"/>
                <a:gd name="connsiteX35" fmla="*/ 637960 w 940802"/>
                <a:gd name="connsiteY35" fmla="*/ 915949 h 1551383"/>
                <a:gd name="connsiteX36" fmla="*/ 625986 w 940802"/>
                <a:gd name="connsiteY36" fmla="*/ 945108 h 1551383"/>
                <a:gd name="connsiteX37" fmla="*/ 609928 w 940802"/>
                <a:gd name="connsiteY37" fmla="*/ 948348 h 1551383"/>
                <a:gd name="connsiteX38" fmla="*/ 596686 w 940802"/>
                <a:gd name="connsiteY38" fmla="*/ 951447 h 1551383"/>
                <a:gd name="connsiteX39" fmla="*/ 595841 w 940802"/>
                <a:gd name="connsiteY39" fmla="*/ 958771 h 1551383"/>
                <a:gd name="connsiteX40" fmla="*/ 585417 w 940802"/>
                <a:gd name="connsiteY40" fmla="*/ 972858 h 1551383"/>
                <a:gd name="connsiteX41" fmla="*/ 579220 w 940802"/>
                <a:gd name="connsiteY41" fmla="*/ 988494 h 1551383"/>
                <a:gd name="connsiteX42" fmla="*/ 568373 w 940802"/>
                <a:gd name="connsiteY42" fmla="*/ 1002580 h 1551383"/>
                <a:gd name="connsiteX43" fmla="*/ 558653 w 940802"/>
                <a:gd name="connsiteY43" fmla="*/ 1003707 h 1551383"/>
                <a:gd name="connsiteX44" fmla="*/ 550202 w 940802"/>
                <a:gd name="connsiteY44" fmla="*/ 1006383 h 1551383"/>
                <a:gd name="connsiteX45" fmla="*/ 542172 w 940802"/>
                <a:gd name="connsiteY45" fmla="*/ 1020470 h 1551383"/>
                <a:gd name="connsiteX46" fmla="*/ 530622 w 940802"/>
                <a:gd name="connsiteY46" fmla="*/ 1030894 h 1551383"/>
                <a:gd name="connsiteX47" fmla="*/ 509351 w 940802"/>
                <a:gd name="connsiteY47" fmla="*/ 1030894 h 1551383"/>
                <a:gd name="connsiteX48" fmla="*/ 506111 w 940802"/>
                <a:gd name="connsiteY48" fmla="*/ 1033147 h 1551383"/>
                <a:gd name="connsiteX49" fmla="*/ 500336 w 940802"/>
                <a:gd name="connsiteY49" fmla="*/ 1033147 h 1551383"/>
                <a:gd name="connsiteX50" fmla="*/ 490053 w 940802"/>
                <a:gd name="connsiteY50" fmla="*/ 1036669 h 1551383"/>
                <a:gd name="connsiteX51" fmla="*/ 491603 w 940802"/>
                <a:gd name="connsiteY51" fmla="*/ 1050755 h 1551383"/>
                <a:gd name="connsiteX52" fmla="*/ 497801 w 940802"/>
                <a:gd name="connsiteY52" fmla="*/ 1066532 h 1551383"/>
                <a:gd name="connsiteX53" fmla="*/ 497801 w 940802"/>
                <a:gd name="connsiteY53" fmla="*/ 1077097 h 1551383"/>
                <a:gd name="connsiteX54" fmla="*/ 505407 w 940802"/>
                <a:gd name="connsiteY54" fmla="*/ 1080336 h 1551383"/>
                <a:gd name="connsiteX55" fmla="*/ 510478 w 940802"/>
                <a:gd name="connsiteY55" fmla="*/ 1085126 h 1551383"/>
                <a:gd name="connsiteX56" fmla="*/ 507802 w 940802"/>
                <a:gd name="connsiteY56" fmla="*/ 1093578 h 1551383"/>
                <a:gd name="connsiteX57" fmla="*/ 500477 w 940802"/>
                <a:gd name="connsiteY57" fmla="*/ 1094423 h 1551383"/>
                <a:gd name="connsiteX58" fmla="*/ 493856 w 940802"/>
                <a:gd name="connsiteY58" fmla="*/ 1104142 h 1551383"/>
                <a:gd name="connsiteX59" fmla="*/ 491321 w 940802"/>
                <a:gd name="connsiteY59" fmla="*/ 1109918 h 1551383"/>
                <a:gd name="connsiteX60" fmla="*/ 486390 w 940802"/>
                <a:gd name="connsiteY60" fmla="*/ 1109918 h 1551383"/>
                <a:gd name="connsiteX61" fmla="*/ 464838 w 940802"/>
                <a:gd name="connsiteY61" fmla="*/ 1115834 h 1551383"/>
                <a:gd name="connsiteX62" fmla="*/ 455964 w 940802"/>
                <a:gd name="connsiteY62" fmla="*/ 1123582 h 1551383"/>
                <a:gd name="connsiteX63" fmla="*/ 451597 w 940802"/>
                <a:gd name="connsiteY63" fmla="*/ 1129920 h 1551383"/>
                <a:gd name="connsiteX64" fmla="*/ 434412 w 940802"/>
                <a:gd name="connsiteY64" fmla="*/ 1140203 h 1551383"/>
                <a:gd name="connsiteX65" fmla="*/ 423425 w 940802"/>
                <a:gd name="connsiteY65" fmla="*/ 1140203 h 1551383"/>
                <a:gd name="connsiteX66" fmla="*/ 414550 w 940802"/>
                <a:gd name="connsiteY66" fmla="*/ 1142316 h 1551383"/>
                <a:gd name="connsiteX67" fmla="*/ 406239 w 940802"/>
                <a:gd name="connsiteY67" fmla="*/ 1144993 h 1551383"/>
                <a:gd name="connsiteX68" fmla="*/ 399196 w 940802"/>
                <a:gd name="connsiteY68" fmla="*/ 1148937 h 1551383"/>
                <a:gd name="connsiteX69" fmla="*/ 395956 w 940802"/>
                <a:gd name="connsiteY69" fmla="*/ 1164854 h 1551383"/>
                <a:gd name="connsiteX70" fmla="*/ 395956 w 940802"/>
                <a:gd name="connsiteY70" fmla="*/ 1175842 h 1551383"/>
                <a:gd name="connsiteX71" fmla="*/ 398914 w 940802"/>
                <a:gd name="connsiteY71" fmla="*/ 1184012 h 1551383"/>
                <a:gd name="connsiteX72" fmla="*/ 380320 w 940802"/>
                <a:gd name="connsiteY72" fmla="*/ 1201197 h 1551383"/>
                <a:gd name="connsiteX73" fmla="*/ 363276 w 940802"/>
                <a:gd name="connsiteY73" fmla="*/ 1203169 h 1551383"/>
                <a:gd name="connsiteX74" fmla="*/ 346795 w 940802"/>
                <a:gd name="connsiteY74" fmla="*/ 1200493 h 1551383"/>
                <a:gd name="connsiteX75" fmla="*/ 341301 w 940802"/>
                <a:gd name="connsiteY75" fmla="*/ 1205846 h 1551383"/>
                <a:gd name="connsiteX76" fmla="*/ 341301 w 940802"/>
                <a:gd name="connsiteY76" fmla="*/ 1230074 h 1551383"/>
                <a:gd name="connsiteX77" fmla="*/ 345668 w 940802"/>
                <a:gd name="connsiteY77" fmla="*/ 1231060 h 1551383"/>
                <a:gd name="connsiteX78" fmla="*/ 346795 w 940802"/>
                <a:gd name="connsiteY78" fmla="*/ 1235568 h 1551383"/>
                <a:gd name="connsiteX79" fmla="*/ 355219 w 940802"/>
                <a:gd name="connsiteY79" fmla="*/ 1241935 h 1551383"/>
                <a:gd name="connsiteX80" fmla="*/ 348837 w 940802"/>
                <a:gd name="connsiteY80" fmla="*/ 1250358 h 1551383"/>
                <a:gd name="connsiteX81" fmla="*/ 346795 w 940802"/>
                <a:gd name="connsiteY81" fmla="*/ 1250358 h 1551383"/>
                <a:gd name="connsiteX82" fmla="*/ 345809 w 940802"/>
                <a:gd name="connsiteY82" fmla="*/ 1254866 h 1551383"/>
                <a:gd name="connsiteX83" fmla="*/ 338484 w 940802"/>
                <a:gd name="connsiteY83" fmla="*/ 1255711 h 1551383"/>
                <a:gd name="connsiteX84" fmla="*/ 335385 w 940802"/>
                <a:gd name="connsiteY84" fmla="*/ 1266276 h 1551383"/>
                <a:gd name="connsiteX85" fmla="*/ 332004 w 940802"/>
                <a:gd name="connsiteY85" fmla="*/ 1276559 h 1551383"/>
                <a:gd name="connsiteX86" fmla="*/ 327074 w 940802"/>
                <a:gd name="connsiteY86" fmla="*/ 1285434 h 1551383"/>
                <a:gd name="connsiteX87" fmla="*/ 323834 w 940802"/>
                <a:gd name="connsiteY87" fmla="*/ 1293040 h 1551383"/>
                <a:gd name="connsiteX88" fmla="*/ 318059 w 940802"/>
                <a:gd name="connsiteY88" fmla="*/ 1295576 h 1551383"/>
                <a:gd name="connsiteX89" fmla="*/ 315523 w 940802"/>
                <a:gd name="connsiteY89" fmla="*/ 1298534 h 1551383"/>
                <a:gd name="connsiteX90" fmla="*/ 307776 w 940802"/>
                <a:gd name="connsiteY90" fmla="*/ 1299520 h 1551383"/>
                <a:gd name="connsiteX91" fmla="*/ 304395 w 940802"/>
                <a:gd name="connsiteY91" fmla="*/ 1304027 h 1551383"/>
                <a:gd name="connsiteX92" fmla="*/ 299606 w 940802"/>
                <a:gd name="connsiteY92" fmla="*/ 1323889 h 1551383"/>
                <a:gd name="connsiteX93" fmla="*/ 315523 w 940802"/>
                <a:gd name="connsiteY93" fmla="*/ 1335299 h 1551383"/>
                <a:gd name="connsiteX94" fmla="*/ 318763 w 940802"/>
                <a:gd name="connsiteY94" fmla="*/ 1345723 h 1551383"/>
                <a:gd name="connsiteX95" fmla="*/ 322285 w 940802"/>
                <a:gd name="connsiteY95" fmla="*/ 1353048 h 1551383"/>
                <a:gd name="connsiteX96" fmla="*/ 304677 w 940802"/>
                <a:gd name="connsiteY96" fmla="*/ 1381221 h 1551383"/>
                <a:gd name="connsiteX97" fmla="*/ 300169 w 940802"/>
                <a:gd name="connsiteY97" fmla="*/ 1382347 h 1551383"/>
                <a:gd name="connsiteX98" fmla="*/ 296929 w 940802"/>
                <a:gd name="connsiteY98" fmla="*/ 1389954 h 1551383"/>
                <a:gd name="connsiteX99" fmla="*/ 294253 w 940802"/>
                <a:gd name="connsiteY99" fmla="*/ 1398265 h 1551383"/>
                <a:gd name="connsiteX100" fmla="*/ 280167 w 940802"/>
                <a:gd name="connsiteY100" fmla="*/ 1406435 h 1551383"/>
                <a:gd name="connsiteX101" fmla="*/ 271856 w 940802"/>
                <a:gd name="connsiteY101" fmla="*/ 1408971 h 1551383"/>
                <a:gd name="connsiteX102" fmla="*/ 270024 w 940802"/>
                <a:gd name="connsiteY102" fmla="*/ 1420240 h 1551383"/>
                <a:gd name="connsiteX103" fmla="*/ 260305 w 940802"/>
                <a:gd name="connsiteY103" fmla="*/ 1433058 h 1551383"/>
                <a:gd name="connsiteX104" fmla="*/ 257769 w 940802"/>
                <a:gd name="connsiteY104" fmla="*/ 1441510 h 1551383"/>
                <a:gd name="connsiteX105" fmla="*/ 252698 w 940802"/>
                <a:gd name="connsiteY105" fmla="*/ 1447426 h 1551383"/>
                <a:gd name="connsiteX106" fmla="*/ 253403 w 940802"/>
                <a:gd name="connsiteY106" fmla="*/ 1468838 h 1551383"/>
                <a:gd name="connsiteX107" fmla="*/ 261150 w 940802"/>
                <a:gd name="connsiteY107" fmla="*/ 1482924 h 1551383"/>
                <a:gd name="connsiteX108" fmla="*/ 261150 w 940802"/>
                <a:gd name="connsiteY108" fmla="*/ 1487995 h 1551383"/>
                <a:gd name="connsiteX109" fmla="*/ 264108 w 940802"/>
                <a:gd name="connsiteY109" fmla="*/ 1490531 h 1551383"/>
                <a:gd name="connsiteX110" fmla="*/ 266644 w 940802"/>
                <a:gd name="connsiteY110" fmla="*/ 1496306 h 1551383"/>
                <a:gd name="connsiteX111" fmla="*/ 279744 w 940802"/>
                <a:gd name="connsiteY111" fmla="*/ 1499546 h 1551383"/>
                <a:gd name="connsiteX112" fmla="*/ 291013 w 940802"/>
                <a:gd name="connsiteY112" fmla="*/ 1505040 h 1551383"/>
                <a:gd name="connsiteX113" fmla="*/ 281857 w 940802"/>
                <a:gd name="connsiteY113" fmla="*/ 1512505 h 1551383"/>
                <a:gd name="connsiteX114" fmla="*/ 274391 w 940802"/>
                <a:gd name="connsiteY114" fmla="*/ 1518703 h 1551383"/>
                <a:gd name="connsiteX115" fmla="*/ 252416 w 940802"/>
                <a:gd name="connsiteY115" fmla="*/ 1529550 h 1551383"/>
                <a:gd name="connsiteX116" fmla="*/ 255093 w 940802"/>
                <a:gd name="connsiteY116" fmla="*/ 1543636 h 1551383"/>
                <a:gd name="connsiteX117" fmla="*/ 265799 w 940802"/>
                <a:gd name="connsiteY117" fmla="*/ 1546876 h 1551383"/>
                <a:gd name="connsiteX118" fmla="*/ 261291 w 940802"/>
                <a:gd name="connsiteY118" fmla="*/ 1551383 h 1551383"/>
                <a:gd name="connsiteX119" fmla="*/ 244106 w 940802"/>
                <a:gd name="connsiteY119" fmla="*/ 1546453 h 1551383"/>
                <a:gd name="connsiteX120" fmla="*/ 238753 w 940802"/>
                <a:gd name="connsiteY120" fmla="*/ 1540818 h 1551383"/>
                <a:gd name="connsiteX121" fmla="*/ 230442 w 940802"/>
                <a:gd name="connsiteY121" fmla="*/ 1538142 h 1551383"/>
                <a:gd name="connsiteX122" fmla="*/ 224948 w 940802"/>
                <a:gd name="connsiteY122" fmla="*/ 1532649 h 1551383"/>
                <a:gd name="connsiteX123" fmla="*/ 223680 w 940802"/>
                <a:gd name="connsiteY123" fmla="*/ 1522084 h 1551383"/>
                <a:gd name="connsiteX124" fmla="*/ 217623 w 940802"/>
                <a:gd name="connsiteY124" fmla="*/ 1517154 h 1551383"/>
                <a:gd name="connsiteX125" fmla="*/ 206918 w 940802"/>
                <a:gd name="connsiteY125" fmla="*/ 1517154 h 1551383"/>
                <a:gd name="connsiteX126" fmla="*/ 206918 w 940802"/>
                <a:gd name="connsiteY126" fmla="*/ 1506589 h 1551383"/>
                <a:gd name="connsiteX127" fmla="*/ 201424 w 940802"/>
                <a:gd name="connsiteY127" fmla="*/ 1501236 h 1551383"/>
                <a:gd name="connsiteX128" fmla="*/ 195790 w 940802"/>
                <a:gd name="connsiteY128" fmla="*/ 1495742 h 1551383"/>
                <a:gd name="connsiteX129" fmla="*/ 192550 w 940802"/>
                <a:gd name="connsiteY129" fmla="*/ 1487995 h 1551383"/>
                <a:gd name="connsiteX130" fmla="*/ 182689 w 940802"/>
                <a:gd name="connsiteY130" fmla="*/ 1484755 h 1551383"/>
                <a:gd name="connsiteX131" fmla="*/ 178886 w 940802"/>
                <a:gd name="connsiteY131" fmla="*/ 1477148 h 1551383"/>
                <a:gd name="connsiteX132" fmla="*/ 160292 w 940802"/>
                <a:gd name="connsiteY132" fmla="*/ 1465598 h 1551383"/>
                <a:gd name="connsiteX133" fmla="*/ 160292 w 940802"/>
                <a:gd name="connsiteY133" fmla="*/ 1460527 h 1551383"/>
                <a:gd name="connsiteX134" fmla="*/ 155784 w 940802"/>
                <a:gd name="connsiteY134" fmla="*/ 1459541 h 1551383"/>
                <a:gd name="connsiteX135" fmla="*/ 154798 w 940802"/>
                <a:gd name="connsiteY135" fmla="*/ 1455174 h 1551383"/>
                <a:gd name="connsiteX136" fmla="*/ 145219 w 940802"/>
                <a:gd name="connsiteY136" fmla="*/ 1455174 h 1551383"/>
                <a:gd name="connsiteX137" fmla="*/ 147614 w 940802"/>
                <a:gd name="connsiteY137" fmla="*/ 1444609 h 1551383"/>
                <a:gd name="connsiteX138" fmla="*/ 151699 w 940802"/>
                <a:gd name="connsiteY138" fmla="*/ 1435030 h 1551383"/>
                <a:gd name="connsiteX139" fmla="*/ 157897 w 940802"/>
                <a:gd name="connsiteY139" fmla="*/ 1427565 h 1551383"/>
                <a:gd name="connsiteX140" fmla="*/ 163673 w 940802"/>
                <a:gd name="connsiteY140" fmla="*/ 1419394 h 1551383"/>
                <a:gd name="connsiteX141" fmla="*/ 157193 w 940802"/>
                <a:gd name="connsiteY141" fmla="*/ 1411929 h 1551383"/>
                <a:gd name="connsiteX142" fmla="*/ 149727 w 940802"/>
                <a:gd name="connsiteY142" fmla="*/ 1405590 h 1551383"/>
                <a:gd name="connsiteX143" fmla="*/ 138036 w 940802"/>
                <a:gd name="connsiteY143" fmla="*/ 1403759 h 1551383"/>
                <a:gd name="connsiteX144" fmla="*/ 140994 w 940802"/>
                <a:gd name="connsiteY144" fmla="*/ 1396997 h 1551383"/>
                <a:gd name="connsiteX145" fmla="*/ 141980 w 940802"/>
                <a:gd name="connsiteY145" fmla="*/ 1375868 h 1551383"/>
                <a:gd name="connsiteX146" fmla="*/ 152544 w 940802"/>
                <a:gd name="connsiteY146" fmla="*/ 1370092 h 1551383"/>
                <a:gd name="connsiteX147" fmla="*/ 152544 w 940802"/>
                <a:gd name="connsiteY147" fmla="*/ 1354034 h 1551383"/>
                <a:gd name="connsiteX148" fmla="*/ 148037 w 940802"/>
                <a:gd name="connsiteY148" fmla="*/ 1353048 h 1551383"/>
                <a:gd name="connsiteX149" fmla="*/ 137050 w 940802"/>
                <a:gd name="connsiteY149" fmla="*/ 1345019 h 1551383"/>
                <a:gd name="connsiteX150" fmla="*/ 137050 w 940802"/>
                <a:gd name="connsiteY150" fmla="*/ 1321213 h 1551383"/>
                <a:gd name="connsiteX151" fmla="*/ 142121 w 940802"/>
                <a:gd name="connsiteY151" fmla="*/ 1317973 h 1551383"/>
                <a:gd name="connsiteX152" fmla="*/ 152967 w 940802"/>
                <a:gd name="connsiteY152" fmla="*/ 1306986 h 1551383"/>
                <a:gd name="connsiteX153" fmla="*/ 159165 w 940802"/>
                <a:gd name="connsiteY153" fmla="*/ 1293885 h 1551383"/>
                <a:gd name="connsiteX154" fmla="*/ 168885 w 940802"/>
                <a:gd name="connsiteY154" fmla="*/ 1281771 h 1551383"/>
                <a:gd name="connsiteX155" fmla="*/ 168885 w 940802"/>
                <a:gd name="connsiteY155" fmla="*/ 1263177 h 1551383"/>
                <a:gd name="connsiteX156" fmla="*/ 171702 w 940802"/>
                <a:gd name="connsiteY156" fmla="*/ 1244020 h 1551383"/>
                <a:gd name="connsiteX157" fmla="*/ 171702 w 940802"/>
                <a:gd name="connsiteY157" fmla="*/ 1224721 h 1551383"/>
                <a:gd name="connsiteX158" fmla="*/ 165926 w 940802"/>
                <a:gd name="connsiteY158" fmla="*/ 1210635 h 1551383"/>
                <a:gd name="connsiteX159" fmla="*/ 165926 w 940802"/>
                <a:gd name="connsiteY159" fmla="*/ 1191337 h 1551383"/>
                <a:gd name="connsiteX160" fmla="*/ 160292 w 940802"/>
                <a:gd name="connsiteY160" fmla="*/ 1174997 h 1551383"/>
                <a:gd name="connsiteX161" fmla="*/ 160292 w 940802"/>
                <a:gd name="connsiteY161" fmla="*/ 1155839 h 1551383"/>
                <a:gd name="connsiteX162" fmla="*/ 160292 w 940802"/>
                <a:gd name="connsiteY162" fmla="*/ 1136541 h 1551383"/>
                <a:gd name="connsiteX163" fmla="*/ 163250 w 940802"/>
                <a:gd name="connsiteY163" fmla="*/ 1128512 h 1551383"/>
                <a:gd name="connsiteX164" fmla="*/ 163250 w 940802"/>
                <a:gd name="connsiteY164" fmla="*/ 1120060 h 1551383"/>
                <a:gd name="connsiteX165" fmla="*/ 168321 w 940802"/>
                <a:gd name="connsiteY165" fmla="*/ 1114144 h 1551383"/>
                <a:gd name="connsiteX166" fmla="*/ 169589 w 940802"/>
                <a:gd name="connsiteY166" fmla="*/ 1104424 h 1551383"/>
                <a:gd name="connsiteX167" fmla="*/ 174519 w 940802"/>
                <a:gd name="connsiteY167" fmla="*/ 1090338 h 1551383"/>
                <a:gd name="connsiteX168" fmla="*/ 174519 w 940802"/>
                <a:gd name="connsiteY168" fmla="*/ 1070899 h 1551383"/>
                <a:gd name="connsiteX169" fmla="*/ 179590 w 940802"/>
                <a:gd name="connsiteY169" fmla="*/ 1064982 h 1551383"/>
                <a:gd name="connsiteX170" fmla="*/ 180576 w 940802"/>
                <a:gd name="connsiteY170" fmla="*/ 1057798 h 1551383"/>
                <a:gd name="connsiteX171" fmla="*/ 185225 w 940802"/>
                <a:gd name="connsiteY171" fmla="*/ 1056812 h 1551383"/>
                <a:gd name="connsiteX172" fmla="*/ 185225 w 940802"/>
                <a:gd name="connsiteY172" fmla="*/ 1019061 h 1551383"/>
                <a:gd name="connsiteX173" fmla="*/ 187901 w 940802"/>
                <a:gd name="connsiteY173" fmla="*/ 1007933 h 1551383"/>
                <a:gd name="connsiteX174" fmla="*/ 190718 w 940802"/>
                <a:gd name="connsiteY174" fmla="*/ 997086 h 1551383"/>
                <a:gd name="connsiteX175" fmla="*/ 190718 w 940802"/>
                <a:gd name="connsiteY175" fmla="*/ 969618 h 1551383"/>
                <a:gd name="connsiteX176" fmla="*/ 195790 w 940802"/>
                <a:gd name="connsiteY176" fmla="*/ 958771 h 1551383"/>
                <a:gd name="connsiteX177" fmla="*/ 195790 w 940802"/>
                <a:gd name="connsiteY177" fmla="*/ 944685 h 1551383"/>
                <a:gd name="connsiteX178" fmla="*/ 195790 w 940802"/>
                <a:gd name="connsiteY178" fmla="*/ 930599 h 1551383"/>
                <a:gd name="connsiteX179" fmla="*/ 197902 w 940802"/>
                <a:gd name="connsiteY179" fmla="*/ 921865 h 1551383"/>
                <a:gd name="connsiteX180" fmla="*/ 197902 w 940802"/>
                <a:gd name="connsiteY180" fmla="*/ 908624 h 1551383"/>
                <a:gd name="connsiteX181" fmla="*/ 200720 w 940802"/>
                <a:gd name="connsiteY181" fmla="*/ 897777 h 1551383"/>
                <a:gd name="connsiteX182" fmla="*/ 197902 w 940802"/>
                <a:gd name="connsiteY182" fmla="*/ 873126 h 1551383"/>
                <a:gd name="connsiteX183" fmla="*/ 194522 w 940802"/>
                <a:gd name="connsiteY183" fmla="*/ 848475 h 1551383"/>
                <a:gd name="connsiteX184" fmla="*/ 189732 w 940802"/>
                <a:gd name="connsiteY184" fmla="*/ 837488 h 1551383"/>
                <a:gd name="connsiteX185" fmla="*/ 197902 w 940802"/>
                <a:gd name="connsiteY185" fmla="*/ 823402 h 1551383"/>
                <a:gd name="connsiteX186" fmla="*/ 200579 w 940802"/>
                <a:gd name="connsiteY186" fmla="*/ 818049 h 1551383"/>
                <a:gd name="connsiteX187" fmla="*/ 205650 w 940802"/>
                <a:gd name="connsiteY187" fmla="*/ 811147 h 1551383"/>
                <a:gd name="connsiteX188" fmla="*/ 208749 w 940802"/>
                <a:gd name="connsiteY188" fmla="*/ 795933 h 1551383"/>
                <a:gd name="connsiteX189" fmla="*/ 216496 w 940802"/>
                <a:gd name="connsiteY189" fmla="*/ 784523 h 1551383"/>
                <a:gd name="connsiteX190" fmla="*/ 219877 w 940802"/>
                <a:gd name="connsiteY190" fmla="*/ 774241 h 1551383"/>
                <a:gd name="connsiteX191" fmla="*/ 222694 w 940802"/>
                <a:gd name="connsiteY191" fmla="*/ 757619 h 1551383"/>
                <a:gd name="connsiteX192" fmla="*/ 219877 w 940802"/>
                <a:gd name="connsiteY192" fmla="*/ 743532 h 1551383"/>
                <a:gd name="connsiteX193" fmla="*/ 219877 w 940802"/>
                <a:gd name="connsiteY193" fmla="*/ 713951 h 1551383"/>
                <a:gd name="connsiteX194" fmla="*/ 215370 w 940802"/>
                <a:gd name="connsiteY194" fmla="*/ 712965 h 1551383"/>
                <a:gd name="connsiteX195" fmla="*/ 215370 w 940802"/>
                <a:gd name="connsiteY195" fmla="*/ 699724 h 1551383"/>
                <a:gd name="connsiteX196" fmla="*/ 207199 w 940802"/>
                <a:gd name="connsiteY196" fmla="*/ 694230 h 1551383"/>
                <a:gd name="connsiteX197" fmla="*/ 195930 w 940802"/>
                <a:gd name="connsiteY197" fmla="*/ 694230 h 1551383"/>
                <a:gd name="connsiteX198" fmla="*/ 192831 w 940802"/>
                <a:gd name="connsiteY198" fmla="*/ 691272 h 1551383"/>
                <a:gd name="connsiteX199" fmla="*/ 182267 w 940802"/>
                <a:gd name="connsiteY199" fmla="*/ 688596 h 1551383"/>
                <a:gd name="connsiteX200" fmla="*/ 177055 w 940802"/>
                <a:gd name="connsiteY200" fmla="*/ 685637 h 1551383"/>
                <a:gd name="connsiteX201" fmla="*/ 172124 w 940802"/>
                <a:gd name="connsiteY201" fmla="*/ 685637 h 1551383"/>
                <a:gd name="connsiteX202" fmla="*/ 168180 w 940802"/>
                <a:gd name="connsiteY202" fmla="*/ 678594 h 1551383"/>
                <a:gd name="connsiteX203" fmla="*/ 157616 w 940802"/>
                <a:gd name="connsiteY203" fmla="*/ 674791 h 1551383"/>
                <a:gd name="connsiteX204" fmla="*/ 154376 w 940802"/>
                <a:gd name="connsiteY204" fmla="*/ 670283 h 1551383"/>
                <a:gd name="connsiteX205" fmla="*/ 150150 w 940802"/>
                <a:gd name="connsiteY205" fmla="*/ 669156 h 1551383"/>
                <a:gd name="connsiteX206" fmla="*/ 143529 w 940802"/>
                <a:gd name="connsiteY206" fmla="*/ 662113 h 1551383"/>
                <a:gd name="connsiteX207" fmla="*/ 136486 w 940802"/>
                <a:gd name="connsiteY207" fmla="*/ 660986 h 1551383"/>
                <a:gd name="connsiteX208" fmla="*/ 133246 w 940802"/>
                <a:gd name="connsiteY208" fmla="*/ 658592 h 1551383"/>
                <a:gd name="connsiteX209" fmla="*/ 120146 w 940802"/>
                <a:gd name="connsiteY209" fmla="*/ 658592 h 1551383"/>
                <a:gd name="connsiteX210" fmla="*/ 113244 w 940802"/>
                <a:gd name="connsiteY210" fmla="*/ 648731 h 1551383"/>
                <a:gd name="connsiteX211" fmla="*/ 105637 w 940802"/>
                <a:gd name="connsiteY211" fmla="*/ 631687 h 1551383"/>
                <a:gd name="connsiteX212" fmla="*/ 103101 w 940802"/>
                <a:gd name="connsiteY212" fmla="*/ 620699 h 1551383"/>
                <a:gd name="connsiteX213" fmla="*/ 99721 w 940802"/>
                <a:gd name="connsiteY213" fmla="*/ 613093 h 1551383"/>
                <a:gd name="connsiteX214" fmla="*/ 95354 w 940802"/>
                <a:gd name="connsiteY214" fmla="*/ 611966 h 1551383"/>
                <a:gd name="connsiteX215" fmla="*/ 94368 w 940802"/>
                <a:gd name="connsiteY215" fmla="*/ 607458 h 1551383"/>
                <a:gd name="connsiteX216" fmla="*/ 83803 w 940802"/>
                <a:gd name="connsiteY216" fmla="*/ 590555 h 1551383"/>
                <a:gd name="connsiteX217" fmla="*/ 83803 w 940802"/>
                <a:gd name="connsiteY217" fmla="*/ 566467 h 1551383"/>
                <a:gd name="connsiteX218" fmla="*/ 64505 w 940802"/>
                <a:gd name="connsiteY218" fmla="*/ 555480 h 1551383"/>
                <a:gd name="connsiteX219" fmla="*/ 46052 w 940802"/>
                <a:gd name="connsiteY219" fmla="*/ 549564 h 1551383"/>
                <a:gd name="connsiteX220" fmla="*/ 48869 w 940802"/>
                <a:gd name="connsiteY220" fmla="*/ 530406 h 1551383"/>
                <a:gd name="connsiteX221" fmla="*/ 54363 w 940802"/>
                <a:gd name="connsiteY221" fmla="*/ 511249 h 1551383"/>
                <a:gd name="connsiteX222" fmla="*/ 54363 w 940802"/>
                <a:gd name="connsiteY222" fmla="*/ 498008 h 1551383"/>
                <a:gd name="connsiteX223" fmla="*/ 44643 w 940802"/>
                <a:gd name="connsiteY223" fmla="*/ 494063 h 1551383"/>
                <a:gd name="connsiteX224" fmla="*/ 35205 w 940802"/>
                <a:gd name="connsiteY224" fmla="*/ 478709 h 1551383"/>
                <a:gd name="connsiteX225" fmla="*/ 30698 w 940802"/>
                <a:gd name="connsiteY225" fmla="*/ 477723 h 1551383"/>
                <a:gd name="connsiteX226" fmla="*/ 26894 w 940802"/>
                <a:gd name="connsiteY226" fmla="*/ 467863 h 1551383"/>
                <a:gd name="connsiteX227" fmla="*/ 16470 w 940802"/>
                <a:gd name="connsiteY227" fmla="*/ 459129 h 1551383"/>
                <a:gd name="connsiteX228" fmla="*/ 11118 w 940802"/>
                <a:gd name="connsiteY228" fmla="*/ 448142 h 1551383"/>
                <a:gd name="connsiteX229" fmla="*/ 4779 w 940802"/>
                <a:gd name="connsiteY229" fmla="*/ 446170 h 1551383"/>
                <a:gd name="connsiteX230" fmla="*/ 2948 w 940802"/>
                <a:gd name="connsiteY230" fmla="*/ 439831 h 1551383"/>
                <a:gd name="connsiteX231" fmla="*/ 2948 w 940802"/>
                <a:gd name="connsiteY231" fmla="*/ 410391 h 1551383"/>
                <a:gd name="connsiteX232" fmla="*/ 7878 w 940802"/>
                <a:gd name="connsiteY232" fmla="*/ 398981 h 1551383"/>
                <a:gd name="connsiteX233" fmla="*/ 13935 w 940802"/>
                <a:gd name="connsiteY233" fmla="*/ 382781 h 1551383"/>
                <a:gd name="connsiteX234" fmla="*/ 21541 w 940802"/>
                <a:gd name="connsiteY234" fmla="*/ 374330 h 1551383"/>
                <a:gd name="connsiteX235" fmla="*/ 21541 w 940802"/>
                <a:gd name="connsiteY235" fmla="*/ 365878 h 1551383"/>
                <a:gd name="connsiteX236" fmla="*/ 19288 w 940802"/>
                <a:gd name="connsiteY236" fmla="*/ 359961 h 1551383"/>
                <a:gd name="connsiteX237" fmla="*/ 10413 w 940802"/>
                <a:gd name="connsiteY237" fmla="*/ 335874 h 1551383"/>
                <a:gd name="connsiteX238" fmla="*/ 10413 w 940802"/>
                <a:gd name="connsiteY238" fmla="*/ 327563 h 1551383"/>
                <a:gd name="connsiteX239" fmla="*/ 12667 w 940802"/>
                <a:gd name="connsiteY239" fmla="*/ 321506 h 1551383"/>
                <a:gd name="connsiteX240" fmla="*/ 15907 w 940802"/>
                <a:gd name="connsiteY240" fmla="*/ 308405 h 1551383"/>
                <a:gd name="connsiteX241" fmla="*/ 24781 w 940802"/>
                <a:gd name="connsiteY241" fmla="*/ 300940 h 1551383"/>
                <a:gd name="connsiteX242" fmla="*/ 32952 w 940802"/>
                <a:gd name="connsiteY242" fmla="*/ 289952 h 1551383"/>
                <a:gd name="connsiteX243" fmla="*/ 45488 w 940802"/>
                <a:gd name="connsiteY243" fmla="*/ 280374 h 1551383"/>
                <a:gd name="connsiteX244" fmla="*/ 53799 w 940802"/>
                <a:gd name="connsiteY244" fmla="*/ 275162 h 1551383"/>
                <a:gd name="connsiteX245" fmla="*/ 57462 w 940802"/>
                <a:gd name="connsiteY245" fmla="*/ 259667 h 1551383"/>
                <a:gd name="connsiteX246" fmla="*/ 67886 w 940802"/>
                <a:gd name="connsiteY246" fmla="*/ 250933 h 1551383"/>
                <a:gd name="connsiteX247" fmla="*/ 73520 w 940802"/>
                <a:gd name="connsiteY247" fmla="*/ 248257 h 1551383"/>
                <a:gd name="connsiteX248" fmla="*/ 76760 w 940802"/>
                <a:gd name="connsiteY248" fmla="*/ 243327 h 1551383"/>
                <a:gd name="connsiteX249" fmla="*/ 81690 w 940802"/>
                <a:gd name="connsiteY249" fmla="*/ 240087 h 1551383"/>
                <a:gd name="connsiteX250" fmla="*/ 84367 w 940802"/>
                <a:gd name="connsiteY250" fmla="*/ 234452 h 1551383"/>
                <a:gd name="connsiteX251" fmla="*/ 87747 w 940802"/>
                <a:gd name="connsiteY251" fmla="*/ 221493 h 1551383"/>
                <a:gd name="connsiteX252" fmla="*/ 90001 w 940802"/>
                <a:gd name="connsiteY252" fmla="*/ 207406 h 1551383"/>
                <a:gd name="connsiteX253" fmla="*/ 87043 w 940802"/>
                <a:gd name="connsiteY253" fmla="*/ 202195 h 1551383"/>
                <a:gd name="connsiteX254" fmla="*/ 87043 w 940802"/>
                <a:gd name="connsiteY254" fmla="*/ 193884 h 1551383"/>
                <a:gd name="connsiteX255" fmla="*/ 87043 w 940802"/>
                <a:gd name="connsiteY255" fmla="*/ 177402 h 1551383"/>
                <a:gd name="connsiteX256" fmla="*/ 90424 w 940802"/>
                <a:gd name="connsiteY256" fmla="*/ 164161 h 1551383"/>
                <a:gd name="connsiteX257" fmla="*/ 97326 w 940802"/>
                <a:gd name="connsiteY257" fmla="*/ 160217 h 1551383"/>
                <a:gd name="connsiteX258" fmla="*/ 102960 w 940802"/>
                <a:gd name="connsiteY258" fmla="*/ 157682 h 1551383"/>
                <a:gd name="connsiteX259" fmla="*/ 106905 w 940802"/>
                <a:gd name="connsiteY259" fmla="*/ 142468 h 1551383"/>
                <a:gd name="connsiteX260" fmla="*/ 111272 w 940802"/>
                <a:gd name="connsiteY260" fmla="*/ 135707 h 1551383"/>
                <a:gd name="connsiteX261" fmla="*/ 112398 w 940802"/>
                <a:gd name="connsiteY261" fmla="*/ 128805 h 1551383"/>
                <a:gd name="connsiteX262" fmla="*/ 119301 w 940802"/>
                <a:gd name="connsiteY262" fmla="*/ 116409 h 1551383"/>
                <a:gd name="connsiteX263" fmla="*/ 124935 w 940802"/>
                <a:gd name="connsiteY263" fmla="*/ 111197 h 1551383"/>
                <a:gd name="connsiteX264" fmla="*/ 124935 w 940802"/>
                <a:gd name="connsiteY264" fmla="*/ 103308 h 1551383"/>
                <a:gd name="connsiteX265" fmla="*/ 130570 w 940802"/>
                <a:gd name="connsiteY265" fmla="*/ 89222 h 1551383"/>
                <a:gd name="connsiteX266" fmla="*/ 143811 w 940802"/>
                <a:gd name="connsiteY266" fmla="*/ 66825 h 1551383"/>
                <a:gd name="connsiteX267" fmla="*/ 157897 w 940802"/>
                <a:gd name="connsiteY267" fmla="*/ 50907 h 1551383"/>
                <a:gd name="connsiteX268" fmla="*/ 163954 w 940802"/>
                <a:gd name="connsiteY268" fmla="*/ 40484 h 1551383"/>
                <a:gd name="connsiteX269" fmla="*/ 174378 w 940802"/>
                <a:gd name="connsiteY269" fmla="*/ 36680 h 1551383"/>
                <a:gd name="connsiteX270" fmla="*/ 185084 w 940802"/>
                <a:gd name="connsiteY270" fmla="*/ 28933 h 1551383"/>
                <a:gd name="connsiteX271" fmla="*/ 191423 w 940802"/>
                <a:gd name="connsiteY271" fmla="*/ 27101 h 1551383"/>
                <a:gd name="connsiteX272" fmla="*/ 193958 w 940802"/>
                <a:gd name="connsiteY272" fmla="*/ 23439 h 1551383"/>
                <a:gd name="connsiteX273" fmla="*/ 205086 w 940802"/>
                <a:gd name="connsiteY273" fmla="*/ 15973 h 1551383"/>
                <a:gd name="connsiteX274" fmla="*/ 209876 w 940802"/>
                <a:gd name="connsiteY274" fmla="*/ 7099 h 1551383"/>
                <a:gd name="connsiteX275" fmla="*/ 221568 w 940802"/>
                <a:gd name="connsiteY275" fmla="*/ 760 h 1551383"/>
                <a:gd name="connsiteX276" fmla="*/ 218469 w 940802"/>
                <a:gd name="connsiteY276" fmla="*/ 10198 h 1551383"/>
                <a:gd name="connsiteX277" fmla="*/ 218469 w 940802"/>
                <a:gd name="connsiteY277" fmla="*/ 20763 h 1551383"/>
                <a:gd name="connsiteX278" fmla="*/ 215088 w 940802"/>
                <a:gd name="connsiteY278" fmla="*/ 31186 h 1551383"/>
                <a:gd name="connsiteX279" fmla="*/ 210721 w 940802"/>
                <a:gd name="connsiteY279" fmla="*/ 32172 h 1551383"/>
                <a:gd name="connsiteX280" fmla="*/ 204664 w 940802"/>
                <a:gd name="connsiteY280" fmla="*/ 50907 h 1551383"/>
                <a:gd name="connsiteX281" fmla="*/ 204664 w 940802"/>
                <a:gd name="connsiteY281" fmla="*/ 61190 h 1551383"/>
                <a:gd name="connsiteX282" fmla="*/ 209031 w 940802"/>
                <a:gd name="connsiteY282" fmla="*/ 70628 h 1551383"/>
                <a:gd name="connsiteX283" fmla="*/ 215651 w 940802"/>
                <a:gd name="connsiteY283" fmla="*/ 88659 h 1551383"/>
                <a:gd name="connsiteX284" fmla="*/ 226639 w 940802"/>
                <a:gd name="connsiteY284" fmla="*/ 75558 h 1551383"/>
                <a:gd name="connsiteX285" fmla="*/ 228752 w 940802"/>
                <a:gd name="connsiteY285" fmla="*/ 50907 h 1551383"/>
                <a:gd name="connsiteX286" fmla="*/ 228752 w 940802"/>
                <a:gd name="connsiteY286" fmla="*/ 39920 h 1551383"/>
                <a:gd name="connsiteX287" fmla="*/ 240021 w 940802"/>
                <a:gd name="connsiteY287" fmla="*/ 34567 h 1551383"/>
                <a:gd name="connsiteX288" fmla="*/ 245937 w 940802"/>
                <a:gd name="connsiteY288" fmla="*/ 29496 h 1551383"/>
                <a:gd name="connsiteX289" fmla="*/ 250304 w 940802"/>
                <a:gd name="connsiteY289" fmla="*/ 28510 h 1551383"/>
                <a:gd name="connsiteX290" fmla="*/ 250304 w 940802"/>
                <a:gd name="connsiteY290" fmla="*/ 20622 h 1551383"/>
                <a:gd name="connsiteX291" fmla="*/ 253543 w 940802"/>
                <a:gd name="connsiteY291" fmla="*/ 10198 h 1551383"/>
                <a:gd name="connsiteX292" fmla="*/ 269320 w 940802"/>
                <a:gd name="connsiteY292" fmla="*/ 10198 h 1551383"/>
                <a:gd name="connsiteX293" fmla="*/ 269320 w 940802"/>
                <a:gd name="connsiteY293" fmla="*/ 24284 h 1551383"/>
                <a:gd name="connsiteX294" fmla="*/ 266926 w 940802"/>
                <a:gd name="connsiteY294" fmla="*/ 34567 h 1551383"/>
                <a:gd name="connsiteX295" fmla="*/ 269884 w 940802"/>
                <a:gd name="connsiteY295" fmla="*/ 37103 h 1551383"/>
                <a:gd name="connsiteX296" fmla="*/ 271856 w 940802"/>
                <a:gd name="connsiteY296" fmla="*/ 43442 h 1551383"/>
                <a:gd name="connsiteX297" fmla="*/ 274955 w 940802"/>
                <a:gd name="connsiteY297" fmla="*/ 53865 h 1551383"/>
                <a:gd name="connsiteX298" fmla="*/ 317214 w 940802"/>
                <a:gd name="connsiteY298" fmla="*/ 56260 h 1551383"/>
                <a:gd name="connsiteX299" fmla="*/ 319608 w 940802"/>
                <a:gd name="connsiteY299" fmla="*/ 59218 h 1551383"/>
                <a:gd name="connsiteX300" fmla="*/ 324679 w 940802"/>
                <a:gd name="connsiteY300" fmla="*/ 59218 h 1551383"/>
                <a:gd name="connsiteX301" fmla="*/ 332850 w 940802"/>
                <a:gd name="connsiteY301" fmla="*/ 61895 h 1551383"/>
                <a:gd name="connsiteX302" fmla="*/ 351584 w 940802"/>
                <a:gd name="connsiteY302" fmla="*/ 64289 h 1551383"/>
                <a:gd name="connsiteX303" fmla="*/ 354824 w 940802"/>
                <a:gd name="connsiteY303" fmla="*/ 53865 h 1551383"/>
                <a:gd name="connsiteX304" fmla="*/ 358064 w 940802"/>
                <a:gd name="connsiteY304" fmla="*/ 43582 h 1551383"/>
                <a:gd name="connsiteX305" fmla="*/ 382292 w 940802"/>
                <a:gd name="connsiteY305" fmla="*/ 37103 h 1551383"/>
                <a:gd name="connsiteX306" fmla="*/ 391167 w 940802"/>
                <a:gd name="connsiteY306" fmla="*/ 42033 h 1551383"/>
                <a:gd name="connsiteX307" fmla="*/ 399337 w 940802"/>
                <a:gd name="connsiteY307" fmla="*/ 47527 h 1551383"/>
                <a:gd name="connsiteX308" fmla="*/ 401168 w 940802"/>
                <a:gd name="connsiteY308" fmla="*/ 59359 h 1551383"/>
                <a:gd name="connsiteX309" fmla="*/ 404408 w 940802"/>
                <a:gd name="connsiteY309" fmla="*/ 69783 h 1551383"/>
                <a:gd name="connsiteX310" fmla="*/ 420607 w 940802"/>
                <a:gd name="connsiteY310" fmla="*/ 72882 h 1551383"/>
                <a:gd name="connsiteX311" fmla="*/ 434694 w 940802"/>
                <a:gd name="connsiteY311" fmla="*/ 83869 h 1551383"/>
                <a:gd name="connsiteX312" fmla="*/ 440046 w 940802"/>
                <a:gd name="connsiteY312" fmla="*/ 100350 h 1551383"/>
                <a:gd name="connsiteX313" fmla="*/ 445540 w 940802"/>
                <a:gd name="connsiteY313" fmla="*/ 105844 h 1551383"/>
                <a:gd name="connsiteX314" fmla="*/ 450470 w 940802"/>
                <a:gd name="connsiteY314" fmla="*/ 105844 h 1551383"/>
                <a:gd name="connsiteX315" fmla="*/ 453006 w 940802"/>
                <a:gd name="connsiteY315" fmla="*/ 108802 h 1551383"/>
                <a:gd name="connsiteX316" fmla="*/ 459345 w 940802"/>
                <a:gd name="connsiteY316" fmla="*/ 111338 h 1551383"/>
                <a:gd name="connsiteX317" fmla="*/ 462585 w 940802"/>
                <a:gd name="connsiteY317" fmla="*/ 115845 h 1551383"/>
                <a:gd name="connsiteX318" fmla="*/ 467515 w 940802"/>
                <a:gd name="connsiteY318" fmla="*/ 115845 h 1551383"/>
                <a:gd name="connsiteX319" fmla="*/ 480474 w 940802"/>
                <a:gd name="connsiteY319" fmla="*/ 124860 h 1551383"/>
                <a:gd name="connsiteX320" fmla="*/ 505830 w 940802"/>
                <a:gd name="connsiteY320" fmla="*/ 145990 h 1551383"/>
                <a:gd name="connsiteX321" fmla="*/ 534002 w 940802"/>
                <a:gd name="connsiteY321" fmla="*/ 141201 h 1551383"/>
                <a:gd name="connsiteX322" fmla="*/ 555273 w 940802"/>
                <a:gd name="connsiteY322" fmla="*/ 145427 h 1551383"/>
                <a:gd name="connsiteX323" fmla="*/ 577106 w 940802"/>
                <a:gd name="connsiteY323" fmla="*/ 151484 h 1551383"/>
                <a:gd name="connsiteX324" fmla="*/ 590348 w 940802"/>
                <a:gd name="connsiteY324" fmla="*/ 151484 h 1551383"/>
                <a:gd name="connsiteX325" fmla="*/ 598659 w 940802"/>
                <a:gd name="connsiteY325" fmla="*/ 156837 h 1551383"/>
                <a:gd name="connsiteX326" fmla="*/ 605138 w 940802"/>
                <a:gd name="connsiteY326" fmla="*/ 175008 h 1551383"/>
                <a:gd name="connsiteX327" fmla="*/ 612886 w 940802"/>
                <a:gd name="connsiteY327" fmla="*/ 178248 h 1551383"/>
                <a:gd name="connsiteX328" fmla="*/ 618943 w 940802"/>
                <a:gd name="connsiteY328" fmla="*/ 186418 h 1551383"/>
                <a:gd name="connsiteX329" fmla="*/ 622887 w 940802"/>
                <a:gd name="connsiteY329" fmla="*/ 195574 h 1551383"/>
                <a:gd name="connsiteX330" fmla="*/ 631198 w 940802"/>
                <a:gd name="connsiteY330" fmla="*/ 201068 h 1551383"/>
                <a:gd name="connsiteX331" fmla="*/ 639650 w 940802"/>
                <a:gd name="connsiteY331" fmla="*/ 206279 h 1551383"/>
                <a:gd name="connsiteX332" fmla="*/ 642608 w 940802"/>
                <a:gd name="connsiteY332" fmla="*/ 215999 h 1551383"/>
                <a:gd name="connsiteX333" fmla="*/ 632747 w 940802"/>
                <a:gd name="connsiteY333" fmla="*/ 222901 h 1551383"/>
                <a:gd name="connsiteX334" fmla="*/ 626409 w 940802"/>
                <a:gd name="connsiteY334" fmla="*/ 224874 h 1551383"/>
                <a:gd name="connsiteX335" fmla="*/ 620915 w 940802"/>
                <a:gd name="connsiteY335" fmla="*/ 227550 h 1551383"/>
                <a:gd name="connsiteX336" fmla="*/ 617393 w 940802"/>
                <a:gd name="connsiteY336" fmla="*/ 253046 h 1551383"/>
                <a:gd name="connsiteX337" fmla="*/ 631480 w 940802"/>
                <a:gd name="connsiteY337" fmla="*/ 255018 h 1551383"/>
                <a:gd name="connsiteX338" fmla="*/ 637678 w 940802"/>
                <a:gd name="connsiteY338" fmla="*/ 256990 h 1551383"/>
                <a:gd name="connsiteX339" fmla="*/ 640072 w 940802"/>
                <a:gd name="connsiteY339" fmla="*/ 262766 h 1551383"/>
                <a:gd name="connsiteX340" fmla="*/ 647961 w 940802"/>
                <a:gd name="connsiteY340" fmla="*/ 262766 h 1551383"/>
                <a:gd name="connsiteX341" fmla="*/ 653173 w 940802"/>
                <a:gd name="connsiteY341" fmla="*/ 265865 h 1551383"/>
                <a:gd name="connsiteX342" fmla="*/ 669372 w 940802"/>
                <a:gd name="connsiteY342" fmla="*/ 265865 h 1551383"/>
                <a:gd name="connsiteX343" fmla="*/ 670217 w 940802"/>
                <a:gd name="connsiteY343" fmla="*/ 273190 h 1551383"/>
                <a:gd name="connsiteX344" fmla="*/ 674725 w 940802"/>
                <a:gd name="connsiteY344" fmla="*/ 274176 h 1551383"/>
                <a:gd name="connsiteX345" fmla="*/ 680500 w 940802"/>
                <a:gd name="connsiteY345" fmla="*/ 287417 h 1551383"/>
                <a:gd name="connsiteX346" fmla="*/ 688248 w 940802"/>
                <a:gd name="connsiteY346" fmla="*/ 287417 h 1551383"/>
                <a:gd name="connsiteX347" fmla="*/ 697122 w 940802"/>
                <a:gd name="connsiteY347" fmla="*/ 289530 h 1551383"/>
                <a:gd name="connsiteX348" fmla="*/ 705433 w 940802"/>
                <a:gd name="connsiteY348" fmla="*/ 289530 h 1551383"/>
                <a:gd name="connsiteX349" fmla="*/ 713462 w 940802"/>
                <a:gd name="connsiteY349" fmla="*/ 292488 h 1551383"/>
                <a:gd name="connsiteX350" fmla="*/ 721210 w 940802"/>
                <a:gd name="connsiteY350" fmla="*/ 293615 h 1551383"/>
                <a:gd name="connsiteX351" fmla="*/ 725154 w 940802"/>
                <a:gd name="connsiteY351" fmla="*/ 302630 h 1551383"/>
                <a:gd name="connsiteX352" fmla="*/ 732620 w 940802"/>
                <a:gd name="connsiteY352" fmla="*/ 314322 h 1551383"/>
                <a:gd name="connsiteX353" fmla="*/ 749382 w 940802"/>
                <a:gd name="connsiteY353" fmla="*/ 319675 h 1551383"/>
                <a:gd name="connsiteX354" fmla="*/ 765722 w 940802"/>
                <a:gd name="connsiteY354" fmla="*/ 322633 h 1551383"/>
                <a:gd name="connsiteX355" fmla="*/ 782063 w 940802"/>
                <a:gd name="connsiteY355" fmla="*/ 319815 h 1551383"/>
                <a:gd name="connsiteX356" fmla="*/ 808827 w 940802"/>
                <a:gd name="connsiteY356" fmla="*/ 317562 h 1551383"/>
                <a:gd name="connsiteX357" fmla="*/ 820377 w 940802"/>
                <a:gd name="connsiteY357" fmla="*/ 330662 h 1551383"/>
                <a:gd name="connsiteX358" fmla="*/ 828548 w 940802"/>
                <a:gd name="connsiteY358" fmla="*/ 333479 h 1551383"/>
                <a:gd name="connsiteX359" fmla="*/ 839535 w 940802"/>
                <a:gd name="connsiteY359" fmla="*/ 336296 h 1551383"/>
                <a:gd name="connsiteX360" fmla="*/ 860946 w 940802"/>
                <a:gd name="connsiteY360" fmla="*/ 339536 h 1551383"/>
                <a:gd name="connsiteX361" fmla="*/ 866158 w 940802"/>
                <a:gd name="connsiteY361" fmla="*/ 358975 h 1551383"/>
                <a:gd name="connsiteX362" fmla="*/ 874469 w 940802"/>
                <a:gd name="connsiteY362" fmla="*/ 361511 h 1551383"/>
                <a:gd name="connsiteX363" fmla="*/ 883203 w 940802"/>
                <a:gd name="connsiteY363" fmla="*/ 366441 h 1551383"/>
                <a:gd name="connsiteX364" fmla="*/ 894471 w 940802"/>
                <a:gd name="connsiteY364" fmla="*/ 366441 h 1551383"/>
                <a:gd name="connsiteX365" fmla="*/ 902360 w 940802"/>
                <a:gd name="connsiteY365" fmla="*/ 360666 h 1551383"/>
                <a:gd name="connsiteX366" fmla="*/ 908135 w 940802"/>
                <a:gd name="connsiteY366" fmla="*/ 360666 h 1551383"/>
                <a:gd name="connsiteX367" fmla="*/ 911375 w 940802"/>
                <a:gd name="connsiteY367" fmla="*/ 358271 h 1551383"/>
                <a:gd name="connsiteX368" fmla="*/ 924053 w 940802"/>
                <a:gd name="connsiteY368" fmla="*/ 358271 h 1551383"/>
                <a:gd name="connsiteX369" fmla="*/ 930110 w 940802"/>
                <a:gd name="connsiteY369" fmla="*/ 374189 h 1551383"/>
                <a:gd name="connsiteX370" fmla="*/ 930110 w 940802"/>
                <a:gd name="connsiteY370" fmla="*/ 398417 h 1551383"/>
                <a:gd name="connsiteX371" fmla="*/ 937153 w 940802"/>
                <a:gd name="connsiteY371" fmla="*/ 402361 h 1551383"/>
                <a:gd name="connsiteX372" fmla="*/ 939970 w 940802"/>
                <a:gd name="connsiteY372" fmla="*/ 412644 h 1551383"/>
                <a:gd name="connsiteX373" fmla="*/ 937998 w 940802"/>
                <a:gd name="connsiteY373" fmla="*/ 423632 h 1551383"/>
                <a:gd name="connsiteX374" fmla="*/ 930110 w 940802"/>
                <a:gd name="connsiteY374" fmla="*/ 432224 h 1551383"/>
                <a:gd name="connsiteX375" fmla="*/ 923630 w 940802"/>
                <a:gd name="connsiteY375" fmla="*/ 450396 h 1551383"/>
                <a:gd name="connsiteX376" fmla="*/ 919123 w 940802"/>
                <a:gd name="connsiteY376" fmla="*/ 451382 h 1551383"/>
                <a:gd name="connsiteX377" fmla="*/ 912643 w 940802"/>
                <a:gd name="connsiteY377" fmla="*/ 466595 h 1551383"/>
                <a:gd name="connsiteX378" fmla="*/ 908276 w 940802"/>
                <a:gd name="connsiteY378" fmla="*/ 469976 h 1551383"/>
                <a:gd name="connsiteX379" fmla="*/ 907290 w 940802"/>
                <a:gd name="connsiteY379" fmla="*/ 475892 h 1551383"/>
                <a:gd name="connsiteX380" fmla="*/ 898838 w 940802"/>
                <a:gd name="connsiteY380" fmla="*/ 480400 h 1551383"/>
                <a:gd name="connsiteX381" fmla="*/ 869820 w 940802"/>
                <a:gd name="connsiteY381" fmla="*/ 500684 h 1551383"/>
                <a:gd name="connsiteX382" fmla="*/ 868975 w 940802"/>
                <a:gd name="connsiteY382" fmla="*/ 505191 h 1551383"/>
                <a:gd name="connsiteX383" fmla="*/ 857988 w 940802"/>
                <a:gd name="connsiteY383" fmla="*/ 513502 h 1551383"/>
                <a:gd name="connsiteX384" fmla="*/ 845169 w 940802"/>
                <a:gd name="connsiteY384" fmla="*/ 517306 h 1551383"/>
                <a:gd name="connsiteX385" fmla="*/ 845169 w 940802"/>
                <a:gd name="connsiteY385" fmla="*/ 530406 h 1551383"/>
                <a:gd name="connsiteX386" fmla="*/ 842493 w 940802"/>
                <a:gd name="connsiteY386" fmla="*/ 555057 h 1551383"/>
                <a:gd name="connsiteX387" fmla="*/ 847846 w 940802"/>
                <a:gd name="connsiteY387" fmla="*/ 576891 h 1551383"/>
                <a:gd name="connsiteX388" fmla="*/ 852776 w 940802"/>
                <a:gd name="connsiteY388" fmla="*/ 616333 h 155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940802" h="1551383">
                  <a:moveTo>
                    <a:pt x="852776" y="616333"/>
                  </a:moveTo>
                  <a:cubicBezTo>
                    <a:pt x="852565" y="619150"/>
                    <a:pt x="852565" y="621967"/>
                    <a:pt x="852776" y="624785"/>
                  </a:cubicBezTo>
                  <a:cubicBezTo>
                    <a:pt x="853001" y="626193"/>
                    <a:pt x="853889" y="627404"/>
                    <a:pt x="855171" y="628024"/>
                  </a:cubicBezTo>
                  <a:cubicBezTo>
                    <a:pt x="855171" y="632814"/>
                    <a:pt x="854044" y="632532"/>
                    <a:pt x="850804" y="636194"/>
                  </a:cubicBezTo>
                  <a:cubicBezTo>
                    <a:pt x="847564" y="639857"/>
                    <a:pt x="849254" y="639434"/>
                    <a:pt x="847564" y="641125"/>
                  </a:cubicBezTo>
                  <a:cubicBezTo>
                    <a:pt x="846127" y="640956"/>
                    <a:pt x="844733" y="641674"/>
                    <a:pt x="844042" y="642956"/>
                  </a:cubicBezTo>
                  <a:cubicBezTo>
                    <a:pt x="841803" y="644463"/>
                    <a:pt x="840070" y="646632"/>
                    <a:pt x="839112" y="649154"/>
                  </a:cubicBezTo>
                  <a:cubicBezTo>
                    <a:pt x="837985" y="658282"/>
                    <a:pt x="837985" y="667494"/>
                    <a:pt x="839112" y="676622"/>
                  </a:cubicBezTo>
                  <a:cubicBezTo>
                    <a:pt x="839535" y="680975"/>
                    <a:pt x="839535" y="685370"/>
                    <a:pt x="839112" y="689723"/>
                  </a:cubicBezTo>
                  <a:cubicBezTo>
                    <a:pt x="839112" y="691976"/>
                    <a:pt x="836858" y="694934"/>
                    <a:pt x="836436" y="698033"/>
                  </a:cubicBezTo>
                  <a:lnTo>
                    <a:pt x="832069" y="699020"/>
                  </a:lnTo>
                  <a:cubicBezTo>
                    <a:pt x="830942" y="713106"/>
                    <a:pt x="812207" y="707471"/>
                    <a:pt x="809390" y="720290"/>
                  </a:cubicBezTo>
                  <a:cubicBezTo>
                    <a:pt x="809390" y="723671"/>
                    <a:pt x="809390" y="727333"/>
                    <a:pt x="809390" y="730855"/>
                  </a:cubicBezTo>
                  <a:cubicBezTo>
                    <a:pt x="809390" y="734376"/>
                    <a:pt x="807418" y="736771"/>
                    <a:pt x="806573" y="739025"/>
                  </a:cubicBezTo>
                  <a:cubicBezTo>
                    <a:pt x="804882" y="744237"/>
                    <a:pt x="801924" y="746772"/>
                    <a:pt x="801361" y="753111"/>
                  </a:cubicBezTo>
                  <a:cubicBezTo>
                    <a:pt x="797135" y="754238"/>
                    <a:pt x="792909" y="753111"/>
                    <a:pt x="788683" y="754097"/>
                  </a:cubicBezTo>
                  <a:cubicBezTo>
                    <a:pt x="785838" y="755196"/>
                    <a:pt x="782851" y="755900"/>
                    <a:pt x="779809" y="756210"/>
                  </a:cubicBezTo>
                  <a:cubicBezTo>
                    <a:pt x="777048" y="756492"/>
                    <a:pt x="774259" y="756492"/>
                    <a:pt x="771498" y="756210"/>
                  </a:cubicBezTo>
                  <a:cubicBezTo>
                    <a:pt x="770089" y="756097"/>
                    <a:pt x="768864" y="755238"/>
                    <a:pt x="768258" y="753956"/>
                  </a:cubicBezTo>
                  <a:cubicBezTo>
                    <a:pt x="764877" y="753252"/>
                    <a:pt x="761074" y="753956"/>
                    <a:pt x="757834" y="753956"/>
                  </a:cubicBezTo>
                  <a:cubicBezTo>
                    <a:pt x="754594" y="753956"/>
                    <a:pt x="752200" y="750998"/>
                    <a:pt x="746988" y="750998"/>
                  </a:cubicBezTo>
                  <a:cubicBezTo>
                    <a:pt x="743846" y="750533"/>
                    <a:pt x="740635" y="751237"/>
                    <a:pt x="737972" y="752970"/>
                  </a:cubicBezTo>
                  <a:cubicBezTo>
                    <a:pt x="733732" y="756590"/>
                    <a:pt x="730901" y="761577"/>
                    <a:pt x="729943" y="767056"/>
                  </a:cubicBezTo>
                  <a:lnTo>
                    <a:pt x="725577" y="768042"/>
                  </a:lnTo>
                  <a:cubicBezTo>
                    <a:pt x="725577" y="776776"/>
                    <a:pt x="713180" y="784101"/>
                    <a:pt x="705856" y="783960"/>
                  </a:cubicBezTo>
                  <a:cubicBezTo>
                    <a:pt x="694164" y="783960"/>
                    <a:pt x="685290" y="781143"/>
                    <a:pt x="683458" y="794525"/>
                  </a:cubicBezTo>
                  <a:cubicBezTo>
                    <a:pt x="675711" y="794525"/>
                    <a:pt x="676415" y="802977"/>
                    <a:pt x="670358" y="805935"/>
                  </a:cubicBezTo>
                  <a:cubicBezTo>
                    <a:pt x="664301" y="808893"/>
                    <a:pt x="665569" y="805935"/>
                    <a:pt x="662047" y="811428"/>
                  </a:cubicBezTo>
                  <a:cubicBezTo>
                    <a:pt x="660624" y="813626"/>
                    <a:pt x="659033" y="815696"/>
                    <a:pt x="657258" y="817626"/>
                  </a:cubicBezTo>
                  <a:cubicBezTo>
                    <a:pt x="652187" y="822557"/>
                    <a:pt x="647820" y="822979"/>
                    <a:pt x="645003" y="829881"/>
                  </a:cubicBezTo>
                  <a:cubicBezTo>
                    <a:pt x="642566" y="836248"/>
                    <a:pt x="641847" y="843151"/>
                    <a:pt x="642890" y="849884"/>
                  </a:cubicBezTo>
                  <a:cubicBezTo>
                    <a:pt x="643735" y="857068"/>
                    <a:pt x="648524" y="861153"/>
                    <a:pt x="648383" y="868901"/>
                  </a:cubicBezTo>
                  <a:cubicBezTo>
                    <a:pt x="648820" y="874718"/>
                    <a:pt x="650708" y="880339"/>
                    <a:pt x="653877" y="885241"/>
                  </a:cubicBezTo>
                  <a:cubicBezTo>
                    <a:pt x="655990" y="890171"/>
                    <a:pt x="659371" y="900736"/>
                    <a:pt x="654722" y="905384"/>
                  </a:cubicBezTo>
                  <a:cubicBezTo>
                    <a:pt x="650074" y="910033"/>
                    <a:pt x="643171" y="905384"/>
                    <a:pt x="642326" y="914963"/>
                  </a:cubicBezTo>
                  <a:lnTo>
                    <a:pt x="637960" y="915949"/>
                  </a:lnTo>
                  <a:cubicBezTo>
                    <a:pt x="637255" y="926373"/>
                    <a:pt x="626409" y="934684"/>
                    <a:pt x="625986" y="945108"/>
                  </a:cubicBezTo>
                  <a:cubicBezTo>
                    <a:pt x="619929" y="945812"/>
                    <a:pt x="615985" y="947502"/>
                    <a:pt x="609928" y="948348"/>
                  </a:cubicBezTo>
                  <a:cubicBezTo>
                    <a:pt x="603871" y="949193"/>
                    <a:pt x="602039" y="951024"/>
                    <a:pt x="596686" y="951447"/>
                  </a:cubicBezTo>
                  <a:cubicBezTo>
                    <a:pt x="596546" y="953898"/>
                    <a:pt x="596264" y="956349"/>
                    <a:pt x="595841" y="958771"/>
                  </a:cubicBezTo>
                  <a:cubicBezTo>
                    <a:pt x="587249" y="958771"/>
                    <a:pt x="586263" y="966801"/>
                    <a:pt x="585417" y="972858"/>
                  </a:cubicBezTo>
                  <a:cubicBezTo>
                    <a:pt x="584262" y="978394"/>
                    <a:pt x="582178" y="983676"/>
                    <a:pt x="579220" y="988494"/>
                  </a:cubicBezTo>
                  <a:cubicBezTo>
                    <a:pt x="576938" y="994086"/>
                    <a:pt x="573190" y="998946"/>
                    <a:pt x="568373" y="1002580"/>
                  </a:cubicBezTo>
                  <a:cubicBezTo>
                    <a:pt x="565697" y="1003989"/>
                    <a:pt x="561612" y="1002580"/>
                    <a:pt x="558653" y="1003707"/>
                  </a:cubicBezTo>
                  <a:cubicBezTo>
                    <a:pt x="555695" y="1004834"/>
                    <a:pt x="553301" y="1005961"/>
                    <a:pt x="550202" y="1006383"/>
                  </a:cubicBezTo>
                  <a:cubicBezTo>
                    <a:pt x="550202" y="1012159"/>
                    <a:pt x="545271" y="1015962"/>
                    <a:pt x="542172" y="1020470"/>
                  </a:cubicBezTo>
                  <a:cubicBezTo>
                    <a:pt x="539073" y="1024977"/>
                    <a:pt x="538510" y="1029907"/>
                    <a:pt x="530622" y="1030894"/>
                  </a:cubicBezTo>
                  <a:cubicBezTo>
                    <a:pt x="522733" y="1031879"/>
                    <a:pt x="516535" y="1029907"/>
                    <a:pt x="509351" y="1030894"/>
                  </a:cubicBezTo>
                  <a:cubicBezTo>
                    <a:pt x="508703" y="1032133"/>
                    <a:pt x="507492" y="1032978"/>
                    <a:pt x="506111" y="1033147"/>
                  </a:cubicBezTo>
                  <a:lnTo>
                    <a:pt x="500336" y="1033147"/>
                  </a:lnTo>
                  <a:cubicBezTo>
                    <a:pt x="496772" y="1033880"/>
                    <a:pt x="493321" y="1035063"/>
                    <a:pt x="490053" y="1036669"/>
                  </a:cubicBezTo>
                  <a:cubicBezTo>
                    <a:pt x="482728" y="1041317"/>
                    <a:pt x="488363" y="1045966"/>
                    <a:pt x="491603" y="1050755"/>
                  </a:cubicBezTo>
                  <a:cubicBezTo>
                    <a:pt x="494800" y="1055502"/>
                    <a:pt x="496913" y="1060883"/>
                    <a:pt x="497801" y="1066532"/>
                  </a:cubicBezTo>
                  <a:cubicBezTo>
                    <a:pt x="497801" y="1069490"/>
                    <a:pt x="496251" y="1074420"/>
                    <a:pt x="497801" y="1077097"/>
                  </a:cubicBezTo>
                  <a:cubicBezTo>
                    <a:pt x="500280" y="1078308"/>
                    <a:pt x="502815" y="1079379"/>
                    <a:pt x="505407" y="1080336"/>
                  </a:cubicBezTo>
                  <a:cubicBezTo>
                    <a:pt x="510478" y="1082590"/>
                    <a:pt x="510337" y="1078646"/>
                    <a:pt x="510478" y="1085126"/>
                  </a:cubicBezTo>
                  <a:cubicBezTo>
                    <a:pt x="510478" y="1086253"/>
                    <a:pt x="508084" y="1091183"/>
                    <a:pt x="507802" y="1093578"/>
                  </a:cubicBezTo>
                  <a:lnTo>
                    <a:pt x="500477" y="1094423"/>
                  </a:lnTo>
                  <a:cubicBezTo>
                    <a:pt x="500477" y="1099635"/>
                    <a:pt x="496392" y="1100480"/>
                    <a:pt x="493856" y="1104142"/>
                  </a:cubicBezTo>
                  <a:cubicBezTo>
                    <a:pt x="493856" y="1105128"/>
                    <a:pt x="492025" y="1109495"/>
                    <a:pt x="491321" y="1109918"/>
                  </a:cubicBezTo>
                  <a:cubicBezTo>
                    <a:pt x="489757" y="1110622"/>
                    <a:pt x="487954" y="1110622"/>
                    <a:pt x="486390" y="1109918"/>
                  </a:cubicBezTo>
                  <a:cubicBezTo>
                    <a:pt x="479502" y="1112820"/>
                    <a:pt x="472248" y="1114806"/>
                    <a:pt x="464838" y="1115834"/>
                  </a:cubicBezTo>
                  <a:cubicBezTo>
                    <a:pt x="464838" y="1122736"/>
                    <a:pt x="459767" y="1120905"/>
                    <a:pt x="455964" y="1123582"/>
                  </a:cubicBezTo>
                  <a:cubicBezTo>
                    <a:pt x="452161" y="1126258"/>
                    <a:pt x="453569" y="1127103"/>
                    <a:pt x="451597" y="1129920"/>
                  </a:cubicBezTo>
                  <a:cubicBezTo>
                    <a:pt x="447174" y="1135160"/>
                    <a:pt x="441131" y="1138781"/>
                    <a:pt x="434412" y="1140203"/>
                  </a:cubicBezTo>
                  <a:cubicBezTo>
                    <a:pt x="430749" y="1140485"/>
                    <a:pt x="427087" y="1140485"/>
                    <a:pt x="423425" y="1140203"/>
                  </a:cubicBezTo>
                  <a:cubicBezTo>
                    <a:pt x="420368" y="1140443"/>
                    <a:pt x="417382" y="1141147"/>
                    <a:pt x="414550" y="1142316"/>
                  </a:cubicBezTo>
                  <a:cubicBezTo>
                    <a:pt x="411691" y="1142894"/>
                    <a:pt x="408902" y="1143781"/>
                    <a:pt x="406239" y="1144993"/>
                  </a:cubicBezTo>
                  <a:cubicBezTo>
                    <a:pt x="403422" y="1146401"/>
                    <a:pt x="403140" y="1148796"/>
                    <a:pt x="399196" y="1148937"/>
                  </a:cubicBezTo>
                  <a:cubicBezTo>
                    <a:pt x="397745" y="1154163"/>
                    <a:pt x="396675" y="1159473"/>
                    <a:pt x="395956" y="1164854"/>
                  </a:cubicBezTo>
                  <a:cubicBezTo>
                    <a:pt x="395675" y="1168517"/>
                    <a:pt x="395675" y="1172179"/>
                    <a:pt x="395956" y="1175842"/>
                  </a:cubicBezTo>
                  <a:cubicBezTo>
                    <a:pt x="395956" y="1178800"/>
                    <a:pt x="398351" y="1181054"/>
                    <a:pt x="398914" y="1184012"/>
                  </a:cubicBezTo>
                  <a:cubicBezTo>
                    <a:pt x="401309" y="1196267"/>
                    <a:pt x="388209" y="1198098"/>
                    <a:pt x="380320" y="1201197"/>
                  </a:cubicBezTo>
                  <a:cubicBezTo>
                    <a:pt x="374855" y="1203085"/>
                    <a:pt x="369037" y="1203761"/>
                    <a:pt x="363276" y="1203169"/>
                  </a:cubicBezTo>
                  <a:cubicBezTo>
                    <a:pt x="356796" y="1203169"/>
                    <a:pt x="353134" y="1199366"/>
                    <a:pt x="346795" y="1200493"/>
                  </a:cubicBezTo>
                  <a:cubicBezTo>
                    <a:pt x="340456" y="1201620"/>
                    <a:pt x="342147" y="1200493"/>
                    <a:pt x="341301" y="1205846"/>
                  </a:cubicBezTo>
                  <a:cubicBezTo>
                    <a:pt x="341020" y="1213917"/>
                    <a:pt x="341020" y="1222003"/>
                    <a:pt x="341301" y="1230074"/>
                  </a:cubicBezTo>
                  <a:lnTo>
                    <a:pt x="345668" y="1231060"/>
                  </a:lnTo>
                  <a:cubicBezTo>
                    <a:pt x="345668" y="1232610"/>
                    <a:pt x="345668" y="1234018"/>
                    <a:pt x="346795" y="1235568"/>
                  </a:cubicBezTo>
                  <a:cubicBezTo>
                    <a:pt x="350880" y="1235004"/>
                    <a:pt x="354655" y="1237850"/>
                    <a:pt x="355219" y="1241935"/>
                  </a:cubicBezTo>
                  <a:cubicBezTo>
                    <a:pt x="355782" y="1246020"/>
                    <a:pt x="352923" y="1249795"/>
                    <a:pt x="348837" y="1250358"/>
                  </a:cubicBezTo>
                  <a:cubicBezTo>
                    <a:pt x="348161" y="1250457"/>
                    <a:pt x="347471" y="1250457"/>
                    <a:pt x="346795" y="1250358"/>
                  </a:cubicBezTo>
                  <a:cubicBezTo>
                    <a:pt x="346386" y="1251838"/>
                    <a:pt x="346048" y="1253345"/>
                    <a:pt x="345809" y="1254866"/>
                  </a:cubicBezTo>
                  <a:lnTo>
                    <a:pt x="338484" y="1255711"/>
                  </a:lnTo>
                  <a:cubicBezTo>
                    <a:pt x="337921" y="1259360"/>
                    <a:pt x="336878" y="1262910"/>
                    <a:pt x="335385" y="1266276"/>
                  </a:cubicBezTo>
                  <a:cubicBezTo>
                    <a:pt x="333836" y="1269939"/>
                    <a:pt x="333272" y="1272615"/>
                    <a:pt x="332004" y="1276559"/>
                  </a:cubicBezTo>
                  <a:cubicBezTo>
                    <a:pt x="330737" y="1280503"/>
                    <a:pt x="328483" y="1282616"/>
                    <a:pt x="327074" y="1285434"/>
                  </a:cubicBezTo>
                  <a:cubicBezTo>
                    <a:pt x="326215" y="1288053"/>
                    <a:pt x="325130" y="1290603"/>
                    <a:pt x="323834" y="1293040"/>
                  </a:cubicBezTo>
                  <a:cubicBezTo>
                    <a:pt x="321961" y="1293998"/>
                    <a:pt x="320031" y="1294843"/>
                    <a:pt x="318059" y="1295576"/>
                  </a:cubicBezTo>
                  <a:cubicBezTo>
                    <a:pt x="317298" y="1296632"/>
                    <a:pt x="316453" y="1297618"/>
                    <a:pt x="315523" y="1298534"/>
                  </a:cubicBezTo>
                  <a:cubicBezTo>
                    <a:pt x="312988" y="1299943"/>
                    <a:pt x="310311" y="1298534"/>
                    <a:pt x="307776" y="1299520"/>
                  </a:cubicBezTo>
                  <a:cubicBezTo>
                    <a:pt x="306353" y="1300774"/>
                    <a:pt x="305212" y="1302309"/>
                    <a:pt x="304395" y="1304027"/>
                  </a:cubicBezTo>
                  <a:cubicBezTo>
                    <a:pt x="299310" y="1309282"/>
                    <a:pt x="297479" y="1316888"/>
                    <a:pt x="299606" y="1323889"/>
                  </a:cubicBezTo>
                  <a:cubicBezTo>
                    <a:pt x="302000" y="1331637"/>
                    <a:pt x="310452" y="1331073"/>
                    <a:pt x="315523" y="1335299"/>
                  </a:cubicBezTo>
                  <a:cubicBezTo>
                    <a:pt x="320594" y="1339525"/>
                    <a:pt x="318200" y="1340793"/>
                    <a:pt x="318763" y="1345723"/>
                  </a:cubicBezTo>
                  <a:cubicBezTo>
                    <a:pt x="319327" y="1350653"/>
                    <a:pt x="320453" y="1349526"/>
                    <a:pt x="322285" y="1353048"/>
                  </a:cubicBezTo>
                  <a:cubicBezTo>
                    <a:pt x="329469" y="1367134"/>
                    <a:pt x="305522" y="1368684"/>
                    <a:pt x="304677" y="1381221"/>
                  </a:cubicBezTo>
                  <a:lnTo>
                    <a:pt x="300169" y="1382347"/>
                  </a:lnTo>
                  <a:cubicBezTo>
                    <a:pt x="300169" y="1385446"/>
                    <a:pt x="297915" y="1387278"/>
                    <a:pt x="296929" y="1389954"/>
                  </a:cubicBezTo>
                  <a:cubicBezTo>
                    <a:pt x="295943" y="1392630"/>
                    <a:pt x="296084" y="1395307"/>
                    <a:pt x="294253" y="1398265"/>
                  </a:cubicBezTo>
                  <a:cubicBezTo>
                    <a:pt x="290450" y="1404322"/>
                    <a:pt x="288196" y="1406717"/>
                    <a:pt x="280167" y="1406435"/>
                  </a:cubicBezTo>
                  <a:cubicBezTo>
                    <a:pt x="276222" y="1406435"/>
                    <a:pt x="273405" y="1405167"/>
                    <a:pt x="271856" y="1408971"/>
                  </a:cubicBezTo>
                  <a:cubicBezTo>
                    <a:pt x="270306" y="1412774"/>
                    <a:pt x="271856" y="1416295"/>
                    <a:pt x="270024" y="1420240"/>
                  </a:cubicBezTo>
                  <a:cubicBezTo>
                    <a:pt x="267108" y="1424747"/>
                    <a:pt x="263855" y="1429030"/>
                    <a:pt x="260305" y="1433058"/>
                  </a:cubicBezTo>
                  <a:cubicBezTo>
                    <a:pt x="258333" y="1436017"/>
                    <a:pt x="259460" y="1438693"/>
                    <a:pt x="257769" y="1441510"/>
                  </a:cubicBezTo>
                  <a:cubicBezTo>
                    <a:pt x="256079" y="1444327"/>
                    <a:pt x="253684" y="1444186"/>
                    <a:pt x="252698" y="1447426"/>
                  </a:cubicBezTo>
                  <a:cubicBezTo>
                    <a:pt x="251459" y="1454540"/>
                    <a:pt x="251698" y="1461822"/>
                    <a:pt x="253403" y="1468838"/>
                  </a:cubicBezTo>
                  <a:cubicBezTo>
                    <a:pt x="255741" y="1473669"/>
                    <a:pt x="258333" y="1478360"/>
                    <a:pt x="261150" y="1482924"/>
                  </a:cubicBezTo>
                  <a:cubicBezTo>
                    <a:pt x="260587" y="1484572"/>
                    <a:pt x="260587" y="1486347"/>
                    <a:pt x="261150" y="1487995"/>
                  </a:cubicBezTo>
                  <a:lnTo>
                    <a:pt x="264108" y="1490531"/>
                  </a:lnTo>
                  <a:cubicBezTo>
                    <a:pt x="265503" y="1492165"/>
                    <a:pt x="266390" y="1494179"/>
                    <a:pt x="266644" y="1496306"/>
                  </a:cubicBezTo>
                  <a:cubicBezTo>
                    <a:pt x="271715" y="1496306"/>
                    <a:pt x="274814" y="1498842"/>
                    <a:pt x="279744" y="1499546"/>
                  </a:cubicBezTo>
                  <a:cubicBezTo>
                    <a:pt x="284674" y="1500250"/>
                    <a:pt x="293830" y="1497010"/>
                    <a:pt x="291013" y="1505040"/>
                  </a:cubicBezTo>
                  <a:cubicBezTo>
                    <a:pt x="290027" y="1507857"/>
                    <a:pt x="284533" y="1509688"/>
                    <a:pt x="281857" y="1512505"/>
                  </a:cubicBezTo>
                  <a:cubicBezTo>
                    <a:pt x="279181" y="1515322"/>
                    <a:pt x="277490" y="1517858"/>
                    <a:pt x="274391" y="1518703"/>
                  </a:cubicBezTo>
                  <a:cubicBezTo>
                    <a:pt x="264249" y="1521802"/>
                    <a:pt x="252276" y="1514337"/>
                    <a:pt x="252416" y="1529550"/>
                  </a:cubicBezTo>
                  <a:cubicBezTo>
                    <a:pt x="251473" y="1534409"/>
                    <a:pt x="252431" y="1539452"/>
                    <a:pt x="255093" y="1543636"/>
                  </a:cubicBezTo>
                  <a:cubicBezTo>
                    <a:pt x="258474" y="1547439"/>
                    <a:pt x="260446" y="1545186"/>
                    <a:pt x="265799" y="1546876"/>
                  </a:cubicBezTo>
                  <a:cubicBezTo>
                    <a:pt x="265545" y="1549256"/>
                    <a:pt x="263672" y="1551130"/>
                    <a:pt x="261291" y="1551383"/>
                  </a:cubicBezTo>
                  <a:cubicBezTo>
                    <a:pt x="255093" y="1544340"/>
                    <a:pt x="251994" y="1548707"/>
                    <a:pt x="244106" y="1546453"/>
                  </a:cubicBezTo>
                  <a:cubicBezTo>
                    <a:pt x="240161" y="1545326"/>
                    <a:pt x="241007" y="1542932"/>
                    <a:pt x="238753" y="1540818"/>
                  </a:cubicBezTo>
                  <a:cubicBezTo>
                    <a:pt x="236499" y="1538706"/>
                    <a:pt x="235795" y="1538847"/>
                    <a:pt x="230442" y="1538142"/>
                  </a:cubicBezTo>
                  <a:cubicBezTo>
                    <a:pt x="225089" y="1537438"/>
                    <a:pt x="225653" y="1538142"/>
                    <a:pt x="224948" y="1532649"/>
                  </a:cubicBezTo>
                  <a:cubicBezTo>
                    <a:pt x="225385" y="1529071"/>
                    <a:pt x="224948" y="1525451"/>
                    <a:pt x="223680" y="1522084"/>
                  </a:cubicBezTo>
                  <a:cubicBezTo>
                    <a:pt x="221286" y="1517295"/>
                    <a:pt x="223680" y="1517999"/>
                    <a:pt x="217623" y="1517154"/>
                  </a:cubicBezTo>
                  <a:cubicBezTo>
                    <a:pt x="215088" y="1517154"/>
                    <a:pt x="209031" y="1518844"/>
                    <a:pt x="206918" y="1517154"/>
                  </a:cubicBezTo>
                  <a:cubicBezTo>
                    <a:pt x="204805" y="1515463"/>
                    <a:pt x="206918" y="1509265"/>
                    <a:pt x="206918" y="1506589"/>
                  </a:cubicBezTo>
                  <a:cubicBezTo>
                    <a:pt x="206918" y="1503912"/>
                    <a:pt x="203960" y="1502927"/>
                    <a:pt x="201424" y="1501236"/>
                  </a:cubicBezTo>
                  <a:cubicBezTo>
                    <a:pt x="198889" y="1499546"/>
                    <a:pt x="197480" y="1499264"/>
                    <a:pt x="195790" y="1495742"/>
                  </a:cubicBezTo>
                  <a:cubicBezTo>
                    <a:pt x="194099" y="1492221"/>
                    <a:pt x="195790" y="1490531"/>
                    <a:pt x="192550" y="1487995"/>
                  </a:cubicBezTo>
                  <a:cubicBezTo>
                    <a:pt x="189310" y="1485459"/>
                    <a:pt x="186352" y="1487995"/>
                    <a:pt x="182689" y="1484755"/>
                  </a:cubicBezTo>
                  <a:cubicBezTo>
                    <a:pt x="179027" y="1481515"/>
                    <a:pt x="180717" y="1478980"/>
                    <a:pt x="178886" y="1477148"/>
                  </a:cubicBezTo>
                  <a:cubicBezTo>
                    <a:pt x="173111" y="1472669"/>
                    <a:pt x="166870" y="1468795"/>
                    <a:pt x="160292" y="1465598"/>
                  </a:cubicBezTo>
                  <a:cubicBezTo>
                    <a:pt x="160855" y="1463949"/>
                    <a:pt x="160855" y="1462175"/>
                    <a:pt x="160292" y="1460527"/>
                  </a:cubicBezTo>
                  <a:lnTo>
                    <a:pt x="155784" y="1459541"/>
                  </a:lnTo>
                  <a:cubicBezTo>
                    <a:pt x="155784" y="1458132"/>
                    <a:pt x="155080" y="1456583"/>
                    <a:pt x="154798" y="1455174"/>
                  </a:cubicBezTo>
                  <a:cubicBezTo>
                    <a:pt x="151643" y="1454540"/>
                    <a:pt x="148375" y="1454540"/>
                    <a:pt x="145219" y="1455174"/>
                  </a:cubicBezTo>
                  <a:cubicBezTo>
                    <a:pt x="148178" y="1452920"/>
                    <a:pt x="147051" y="1447849"/>
                    <a:pt x="147614" y="1444609"/>
                  </a:cubicBezTo>
                  <a:cubicBezTo>
                    <a:pt x="148459" y="1441228"/>
                    <a:pt x="149840" y="1437988"/>
                    <a:pt x="151699" y="1435030"/>
                  </a:cubicBezTo>
                  <a:cubicBezTo>
                    <a:pt x="153531" y="1432495"/>
                    <a:pt x="156207" y="1429959"/>
                    <a:pt x="157897" y="1427565"/>
                  </a:cubicBezTo>
                  <a:cubicBezTo>
                    <a:pt x="159588" y="1425170"/>
                    <a:pt x="163109" y="1421930"/>
                    <a:pt x="163673" y="1419394"/>
                  </a:cubicBezTo>
                  <a:cubicBezTo>
                    <a:pt x="164940" y="1412915"/>
                    <a:pt x="160292" y="1415028"/>
                    <a:pt x="157193" y="1411929"/>
                  </a:cubicBezTo>
                  <a:cubicBezTo>
                    <a:pt x="154094" y="1408830"/>
                    <a:pt x="157193" y="1406576"/>
                    <a:pt x="149727" y="1405590"/>
                  </a:cubicBezTo>
                  <a:cubicBezTo>
                    <a:pt x="145501" y="1404885"/>
                    <a:pt x="141416" y="1407280"/>
                    <a:pt x="138036" y="1403759"/>
                  </a:cubicBezTo>
                  <a:cubicBezTo>
                    <a:pt x="134655" y="1400237"/>
                    <a:pt x="135641" y="1396434"/>
                    <a:pt x="140994" y="1396997"/>
                  </a:cubicBezTo>
                  <a:cubicBezTo>
                    <a:pt x="142966" y="1390236"/>
                    <a:pt x="140149" y="1382911"/>
                    <a:pt x="141980" y="1375868"/>
                  </a:cubicBezTo>
                  <a:cubicBezTo>
                    <a:pt x="146628" y="1375868"/>
                    <a:pt x="150995" y="1375868"/>
                    <a:pt x="152544" y="1370092"/>
                  </a:cubicBezTo>
                  <a:cubicBezTo>
                    <a:pt x="153671" y="1364796"/>
                    <a:pt x="153671" y="1359331"/>
                    <a:pt x="152544" y="1354034"/>
                  </a:cubicBezTo>
                  <a:lnTo>
                    <a:pt x="148037" y="1353048"/>
                  </a:lnTo>
                  <a:cubicBezTo>
                    <a:pt x="148037" y="1346005"/>
                    <a:pt x="142825" y="1345582"/>
                    <a:pt x="137050" y="1345019"/>
                  </a:cubicBezTo>
                  <a:cubicBezTo>
                    <a:pt x="135430" y="1337172"/>
                    <a:pt x="135430" y="1329059"/>
                    <a:pt x="137050" y="1321213"/>
                  </a:cubicBezTo>
                  <a:cubicBezTo>
                    <a:pt x="137895" y="1321213"/>
                    <a:pt x="141275" y="1318114"/>
                    <a:pt x="142121" y="1317973"/>
                  </a:cubicBezTo>
                  <a:cubicBezTo>
                    <a:pt x="152122" y="1317973"/>
                    <a:pt x="149868" y="1314451"/>
                    <a:pt x="152967" y="1306986"/>
                  </a:cubicBezTo>
                  <a:cubicBezTo>
                    <a:pt x="154601" y="1302422"/>
                    <a:pt x="156672" y="1298041"/>
                    <a:pt x="159165" y="1293885"/>
                  </a:cubicBezTo>
                  <a:cubicBezTo>
                    <a:pt x="162264" y="1289659"/>
                    <a:pt x="167335" y="1286983"/>
                    <a:pt x="168885" y="1281771"/>
                  </a:cubicBezTo>
                  <a:cubicBezTo>
                    <a:pt x="169730" y="1275601"/>
                    <a:pt x="169730" y="1269347"/>
                    <a:pt x="168885" y="1263177"/>
                  </a:cubicBezTo>
                  <a:cubicBezTo>
                    <a:pt x="168885" y="1255993"/>
                    <a:pt x="171702" y="1251626"/>
                    <a:pt x="171702" y="1244020"/>
                  </a:cubicBezTo>
                  <a:cubicBezTo>
                    <a:pt x="172265" y="1237596"/>
                    <a:pt x="172265" y="1231145"/>
                    <a:pt x="171702" y="1224721"/>
                  </a:cubicBezTo>
                  <a:cubicBezTo>
                    <a:pt x="170575" y="1219650"/>
                    <a:pt x="166631" y="1216551"/>
                    <a:pt x="165926" y="1210635"/>
                  </a:cubicBezTo>
                  <a:cubicBezTo>
                    <a:pt x="165222" y="1204719"/>
                    <a:pt x="167476" y="1196549"/>
                    <a:pt x="165926" y="1191337"/>
                  </a:cubicBezTo>
                  <a:cubicBezTo>
                    <a:pt x="164377" y="1186125"/>
                    <a:pt x="160151" y="1182322"/>
                    <a:pt x="160292" y="1174997"/>
                  </a:cubicBezTo>
                  <a:cubicBezTo>
                    <a:pt x="160433" y="1167672"/>
                    <a:pt x="160292" y="1162178"/>
                    <a:pt x="160292" y="1155839"/>
                  </a:cubicBezTo>
                  <a:cubicBezTo>
                    <a:pt x="159940" y="1149416"/>
                    <a:pt x="159940" y="1142964"/>
                    <a:pt x="160292" y="1136541"/>
                  </a:cubicBezTo>
                  <a:cubicBezTo>
                    <a:pt x="160292" y="1132738"/>
                    <a:pt x="162546" y="1131893"/>
                    <a:pt x="163250" y="1128512"/>
                  </a:cubicBezTo>
                  <a:cubicBezTo>
                    <a:pt x="163954" y="1125131"/>
                    <a:pt x="162264" y="1122736"/>
                    <a:pt x="163250" y="1120060"/>
                  </a:cubicBezTo>
                  <a:cubicBezTo>
                    <a:pt x="164236" y="1117384"/>
                    <a:pt x="166913" y="1116820"/>
                    <a:pt x="168321" y="1114144"/>
                  </a:cubicBezTo>
                  <a:cubicBezTo>
                    <a:pt x="169730" y="1111467"/>
                    <a:pt x="169025" y="1107382"/>
                    <a:pt x="169589" y="1104424"/>
                  </a:cubicBezTo>
                  <a:cubicBezTo>
                    <a:pt x="170152" y="1101466"/>
                    <a:pt x="173815" y="1095268"/>
                    <a:pt x="174519" y="1090338"/>
                  </a:cubicBezTo>
                  <a:cubicBezTo>
                    <a:pt x="174026" y="1083872"/>
                    <a:pt x="174026" y="1077364"/>
                    <a:pt x="174519" y="1070899"/>
                  </a:cubicBezTo>
                  <a:cubicBezTo>
                    <a:pt x="175505" y="1067800"/>
                    <a:pt x="178182" y="1067659"/>
                    <a:pt x="179590" y="1064982"/>
                  </a:cubicBezTo>
                  <a:cubicBezTo>
                    <a:pt x="180351" y="1062672"/>
                    <a:pt x="180689" y="1060235"/>
                    <a:pt x="180576" y="1057798"/>
                  </a:cubicBezTo>
                  <a:lnTo>
                    <a:pt x="185225" y="1056812"/>
                  </a:lnTo>
                  <a:cubicBezTo>
                    <a:pt x="188394" y="1044430"/>
                    <a:pt x="188394" y="1031443"/>
                    <a:pt x="185225" y="1019061"/>
                  </a:cubicBezTo>
                  <a:cubicBezTo>
                    <a:pt x="185352" y="1015201"/>
                    <a:pt x="186253" y="1011426"/>
                    <a:pt x="187901" y="1007933"/>
                  </a:cubicBezTo>
                  <a:cubicBezTo>
                    <a:pt x="189803" y="1004637"/>
                    <a:pt x="190775" y="1000890"/>
                    <a:pt x="190718" y="997086"/>
                  </a:cubicBezTo>
                  <a:cubicBezTo>
                    <a:pt x="190155" y="987944"/>
                    <a:pt x="190155" y="978760"/>
                    <a:pt x="190718" y="969618"/>
                  </a:cubicBezTo>
                  <a:cubicBezTo>
                    <a:pt x="191423" y="964547"/>
                    <a:pt x="194099" y="963561"/>
                    <a:pt x="195790" y="958771"/>
                  </a:cubicBezTo>
                  <a:cubicBezTo>
                    <a:pt x="196536" y="954109"/>
                    <a:pt x="196536" y="949348"/>
                    <a:pt x="195790" y="944685"/>
                  </a:cubicBezTo>
                  <a:lnTo>
                    <a:pt x="195790" y="930599"/>
                  </a:lnTo>
                  <a:cubicBezTo>
                    <a:pt x="195959" y="927584"/>
                    <a:pt x="196677" y="924626"/>
                    <a:pt x="197902" y="921865"/>
                  </a:cubicBezTo>
                  <a:cubicBezTo>
                    <a:pt x="198748" y="917498"/>
                    <a:pt x="197902" y="913132"/>
                    <a:pt x="197902" y="908624"/>
                  </a:cubicBezTo>
                  <a:cubicBezTo>
                    <a:pt x="197902" y="904117"/>
                    <a:pt x="200156" y="902144"/>
                    <a:pt x="200720" y="897777"/>
                  </a:cubicBezTo>
                  <a:cubicBezTo>
                    <a:pt x="200424" y="889495"/>
                    <a:pt x="199480" y="881254"/>
                    <a:pt x="197902" y="873126"/>
                  </a:cubicBezTo>
                  <a:cubicBezTo>
                    <a:pt x="197902" y="865238"/>
                    <a:pt x="200297" y="854533"/>
                    <a:pt x="194522" y="848475"/>
                  </a:cubicBezTo>
                  <a:cubicBezTo>
                    <a:pt x="188746" y="842418"/>
                    <a:pt x="189592" y="844250"/>
                    <a:pt x="189732" y="837488"/>
                  </a:cubicBezTo>
                  <a:cubicBezTo>
                    <a:pt x="189732" y="833826"/>
                    <a:pt x="196212" y="827064"/>
                    <a:pt x="197902" y="823402"/>
                  </a:cubicBezTo>
                  <a:lnTo>
                    <a:pt x="200579" y="818049"/>
                  </a:lnTo>
                  <a:cubicBezTo>
                    <a:pt x="201988" y="815373"/>
                    <a:pt x="204100" y="813682"/>
                    <a:pt x="205650" y="811147"/>
                  </a:cubicBezTo>
                  <a:cubicBezTo>
                    <a:pt x="207664" y="806329"/>
                    <a:pt x="208707" y="801159"/>
                    <a:pt x="208749" y="795933"/>
                  </a:cubicBezTo>
                  <a:cubicBezTo>
                    <a:pt x="209594" y="789735"/>
                    <a:pt x="213961" y="789876"/>
                    <a:pt x="216496" y="784523"/>
                  </a:cubicBezTo>
                  <a:cubicBezTo>
                    <a:pt x="218046" y="781284"/>
                    <a:pt x="218328" y="777621"/>
                    <a:pt x="219877" y="774241"/>
                  </a:cubicBezTo>
                  <a:cubicBezTo>
                    <a:pt x="222286" y="769057"/>
                    <a:pt x="223258" y="763310"/>
                    <a:pt x="222694" y="757619"/>
                  </a:cubicBezTo>
                  <a:cubicBezTo>
                    <a:pt x="221201" y="753055"/>
                    <a:pt x="220258" y="748322"/>
                    <a:pt x="219877" y="743532"/>
                  </a:cubicBezTo>
                  <a:cubicBezTo>
                    <a:pt x="221215" y="733714"/>
                    <a:pt x="221215" y="723769"/>
                    <a:pt x="219877" y="713951"/>
                  </a:cubicBezTo>
                  <a:lnTo>
                    <a:pt x="215370" y="712965"/>
                  </a:lnTo>
                  <a:cubicBezTo>
                    <a:pt x="215088" y="708556"/>
                    <a:pt x="215088" y="704133"/>
                    <a:pt x="215370" y="699724"/>
                  </a:cubicBezTo>
                  <a:cubicBezTo>
                    <a:pt x="214524" y="693385"/>
                    <a:pt x="213820" y="694089"/>
                    <a:pt x="207199" y="694230"/>
                  </a:cubicBezTo>
                  <a:cubicBezTo>
                    <a:pt x="203467" y="694794"/>
                    <a:pt x="199663" y="694794"/>
                    <a:pt x="195930" y="694230"/>
                  </a:cubicBezTo>
                  <a:cubicBezTo>
                    <a:pt x="194268" y="694230"/>
                    <a:pt x="192902" y="692934"/>
                    <a:pt x="192831" y="691272"/>
                  </a:cubicBezTo>
                  <a:cubicBezTo>
                    <a:pt x="188324" y="688596"/>
                    <a:pt x="187338" y="689723"/>
                    <a:pt x="182267" y="688596"/>
                  </a:cubicBezTo>
                  <a:cubicBezTo>
                    <a:pt x="180154" y="688596"/>
                    <a:pt x="179168" y="686483"/>
                    <a:pt x="177055" y="685637"/>
                  </a:cubicBezTo>
                  <a:cubicBezTo>
                    <a:pt x="175463" y="686201"/>
                    <a:pt x="173716" y="686201"/>
                    <a:pt x="172124" y="685637"/>
                  </a:cubicBezTo>
                  <a:cubicBezTo>
                    <a:pt x="169166" y="683665"/>
                    <a:pt x="170012" y="680848"/>
                    <a:pt x="168180" y="678594"/>
                  </a:cubicBezTo>
                  <a:cubicBezTo>
                    <a:pt x="164518" y="674227"/>
                    <a:pt x="161841" y="677186"/>
                    <a:pt x="157616" y="674791"/>
                  </a:cubicBezTo>
                  <a:cubicBezTo>
                    <a:pt x="156305" y="673467"/>
                    <a:pt x="155207" y="671945"/>
                    <a:pt x="154376" y="670283"/>
                  </a:cubicBezTo>
                  <a:lnTo>
                    <a:pt x="150150" y="669156"/>
                  </a:lnTo>
                  <a:cubicBezTo>
                    <a:pt x="147896" y="667325"/>
                    <a:pt x="146206" y="663522"/>
                    <a:pt x="143529" y="662113"/>
                  </a:cubicBezTo>
                  <a:cubicBezTo>
                    <a:pt x="140853" y="660705"/>
                    <a:pt x="138740" y="662113"/>
                    <a:pt x="136486" y="660986"/>
                  </a:cubicBezTo>
                  <a:cubicBezTo>
                    <a:pt x="135923" y="659648"/>
                    <a:pt x="134683" y="658733"/>
                    <a:pt x="133246" y="658592"/>
                  </a:cubicBezTo>
                  <a:cubicBezTo>
                    <a:pt x="129443" y="657746"/>
                    <a:pt x="123667" y="660705"/>
                    <a:pt x="120146" y="658592"/>
                  </a:cubicBezTo>
                  <a:cubicBezTo>
                    <a:pt x="117216" y="655789"/>
                    <a:pt x="114878" y="652436"/>
                    <a:pt x="113244" y="648731"/>
                  </a:cubicBezTo>
                  <a:cubicBezTo>
                    <a:pt x="110426" y="643660"/>
                    <a:pt x="108032" y="637321"/>
                    <a:pt x="105637" y="631687"/>
                  </a:cubicBezTo>
                  <a:cubicBezTo>
                    <a:pt x="104369" y="628447"/>
                    <a:pt x="104510" y="623939"/>
                    <a:pt x="103101" y="620699"/>
                  </a:cubicBezTo>
                  <a:cubicBezTo>
                    <a:pt x="101693" y="617460"/>
                    <a:pt x="100002" y="616192"/>
                    <a:pt x="99721" y="613093"/>
                  </a:cubicBezTo>
                  <a:lnTo>
                    <a:pt x="95354" y="611966"/>
                  </a:lnTo>
                  <a:cubicBezTo>
                    <a:pt x="94945" y="610487"/>
                    <a:pt x="94607" y="608980"/>
                    <a:pt x="94368" y="607458"/>
                  </a:cubicBezTo>
                  <a:cubicBezTo>
                    <a:pt x="82958" y="606050"/>
                    <a:pt x="83803" y="601260"/>
                    <a:pt x="83803" y="590555"/>
                  </a:cubicBezTo>
                  <a:cubicBezTo>
                    <a:pt x="83803" y="584920"/>
                    <a:pt x="86339" y="571256"/>
                    <a:pt x="83803" y="566467"/>
                  </a:cubicBezTo>
                  <a:cubicBezTo>
                    <a:pt x="78169" y="561565"/>
                    <a:pt x="71604" y="557832"/>
                    <a:pt x="64505" y="555480"/>
                  </a:cubicBezTo>
                  <a:cubicBezTo>
                    <a:pt x="58307" y="553367"/>
                    <a:pt x="51545" y="554353"/>
                    <a:pt x="46052" y="549564"/>
                  </a:cubicBezTo>
                  <a:cubicBezTo>
                    <a:pt x="40558" y="544774"/>
                    <a:pt x="46052" y="536604"/>
                    <a:pt x="48869" y="530406"/>
                  </a:cubicBezTo>
                  <a:cubicBezTo>
                    <a:pt x="51250" y="524194"/>
                    <a:pt x="53095" y="517785"/>
                    <a:pt x="54363" y="511249"/>
                  </a:cubicBezTo>
                  <a:cubicBezTo>
                    <a:pt x="55419" y="506896"/>
                    <a:pt x="55419" y="502360"/>
                    <a:pt x="54363" y="498008"/>
                  </a:cubicBezTo>
                  <a:cubicBezTo>
                    <a:pt x="53236" y="496458"/>
                    <a:pt x="46474" y="494909"/>
                    <a:pt x="44643" y="494063"/>
                  </a:cubicBezTo>
                  <a:cubicBezTo>
                    <a:pt x="38685" y="491331"/>
                    <a:pt x="34952" y="485273"/>
                    <a:pt x="35205" y="478709"/>
                  </a:cubicBezTo>
                  <a:lnTo>
                    <a:pt x="30698" y="477723"/>
                  </a:lnTo>
                  <a:cubicBezTo>
                    <a:pt x="30022" y="474230"/>
                    <a:pt x="28740" y="470891"/>
                    <a:pt x="26894" y="467863"/>
                  </a:cubicBezTo>
                  <a:cubicBezTo>
                    <a:pt x="24077" y="465186"/>
                    <a:pt x="16470" y="464623"/>
                    <a:pt x="16470" y="459129"/>
                  </a:cubicBezTo>
                  <a:cubicBezTo>
                    <a:pt x="16470" y="453635"/>
                    <a:pt x="16470" y="450677"/>
                    <a:pt x="11118" y="448142"/>
                  </a:cubicBezTo>
                  <a:cubicBezTo>
                    <a:pt x="8441" y="446733"/>
                    <a:pt x="7314" y="448142"/>
                    <a:pt x="4779" y="446170"/>
                  </a:cubicBezTo>
                  <a:cubicBezTo>
                    <a:pt x="2243" y="444198"/>
                    <a:pt x="4075" y="442789"/>
                    <a:pt x="2948" y="439831"/>
                  </a:cubicBezTo>
                  <a:cubicBezTo>
                    <a:pt x="-983" y="430407"/>
                    <a:pt x="-983" y="419814"/>
                    <a:pt x="2948" y="410391"/>
                  </a:cubicBezTo>
                  <a:cubicBezTo>
                    <a:pt x="4215" y="406587"/>
                    <a:pt x="6187" y="402784"/>
                    <a:pt x="7878" y="398981"/>
                  </a:cubicBezTo>
                  <a:cubicBezTo>
                    <a:pt x="8977" y="393276"/>
                    <a:pt x="11019" y="387796"/>
                    <a:pt x="13935" y="382781"/>
                  </a:cubicBezTo>
                  <a:cubicBezTo>
                    <a:pt x="18020" y="378133"/>
                    <a:pt x="20415" y="381091"/>
                    <a:pt x="21541" y="374330"/>
                  </a:cubicBezTo>
                  <a:cubicBezTo>
                    <a:pt x="21823" y="371526"/>
                    <a:pt x="21823" y="368695"/>
                    <a:pt x="21541" y="365878"/>
                  </a:cubicBezTo>
                  <a:cubicBezTo>
                    <a:pt x="20978" y="363835"/>
                    <a:pt x="20217" y="361863"/>
                    <a:pt x="19288" y="359961"/>
                  </a:cubicBezTo>
                  <a:cubicBezTo>
                    <a:pt x="15808" y="352129"/>
                    <a:pt x="12850" y="344086"/>
                    <a:pt x="10413" y="335874"/>
                  </a:cubicBezTo>
                  <a:cubicBezTo>
                    <a:pt x="10132" y="333113"/>
                    <a:pt x="10132" y="330324"/>
                    <a:pt x="10413" y="327563"/>
                  </a:cubicBezTo>
                  <a:cubicBezTo>
                    <a:pt x="10991" y="325478"/>
                    <a:pt x="11737" y="323450"/>
                    <a:pt x="12667" y="321506"/>
                  </a:cubicBezTo>
                  <a:cubicBezTo>
                    <a:pt x="13512" y="316998"/>
                    <a:pt x="12667" y="312209"/>
                    <a:pt x="15907" y="308405"/>
                  </a:cubicBezTo>
                  <a:cubicBezTo>
                    <a:pt x="19147" y="304602"/>
                    <a:pt x="21682" y="304039"/>
                    <a:pt x="24781" y="300940"/>
                  </a:cubicBezTo>
                  <a:cubicBezTo>
                    <a:pt x="27881" y="297573"/>
                    <a:pt x="30627" y="293896"/>
                    <a:pt x="32952" y="289952"/>
                  </a:cubicBezTo>
                  <a:cubicBezTo>
                    <a:pt x="36191" y="285304"/>
                    <a:pt x="41403" y="284036"/>
                    <a:pt x="45488" y="280374"/>
                  </a:cubicBezTo>
                  <a:cubicBezTo>
                    <a:pt x="49573" y="276711"/>
                    <a:pt x="49573" y="275303"/>
                    <a:pt x="53799" y="275162"/>
                  </a:cubicBezTo>
                  <a:cubicBezTo>
                    <a:pt x="54504" y="269245"/>
                    <a:pt x="56757" y="265583"/>
                    <a:pt x="57462" y="259667"/>
                  </a:cubicBezTo>
                  <a:cubicBezTo>
                    <a:pt x="63941" y="259667"/>
                    <a:pt x="64364" y="253751"/>
                    <a:pt x="67886" y="250933"/>
                  </a:cubicBezTo>
                  <a:cubicBezTo>
                    <a:pt x="69294" y="249806"/>
                    <a:pt x="72252" y="249384"/>
                    <a:pt x="73520" y="248257"/>
                  </a:cubicBezTo>
                  <a:cubicBezTo>
                    <a:pt x="74788" y="247130"/>
                    <a:pt x="75070" y="245017"/>
                    <a:pt x="76760" y="243327"/>
                  </a:cubicBezTo>
                  <a:cubicBezTo>
                    <a:pt x="78450" y="241636"/>
                    <a:pt x="80845" y="241073"/>
                    <a:pt x="81690" y="240087"/>
                  </a:cubicBezTo>
                  <a:cubicBezTo>
                    <a:pt x="84930" y="236847"/>
                    <a:pt x="82535" y="239101"/>
                    <a:pt x="84367" y="234452"/>
                  </a:cubicBezTo>
                  <a:cubicBezTo>
                    <a:pt x="85789" y="230212"/>
                    <a:pt x="86916" y="225888"/>
                    <a:pt x="87747" y="221493"/>
                  </a:cubicBezTo>
                  <a:cubicBezTo>
                    <a:pt x="89733" y="217084"/>
                    <a:pt x="90508" y="212224"/>
                    <a:pt x="90001" y="207406"/>
                  </a:cubicBezTo>
                  <a:cubicBezTo>
                    <a:pt x="90001" y="204871"/>
                    <a:pt x="87606" y="204730"/>
                    <a:pt x="87043" y="202195"/>
                  </a:cubicBezTo>
                  <a:cubicBezTo>
                    <a:pt x="86761" y="199434"/>
                    <a:pt x="86761" y="196645"/>
                    <a:pt x="87043" y="193884"/>
                  </a:cubicBezTo>
                  <a:cubicBezTo>
                    <a:pt x="86691" y="188390"/>
                    <a:pt x="86691" y="182896"/>
                    <a:pt x="87043" y="177402"/>
                  </a:cubicBezTo>
                  <a:cubicBezTo>
                    <a:pt x="87043" y="172472"/>
                    <a:pt x="89719" y="169373"/>
                    <a:pt x="90424" y="164161"/>
                  </a:cubicBezTo>
                  <a:cubicBezTo>
                    <a:pt x="94227" y="164161"/>
                    <a:pt x="94650" y="161767"/>
                    <a:pt x="97326" y="160217"/>
                  </a:cubicBezTo>
                  <a:cubicBezTo>
                    <a:pt x="100002" y="158668"/>
                    <a:pt x="101834" y="158527"/>
                    <a:pt x="102960" y="157682"/>
                  </a:cubicBezTo>
                  <a:cubicBezTo>
                    <a:pt x="108173" y="153315"/>
                    <a:pt x="105214" y="148244"/>
                    <a:pt x="106905" y="142468"/>
                  </a:cubicBezTo>
                  <a:cubicBezTo>
                    <a:pt x="106905" y="140496"/>
                    <a:pt x="110567" y="137679"/>
                    <a:pt x="111272" y="135707"/>
                  </a:cubicBezTo>
                  <a:cubicBezTo>
                    <a:pt x="111976" y="133735"/>
                    <a:pt x="111272" y="131199"/>
                    <a:pt x="112398" y="128805"/>
                  </a:cubicBezTo>
                  <a:cubicBezTo>
                    <a:pt x="114201" y="124410"/>
                    <a:pt x="116512" y="120254"/>
                    <a:pt x="119301" y="116409"/>
                  </a:cubicBezTo>
                  <a:cubicBezTo>
                    <a:pt x="120709" y="114578"/>
                    <a:pt x="123949" y="113169"/>
                    <a:pt x="124935" y="111197"/>
                  </a:cubicBezTo>
                  <a:cubicBezTo>
                    <a:pt x="125921" y="109225"/>
                    <a:pt x="124935" y="105985"/>
                    <a:pt x="124935" y="103308"/>
                  </a:cubicBezTo>
                  <a:cubicBezTo>
                    <a:pt x="126231" y="98406"/>
                    <a:pt x="128133" y="93673"/>
                    <a:pt x="130570" y="89222"/>
                  </a:cubicBezTo>
                  <a:cubicBezTo>
                    <a:pt x="136063" y="78798"/>
                    <a:pt x="128879" y="68797"/>
                    <a:pt x="143811" y="66825"/>
                  </a:cubicBezTo>
                  <a:cubicBezTo>
                    <a:pt x="143811" y="57246"/>
                    <a:pt x="153108" y="55978"/>
                    <a:pt x="157897" y="50907"/>
                  </a:cubicBezTo>
                  <a:cubicBezTo>
                    <a:pt x="160433" y="48372"/>
                    <a:pt x="161701" y="43301"/>
                    <a:pt x="163954" y="40484"/>
                  </a:cubicBezTo>
                  <a:cubicBezTo>
                    <a:pt x="166208" y="37666"/>
                    <a:pt x="169730" y="38089"/>
                    <a:pt x="174378" y="36680"/>
                  </a:cubicBezTo>
                  <a:cubicBezTo>
                    <a:pt x="179027" y="35271"/>
                    <a:pt x="181281" y="30905"/>
                    <a:pt x="185084" y="28933"/>
                  </a:cubicBezTo>
                  <a:cubicBezTo>
                    <a:pt x="188887" y="26961"/>
                    <a:pt x="189028" y="28933"/>
                    <a:pt x="191423" y="27101"/>
                  </a:cubicBezTo>
                  <a:cubicBezTo>
                    <a:pt x="192521" y="26073"/>
                    <a:pt x="193381" y="24819"/>
                    <a:pt x="193958" y="23439"/>
                  </a:cubicBezTo>
                  <a:cubicBezTo>
                    <a:pt x="197621" y="20199"/>
                    <a:pt x="201988" y="20340"/>
                    <a:pt x="205086" y="15973"/>
                  </a:cubicBezTo>
                  <a:cubicBezTo>
                    <a:pt x="206904" y="13142"/>
                    <a:pt x="208510" y="10170"/>
                    <a:pt x="209876" y="7099"/>
                  </a:cubicBezTo>
                  <a:cubicBezTo>
                    <a:pt x="214524" y="7099"/>
                    <a:pt x="218046" y="-2762"/>
                    <a:pt x="221568" y="760"/>
                  </a:cubicBezTo>
                  <a:cubicBezTo>
                    <a:pt x="225089" y="4282"/>
                    <a:pt x="224667" y="10761"/>
                    <a:pt x="218469" y="10198"/>
                  </a:cubicBezTo>
                  <a:cubicBezTo>
                    <a:pt x="218187" y="13719"/>
                    <a:pt x="218187" y="17241"/>
                    <a:pt x="218469" y="20763"/>
                  </a:cubicBezTo>
                  <a:cubicBezTo>
                    <a:pt x="218469" y="24848"/>
                    <a:pt x="215370" y="27242"/>
                    <a:pt x="215088" y="31186"/>
                  </a:cubicBezTo>
                  <a:lnTo>
                    <a:pt x="210721" y="32172"/>
                  </a:lnTo>
                  <a:cubicBezTo>
                    <a:pt x="210721" y="39357"/>
                    <a:pt x="204664" y="43160"/>
                    <a:pt x="204664" y="50907"/>
                  </a:cubicBezTo>
                  <a:cubicBezTo>
                    <a:pt x="204312" y="54330"/>
                    <a:pt x="204312" y="57767"/>
                    <a:pt x="204664" y="61190"/>
                  </a:cubicBezTo>
                  <a:cubicBezTo>
                    <a:pt x="204664" y="63726"/>
                    <a:pt x="208467" y="68233"/>
                    <a:pt x="209031" y="70628"/>
                  </a:cubicBezTo>
                  <a:cubicBezTo>
                    <a:pt x="210157" y="76826"/>
                    <a:pt x="206777" y="87954"/>
                    <a:pt x="215651" y="88659"/>
                  </a:cubicBezTo>
                  <a:cubicBezTo>
                    <a:pt x="221286" y="88659"/>
                    <a:pt x="224385" y="81193"/>
                    <a:pt x="226639" y="75558"/>
                  </a:cubicBezTo>
                  <a:cubicBezTo>
                    <a:pt x="228977" y="67557"/>
                    <a:pt x="229695" y="59190"/>
                    <a:pt x="228752" y="50907"/>
                  </a:cubicBezTo>
                  <a:cubicBezTo>
                    <a:pt x="228399" y="47259"/>
                    <a:pt x="228399" y="43568"/>
                    <a:pt x="228752" y="39920"/>
                  </a:cubicBezTo>
                  <a:cubicBezTo>
                    <a:pt x="230442" y="32032"/>
                    <a:pt x="234527" y="36117"/>
                    <a:pt x="240021" y="34567"/>
                  </a:cubicBezTo>
                  <a:cubicBezTo>
                    <a:pt x="242979" y="33722"/>
                    <a:pt x="243683" y="31468"/>
                    <a:pt x="245937" y="29496"/>
                  </a:cubicBezTo>
                  <a:lnTo>
                    <a:pt x="250304" y="28510"/>
                  </a:lnTo>
                  <a:cubicBezTo>
                    <a:pt x="251994" y="26256"/>
                    <a:pt x="250304" y="23016"/>
                    <a:pt x="250304" y="20622"/>
                  </a:cubicBezTo>
                  <a:cubicBezTo>
                    <a:pt x="250642" y="16959"/>
                    <a:pt x="251754" y="13409"/>
                    <a:pt x="253543" y="10198"/>
                  </a:cubicBezTo>
                  <a:cubicBezTo>
                    <a:pt x="258699" y="8691"/>
                    <a:pt x="264164" y="8691"/>
                    <a:pt x="269320" y="10198"/>
                  </a:cubicBezTo>
                  <a:cubicBezTo>
                    <a:pt x="270179" y="14860"/>
                    <a:pt x="270179" y="19622"/>
                    <a:pt x="269320" y="24284"/>
                  </a:cubicBezTo>
                  <a:cubicBezTo>
                    <a:pt x="268334" y="28369"/>
                    <a:pt x="264390" y="29637"/>
                    <a:pt x="266926" y="34567"/>
                  </a:cubicBezTo>
                  <a:cubicBezTo>
                    <a:pt x="267841" y="35497"/>
                    <a:pt x="268827" y="36342"/>
                    <a:pt x="269884" y="37103"/>
                  </a:cubicBezTo>
                  <a:cubicBezTo>
                    <a:pt x="270672" y="39173"/>
                    <a:pt x="271334" y="41286"/>
                    <a:pt x="271856" y="43442"/>
                  </a:cubicBezTo>
                  <a:cubicBezTo>
                    <a:pt x="273560" y="46681"/>
                    <a:pt x="274603" y="50217"/>
                    <a:pt x="274955" y="53865"/>
                  </a:cubicBezTo>
                  <a:cubicBezTo>
                    <a:pt x="287914" y="57246"/>
                    <a:pt x="304959" y="50062"/>
                    <a:pt x="317214" y="56260"/>
                  </a:cubicBezTo>
                  <a:lnTo>
                    <a:pt x="319608" y="59218"/>
                  </a:lnTo>
                  <a:cubicBezTo>
                    <a:pt x="321270" y="59697"/>
                    <a:pt x="323017" y="59697"/>
                    <a:pt x="324679" y="59218"/>
                  </a:cubicBezTo>
                  <a:cubicBezTo>
                    <a:pt x="327356" y="60204"/>
                    <a:pt x="330455" y="60768"/>
                    <a:pt x="332850" y="61895"/>
                  </a:cubicBezTo>
                  <a:cubicBezTo>
                    <a:pt x="338639" y="64825"/>
                    <a:pt x="345246" y="65670"/>
                    <a:pt x="351584" y="64289"/>
                  </a:cubicBezTo>
                  <a:cubicBezTo>
                    <a:pt x="352387" y="60739"/>
                    <a:pt x="353472" y="57246"/>
                    <a:pt x="354824" y="53865"/>
                  </a:cubicBezTo>
                  <a:cubicBezTo>
                    <a:pt x="356092" y="48653"/>
                    <a:pt x="354120" y="47667"/>
                    <a:pt x="358064" y="43582"/>
                  </a:cubicBezTo>
                  <a:cubicBezTo>
                    <a:pt x="364361" y="37173"/>
                    <a:pt x="373643" y="34680"/>
                    <a:pt x="382292" y="37103"/>
                  </a:cubicBezTo>
                  <a:cubicBezTo>
                    <a:pt x="385448" y="38356"/>
                    <a:pt x="388434" y="40019"/>
                    <a:pt x="391167" y="42033"/>
                  </a:cubicBezTo>
                  <a:cubicBezTo>
                    <a:pt x="394083" y="43568"/>
                    <a:pt x="396816" y="45414"/>
                    <a:pt x="399337" y="47527"/>
                  </a:cubicBezTo>
                  <a:cubicBezTo>
                    <a:pt x="402999" y="51189"/>
                    <a:pt x="400182" y="54851"/>
                    <a:pt x="401168" y="59359"/>
                  </a:cubicBezTo>
                  <a:cubicBezTo>
                    <a:pt x="402154" y="63867"/>
                    <a:pt x="404126" y="65275"/>
                    <a:pt x="404408" y="69783"/>
                  </a:cubicBezTo>
                  <a:cubicBezTo>
                    <a:pt x="410465" y="69783"/>
                    <a:pt x="414550" y="72037"/>
                    <a:pt x="420607" y="72882"/>
                  </a:cubicBezTo>
                  <a:cubicBezTo>
                    <a:pt x="426763" y="74121"/>
                    <a:pt x="431989" y="78192"/>
                    <a:pt x="434694" y="83869"/>
                  </a:cubicBezTo>
                  <a:cubicBezTo>
                    <a:pt x="437229" y="88800"/>
                    <a:pt x="436947" y="95138"/>
                    <a:pt x="440046" y="100350"/>
                  </a:cubicBezTo>
                  <a:cubicBezTo>
                    <a:pt x="442019" y="103449"/>
                    <a:pt x="442019" y="104154"/>
                    <a:pt x="445540" y="105844"/>
                  </a:cubicBezTo>
                  <a:cubicBezTo>
                    <a:pt x="447132" y="105281"/>
                    <a:pt x="448879" y="105281"/>
                    <a:pt x="450470" y="105844"/>
                  </a:cubicBezTo>
                  <a:lnTo>
                    <a:pt x="453006" y="108802"/>
                  </a:lnTo>
                  <a:cubicBezTo>
                    <a:pt x="454415" y="109647"/>
                    <a:pt x="458359" y="110492"/>
                    <a:pt x="459345" y="111338"/>
                  </a:cubicBezTo>
                  <a:cubicBezTo>
                    <a:pt x="460782" y="112549"/>
                    <a:pt x="461880" y="114099"/>
                    <a:pt x="462585" y="115845"/>
                  </a:cubicBezTo>
                  <a:cubicBezTo>
                    <a:pt x="464148" y="116550"/>
                    <a:pt x="465951" y="116550"/>
                    <a:pt x="467515" y="115845"/>
                  </a:cubicBezTo>
                  <a:cubicBezTo>
                    <a:pt x="473995" y="118381"/>
                    <a:pt x="477094" y="117958"/>
                    <a:pt x="480474" y="124860"/>
                  </a:cubicBezTo>
                  <a:cubicBezTo>
                    <a:pt x="485405" y="134862"/>
                    <a:pt x="491884" y="147821"/>
                    <a:pt x="505830" y="145990"/>
                  </a:cubicBezTo>
                  <a:cubicBezTo>
                    <a:pt x="515380" y="145596"/>
                    <a:pt x="524846" y="143990"/>
                    <a:pt x="534002" y="141201"/>
                  </a:cubicBezTo>
                  <a:cubicBezTo>
                    <a:pt x="544144" y="136693"/>
                    <a:pt x="546539" y="138242"/>
                    <a:pt x="555273" y="145427"/>
                  </a:cubicBezTo>
                  <a:cubicBezTo>
                    <a:pt x="561612" y="149948"/>
                    <a:pt x="569345" y="152089"/>
                    <a:pt x="577106" y="151484"/>
                  </a:cubicBezTo>
                  <a:cubicBezTo>
                    <a:pt x="581473" y="150554"/>
                    <a:pt x="585981" y="150554"/>
                    <a:pt x="590348" y="151484"/>
                  </a:cubicBezTo>
                  <a:cubicBezTo>
                    <a:pt x="593728" y="153456"/>
                    <a:pt x="593728" y="156696"/>
                    <a:pt x="598659" y="156837"/>
                  </a:cubicBezTo>
                  <a:cubicBezTo>
                    <a:pt x="599208" y="163358"/>
                    <a:pt x="601448" y="169613"/>
                    <a:pt x="605138" y="175008"/>
                  </a:cubicBezTo>
                  <a:cubicBezTo>
                    <a:pt x="606688" y="176557"/>
                    <a:pt x="611055" y="176839"/>
                    <a:pt x="612886" y="178248"/>
                  </a:cubicBezTo>
                  <a:cubicBezTo>
                    <a:pt x="615421" y="180558"/>
                    <a:pt x="617478" y="183333"/>
                    <a:pt x="618943" y="186418"/>
                  </a:cubicBezTo>
                  <a:cubicBezTo>
                    <a:pt x="620492" y="189376"/>
                    <a:pt x="620492" y="193179"/>
                    <a:pt x="622887" y="195574"/>
                  </a:cubicBezTo>
                  <a:cubicBezTo>
                    <a:pt x="625493" y="197645"/>
                    <a:pt x="628268" y="199490"/>
                    <a:pt x="631198" y="201068"/>
                  </a:cubicBezTo>
                  <a:cubicBezTo>
                    <a:pt x="633874" y="202617"/>
                    <a:pt x="637678" y="203462"/>
                    <a:pt x="639650" y="206279"/>
                  </a:cubicBezTo>
                  <a:cubicBezTo>
                    <a:pt x="641622" y="209097"/>
                    <a:pt x="641340" y="213604"/>
                    <a:pt x="642608" y="215999"/>
                  </a:cubicBezTo>
                  <a:cubicBezTo>
                    <a:pt x="637255" y="215999"/>
                    <a:pt x="636410" y="220366"/>
                    <a:pt x="632747" y="222901"/>
                  </a:cubicBezTo>
                  <a:cubicBezTo>
                    <a:pt x="629085" y="225437"/>
                    <a:pt x="629367" y="223747"/>
                    <a:pt x="626409" y="224874"/>
                  </a:cubicBezTo>
                  <a:cubicBezTo>
                    <a:pt x="623451" y="226000"/>
                    <a:pt x="624155" y="224874"/>
                    <a:pt x="620915" y="227550"/>
                  </a:cubicBezTo>
                  <a:cubicBezTo>
                    <a:pt x="617675" y="230226"/>
                    <a:pt x="611477" y="247130"/>
                    <a:pt x="617393" y="253046"/>
                  </a:cubicBezTo>
                  <a:cubicBezTo>
                    <a:pt x="623310" y="258962"/>
                    <a:pt x="627113" y="254455"/>
                    <a:pt x="631480" y="255018"/>
                  </a:cubicBezTo>
                  <a:cubicBezTo>
                    <a:pt x="635846" y="255582"/>
                    <a:pt x="635283" y="255018"/>
                    <a:pt x="637678" y="256990"/>
                  </a:cubicBezTo>
                  <a:cubicBezTo>
                    <a:pt x="640072" y="258962"/>
                    <a:pt x="638945" y="261920"/>
                    <a:pt x="640072" y="262766"/>
                  </a:cubicBezTo>
                  <a:cubicBezTo>
                    <a:pt x="641199" y="263611"/>
                    <a:pt x="645425" y="262766"/>
                    <a:pt x="647961" y="262766"/>
                  </a:cubicBezTo>
                  <a:cubicBezTo>
                    <a:pt x="650496" y="262766"/>
                    <a:pt x="650637" y="265301"/>
                    <a:pt x="653173" y="265865"/>
                  </a:cubicBezTo>
                  <a:cubicBezTo>
                    <a:pt x="658244" y="267133"/>
                    <a:pt x="664160" y="264738"/>
                    <a:pt x="669372" y="265865"/>
                  </a:cubicBezTo>
                  <a:cubicBezTo>
                    <a:pt x="669527" y="268316"/>
                    <a:pt x="669809" y="270767"/>
                    <a:pt x="670217" y="273190"/>
                  </a:cubicBezTo>
                  <a:lnTo>
                    <a:pt x="674725" y="274176"/>
                  </a:lnTo>
                  <a:cubicBezTo>
                    <a:pt x="676274" y="279388"/>
                    <a:pt x="673457" y="285445"/>
                    <a:pt x="680500" y="287417"/>
                  </a:cubicBezTo>
                  <a:cubicBezTo>
                    <a:pt x="682754" y="288121"/>
                    <a:pt x="685853" y="287417"/>
                    <a:pt x="688248" y="287417"/>
                  </a:cubicBezTo>
                  <a:cubicBezTo>
                    <a:pt x="691093" y="288515"/>
                    <a:pt x="694079" y="289220"/>
                    <a:pt x="697122" y="289530"/>
                  </a:cubicBezTo>
                  <a:cubicBezTo>
                    <a:pt x="699883" y="289318"/>
                    <a:pt x="702672" y="289318"/>
                    <a:pt x="705433" y="289530"/>
                  </a:cubicBezTo>
                  <a:cubicBezTo>
                    <a:pt x="709096" y="289530"/>
                    <a:pt x="710081" y="291784"/>
                    <a:pt x="713462" y="292488"/>
                  </a:cubicBezTo>
                  <a:cubicBezTo>
                    <a:pt x="716843" y="293192"/>
                    <a:pt x="718252" y="290938"/>
                    <a:pt x="721210" y="293615"/>
                  </a:cubicBezTo>
                  <a:cubicBezTo>
                    <a:pt x="724168" y="296291"/>
                    <a:pt x="724027" y="300095"/>
                    <a:pt x="725154" y="302630"/>
                  </a:cubicBezTo>
                  <a:cubicBezTo>
                    <a:pt x="727056" y="306870"/>
                    <a:pt x="729577" y="310814"/>
                    <a:pt x="732620" y="314322"/>
                  </a:cubicBezTo>
                  <a:cubicBezTo>
                    <a:pt x="737972" y="319675"/>
                    <a:pt x="741494" y="318266"/>
                    <a:pt x="749382" y="319675"/>
                  </a:cubicBezTo>
                  <a:cubicBezTo>
                    <a:pt x="754594" y="321675"/>
                    <a:pt x="760144" y="322689"/>
                    <a:pt x="765722" y="322633"/>
                  </a:cubicBezTo>
                  <a:cubicBezTo>
                    <a:pt x="771089" y="321280"/>
                    <a:pt x="776555" y="320337"/>
                    <a:pt x="782063" y="319815"/>
                  </a:cubicBezTo>
                  <a:cubicBezTo>
                    <a:pt x="788401" y="319815"/>
                    <a:pt x="803192" y="314603"/>
                    <a:pt x="808827" y="317562"/>
                  </a:cubicBezTo>
                  <a:cubicBezTo>
                    <a:pt x="814461" y="320520"/>
                    <a:pt x="815166" y="327422"/>
                    <a:pt x="820377" y="330662"/>
                  </a:cubicBezTo>
                  <a:cubicBezTo>
                    <a:pt x="822955" y="331972"/>
                    <a:pt x="825702" y="332916"/>
                    <a:pt x="828548" y="333479"/>
                  </a:cubicBezTo>
                  <a:cubicBezTo>
                    <a:pt x="832125" y="334719"/>
                    <a:pt x="835802" y="335648"/>
                    <a:pt x="839535" y="336296"/>
                  </a:cubicBezTo>
                  <a:cubicBezTo>
                    <a:pt x="846014" y="337142"/>
                    <a:pt x="856579" y="333056"/>
                    <a:pt x="860946" y="339536"/>
                  </a:cubicBezTo>
                  <a:cubicBezTo>
                    <a:pt x="865313" y="346016"/>
                    <a:pt x="860946" y="354468"/>
                    <a:pt x="866158" y="358975"/>
                  </a:cubicBezTo>
                  <a:cubicBezTo>
                    <a:pt x="871370" y="363483"/>
                    <a:pt x="871229" y="360384"/>
                    <a:pt x="874469" y="361511"/>
                  </a:cubicBezTo>
                  <a:cubicBezTo>
                    <a:pt x="877709" y="362638"/>
                    <a:pt x="880104" y="365737"/>
                    <a:pt x="883203" y="366441"/>
                  </a:cubicBezTo>
                  <a:cubicBezTo>
                    <a:pt x="886935" y="367075"/>
                    <a:pt x="890739" y="367075"/>
                    <a:pt x="894471" y="366441"/>
                  </a:cubicBezTo>
                  <a:cubicBezTo>
                    <a:pt x="897993" y="365314"/>
                    <a:pt x="898838" y="361793"/>
                    <a:pt x="902360" y="360666"/>
                  </a:cubicBezTo>
                  <a:lnTo>
                    <a:pt x="908135" y="360666"/>
                  </a:lnTo>
                  <a:cubicBezTo>
                    <a:pt x="909558" y="360497"/>
                    <a:pt x="910798" y="359581"/>
                    <a:pt x="911375" y="358271"/>
                  </a:cubicBezTo>
                  <a:cubicBezTo>
                    <a:pt x="915545" y="357355"/>
                    <a:pt x="919883" y="357355"/>
                    <a:pt x="924053" y="358271"/>
                  </a:cubicBezTo>
                  <a:cubicBezTo>
                    <a:pt x="924053" y="364892"/>
                    <a:pt x="928701" y="368132"/>
                    <a:pt x="930110" y="374189"/>
                  </a:cubicBezTo>
                  <a:cubicBezTo>
                    <a:pt x="931519" y="380246"/>
                    <a:pt x="926448" y="393205"/>
                    <a:pt x="930110" y="398417"/>
                  </a:cubicBezTo>
                  <a:cubicBezTo>
                    <a:pt x="930955" y="399544"/>
                    <a:pt x="935604" y="400812"/>
                    <a:pt x="937153" y="402361"/>
                  </a:cubicBezTo>
                  <a:cubicBezTo>
                    <a:pt x="940562" y="404587"/>
                    <a:pt x="941773" y="408996"/>
                    <a:pt x="939970" y="412644"/>
                  </a:cubicBezTo>
                  <a:cubicBezTo>
                    <a:pt x="938886" y="416222"/>
                    <a:pt x="938224" y="419899"/>
                    <a:pt x="937998" y="423632"/>
                  </a:cubicBezTo>
                  <a:cubicBezTo>
                    <a:pt x="937998" y="429125"/>
                    <a:pt x="936590" y="432365"/>
                    <a:pt x="930110" y="432224"/>
                  </a:cubicBezTo>
                  <a:cubicBezTo>
                    <a:pt x="930110" y="439268"/>
                    <a:pt x="924194" y="443775"/>
                    <a:pt x="923630" y="450396"/>
                  </a:cubicBezTo>
                  <a:lnTo>
                    <a:pt x="919123" y="451382"/>
                  </a:lnTo>
                  <a:cubicBezTo>
                    <a:pt x="917010" y="458707"/>
                    <a:pt x="919123" y="461242"/>
                    <a:pt x="912643" y="466595"/>
                  </a:cubicBezTo>
                  <a:cubicBezTo>
                    <a:pt x="910967" y="467398"/>
                    <a:pt x="909473" y="468553"/>
                    <a:pt x="908276" y="469976"/>
                  </a:cubicBezTo>
                  <a:cubicBezTo>
                    <a:pt x="908276" y="471948"/>
                    <a:pt x="907572" y="473920"/>
                    <a:pt x="907290" y="475892"/>
                  </a:cubicBezTo>
                  <a:cubicBezTo>
                    <a:pt x="907008" y="477864"/>
                    <a:pt x="901515" y="478428"/>
                    <a:pt x="898838" y="480400"/>
                  </a:cubicBezTo>
                  <a:cubicBezTo>
                    <a:pt x="889119" y="487302"/>
                    <a:pt x="882076" y="499134"/>
                    <a:pt x="869820" y="500684"/>
                  </a:cubicBezTo>
                  <a:lnTo>
                    <a:pt x="868975" y="505191"/>
                  </a:lnTo>
                  <a:cubicBezTo>
                    <a:pt x="864045" y="506037"/>
                    <a:pt x="857706" y="507305"/>
                    <a:pt x="857988" y="513502"/>
                  </a:cubicBezTo>
                  <a:cubicBezTo>
                    <a:pt x="854185" y="513502"/>
                    <a:pt x="847705" y="513502"/>
                    <a:pt x="845169" y="517306"/>
                  </a:cubicBezTo>
                  <a:cubicBezTo>
                    <a:pt x="842634" y="521109"/>
                    <a:pt x="845169" y="527166"/>
                    <a:pt x="845169" y="530406"/>
                  </a:cubicBezTo>
                  <a:cubicBezTo>
                    <a:pt x="845169" y="539421"/>
                    <a:pt x="842493" y="545760"/>
                    <a:pt x="842493" y="555057"/>
                  </a:cubicBezTo>
                  <a:cubicBezTo>
                    <a:pt x="842887" y="562607"/>
                    <a:pt x="844705" y="570017"/>
                    <a:pt x="847846" y="576891"/>
                  </a:cubicBezTo>
                  <a:cubicBezTo>
                    <a:pt x="851170" y="589766"/>
                    <a:pt x="852832" y="603035"/>
                    <a:pt x="852776" y="616333"/>
                  </a:cubicBezTo>
                  <a:close/>
                </a:path>
              </a:pathLst>
            </a:custGeom>
            <a:grpFill/>
            <a:ln w="14071" cap="flat">
              <a:noFill/>
              <a:prstDash val="solid"/>
              <a:miter/>
            </a:ln>
          </p:spPr>
          <p:txBody>
            <a:bodyPr rtlCol="0" anchor="ctr"/>
            <a:lstStyle/>
            <a:p>
              <a:endParaRPr lang="en-GB" dirty="0"/>
            </a:p>
          </p:txBody>
        </p:sp>
        <p:sp>
          <p:nvSpPr>
            <p:cNvPr id="526" name="Freeform: Shape 525">
              <a:extLst>
                <a:ext uri="{FF2B5EF4-FFF2-40B4-BE49-F238E27FC236}">
                  <a16:creationId xmlns:a16="http://schemas.microsoft.com/office/drawing/2014/main" id="{BD08DEF4-E6C1-4039-90C4-3F6DD280088A}"/>
                </a:ext>
              </a:extLst>
            </p:cNvPr>
            <p:cNvSpPr/>
            <p:nvPr/>
          </p:nvSpPr>
          <p:spPr>
            <a:xfrm>
              <a:off x="7628689" y="894313"/>
              <a:ext cx="3949989" cy="3000995"/>
            </a:xfrm>
            <a:custGeom>
              <a:avLst/>
              <a:gdLst>
                <a:gd name="connsiteX0" fmla="*/ 2570262 w 3949989"/>
                <a:gd name="connsiteY0" fmla="*/ 1886567 h 3000995"/>
                <a:gd name="connsiteX1" fmla="*/ 2570262 w 3949989"/>
                <a:gd name="connsiteY1" fmla="*/ 1861775 h 3000995"/>
                <a:gd name="connsiteX2" fmla="*/ 2564628 w 3949989"/>
                <a:gd name="connsiteY2" fmla="*/ 1853605 h 3000995"/>
                <a:gd name="connsiteX3" fmla="*/ 2553641 w 3949989"/>
                <a:gd name="connsiteY3" fmla="*/ 1850929 h 3000995"/>
                <a:gd name="connsiteX4" fmla="*/ 2531666 w 3949989"/>
                <a:gd name="connsiteY4" fmla="*/ 1843322 h 3000995"/>
                <a:gd name="connsiteX5" fmla="*/ 2526172 w 3949989"/>
                <a:gd name="connsiteY5" fmla="*/ 1834589 h 3000995"/>
                <a:gd name="connsiteX6" fmla="*/ 2523073 w 3949989"/>
                <a:gd name="connsiteY6" fmla="*/ 1824024 h 3000995"/>
                <a:gd name="connsiteX7" fmla="*/ 2506451 w 3949989"/>
                <a:gd name="connsiteY7" fmla="*/ 1815994 h 3000995"/>
                <a:gd name="connsiteX8" fmla="*/ 2488562 w 3949989"/>
                <a:gd name="connsiteY8" fmla="*/ 1806416 h 3000995"/>
                <a:gd name="connsiteX9" fmla="*/ 2484336 w 3949989"/>
                <a:gd name="connsiteY9" fmla="*/ 1799654 h 3000995"/>
                <a:gd name="connsiteX10" fmla="*/ 2482364 w 3949989"/>
                <a:gd name="connsiteY10" fmla="*/ 1787963 h 3000995"/>
                <a:gd name="connsiteX11" fmla="*/ 2480392 w 3949989"/>
                <a:gd name="connsiteY11" fmla="*/ 1762466 h 3000995"/>
                <a:gd name="connsiteX12" fmla="*/ 2474053 w 3949989"/>
                <a:gd name="connsiteY12" fmla="*/ 1743873 h 3000995"/>
                <a:gd name="connsiteX13" fmla="*/ 2484477 w 3949989"/>
                <a:gd name="connsiteY13" fmla="*/ 1740914 h 3000995"/>
                <a:gd name="connsiteX14" fmla="*/ 2487858 w 3949989"/>
                <a:gd name="connsiteY14" fmla="*/ 1736407 h 3000995"/>
                <a:gd name="connsiteX15" fmla="*/ 2494056 w 3949989"/>
                <a:gd name="connsiteY15" fmla="*/ 1733871 h 3000995"/>
                <a:gd name="connsiteX16" fmla="*/ 2504761 w 3949989"/>
                <a:gd name="connsiteY16" fmla="*/ 1716686 h 3000995"/>
                <a:gd name="connsiteX17" fmla="*/ 2518143 w 3949989"/>
                <a:gd name="connsiteY17" fmla="*/ 1711192 h 3000995"/>
                <a:gd name="connsiteX18" fmla="*/ 2528567 w 3949989"/>
                <a:gd name="connsiteY18" fmla="*/ 1714432 h 3000995"/>
                <a:gd name="connsiteX19" fmla="*/ 2537864 w 3949989"/>
                <a:gd name="connsiteY19" fmla="*/ 1726969 h 3000995"/>
                <a:gd name="connsiteX20" fmla="*/ 2542653 w 3949989"/>
                <a:gd name="connsiteY20" fmla="*/ 1733026 h 3000995"/>
                <a:gd name="connsiteX21" fmla="*/ 2542653 w 3949989"/>
                <a:gd name="connsiteY21" fmla="*/ 1743450 h 3000995"/>
                <a:gd name="connsiteX22" fmla="*/ 2535610 w 3949989"/>
                <a:gd name="connsiteY22" fmla="*/ 1758381 h 3000995"/>
                <a:gd name="connsiteX23" fmla="*/ 2535610 w 3949989"/>
                <a:gd name="connsiteY23" fmla="*/ 1768383 h 3000995"/>
                <a:gd name="connsiteX24" fmla="*/ 2548429 w 3949989"/>
                <a:gd name="connsiteY24" fmla="*/ 1769228 h 3000995"/>
                <a:gd name="connsiteX25" fmla="*/ 2553641 w 3949989"/>
                <a:gd name="connsiteY25" fmla="*/ 1783314 h 3000995"/>
                <a:gd name="connsiteX26" fmla="*/ 2565473 w 3949989"/>
                <a:gd name="connsiteY26" fmla="*/ 1790639 h 3000995"/>
                <a:gd name="connsiteX27" fmla="*/ 2576320 w 3949989"/>
                <a:gd name="connsiteY27" fmla="*/ 1788104 h 3000995"/>
                <a:gd name="connsiteX28" fmla="*/ 2576320 w 3949989"/>
                <a:gd name="connsiteY28" fmla="*/ 1766552 h 3000995"/>
                <a:gd name="connsiteX29" fmla="*/ 2567727 w 3949989"/>
                <a:gd name="connsiteY29" fmla="*/ 1764157 h 3000995"/>
                <a:gd name="connsiteX30" fmla="*/ 2560684 w 3949989"/>
                <a:gd name="connsiteY30" fmla="*/ 1760213 h 3000995"/>
                <a:gd name="connsiteX31" fmla="*/ 2559980 w 3949989"/>
                <a:gd name="connsiteY31" fmla="*/ 1735843 h 3000995"/>
                <a:gd name="connsiteX32" fmla="*/ 2579419 w 3949989"/>
                <a:gd name="connsiteY32" fmla="*/ 1733308 h 3000995"/>
                <a:gd name="connsiteX33" fmla="*/ 2599281 w 3949989"/>
                <a:gd name="connsiteY33" fmla="*/ 1728518 h 3000995"/>
                <a:gd name="connsiteX34" fmla="*/ 2608859 w 3949989"/>
                <a:gd name="connsiteY34" fmla="*/ 1716122 h 3000995"/>
                <a:gd name="connsiteX35" fmla="*/ 2622945 w 3949989"/>
                <a:gd name="connsiteY35" fmla="*/ 1705839 h 3000995"/>
                <a:gd name="connsiteX36" fmla="*/ 2644920 w 3949989"/>
                <a:gd name="connsiteY36" fmla="*/ 1705839 h 3000995"/>
                <a:gd name="connsiteX37" fmla="*/ 2652527 w 3949989"/>
                <a:gd name="connsiteY37" fmla="*/ 1702459 h 3000995"/>
                <a:gd name="connsiteX38" fmla="*/ 2652527 w 3949989"/>
                <a:gd name="connsiteY38" fmla="*/ 1697528 h 3000995"/>
                <a:gd name="connsiteX39" fmla="*/ 2656189 w 3949989"/>
                <a:gd name="connsiteY39" fmla="*/ 1692880 h 3000995"/>
                <a:gd name="connsiteX40" fmla="*/ 2659993 w 3949989"/>
                <a:gd name="connsiteY40" fmla="*/ 1685837 h 3000995"/>
                <a:gd name="connsiteX41" fmla="*/ 2668585 w 3949989"/>
                <a:gd name="connsiteY41" fmla="*/ 1683301 h 3000995"/>
                <a:gd name="connsiteX42" fmla="*/ 2674360 w 3949989"/>
                <a:gd name="connsiteY42" fmla="*/ 1678230 h 3000995"/>
                <a:gd name="connsiteX43" fmla="*/ 2680136 w 3949989"/>
                <a:gd name="connsiteY43" fmla="*/ 1678230 h 3000995"/>
                <a:gd name="connsiteX44" fmla="*/ 2686052 w 3949989"/>
                <a:gd name="connsiteY44" fmla="*/ 1675976 h 3000995"/>
                <a:gd name="connsiteX45" fmla="*/ 2697039 w 3949989"/>
                <a:gd name="connsiteY45" fmla="*/ 1664426 h 3000995"/>
                <a:gd name="connsiteX46" fmla="*/ 2704787 w 3949989"/>
                <a:gd name="connsiteY46" fmla="*/ 1642592 h 3000995"/>
                <a:gd name="connsiteX47" fmla="*/ 2709576 w 3949989"/>
                <a:gd name="connsiteY47" fmla="*/ 1622589 h 3000995"/>
                <a:gd name="connsiteX48" fmla="*/ 2712112 w 3949989"/>
                <a:gd name="connsiteY48" fmla="*/ 1614278 h 3000995"/>
                <a:gd name="connsiteX49" fmla="*/ 2715070 w 3949989"/>
                <a:gd name="connsiteY49" fmla="*/ 1611883 h 3000995"/>
                <a:gd name="connsiteX50" fmla="*/ 2716197 w 3949989"/>
                <a:gd name="connsiteY50" fmla="*/ 1604700 h 3000995"/>
                <a:gd name="connsiteX51" fmla="*/ 2745356 w 3949989"/>
                <a:gd name="connsiteY51" fmla="*/ 1584556 h 3000995"/>
                <a:gd name="connsiteX52" fmla="*/ 2748455 w 3949989"/>
                <a:gd name="connsiteY52" fmla="*/ 1565821 h 3000995"/>
                <a:gd name="connsiteX53" fmla="*/ 2748455 w 3949989"/>
                <a:gd name="connsiteY53" fmla="*/ 1543847 h 3000995"/>
                <a:gd name="connsiteX54" fmla="*/ 2743524 w 3949989"/>
                <a:gd name="connsiteY54" fmla="*/ 1537789 h 3000995"/>
                <a:gd name="connsiteX55" fmla="*/ 2738031 w 3949989"/>
                <a:gd name="connsiteY55" fmla="*/ 1532296 h 3000995"/>
                <a:gd name="connsiteX56" fmla="*/ 2731833 w 3949989"/>
                <a:gd name="connsiteY56" fmla="*/ 1516519 h 3000995"/>
                <a:gd name="connsiteX57" fmla="*/ 2727184 w 3949989"/>
                <a:gd name="connsiteY57" fmla="*/ 1477359 h 3000995"/>
                <a:gd name="connsiteX58" fmla="*/ 2714788 w 3949989"/>
                <a:gd name="connsiteY58" fmla="*/ 1467921 h 3000995"/>
                <a:gd name="connsiteX59" fmla="*/ 2699575 w 3949989"/>
                <a:gd name="connsiteY59" fmla="*/ 1455666 h 3000995"/>
                <a:gd name="connsiteX60" fmla="*/ 2698589 w 3949989"/>
                <a:gd name="connsiteY60" fmla="*/ 1451158 h 3000995"/>
                <a:gd name="connsiteX61" fmla="*/ 2688869 w 3949989"/>
                <a:gd name="connsiteY61" fmla="*/ 1447214 h 3000995"/>
                <a:gd name="connsiteX62" fmla="*/ 2679150 w 3949989"/>
                <a:gd name="connsiteY62" fmla="*/ 1440594 h 3000995"/>
                <a:gd name="connsiteX63" fmla="*/ 2674360 w 3949989"/>
                <a:gd name="connsiteY63" fmla="*/ 1415097 h 3000995"/>
                <a:gd name="connsiteX64" fmla="*/ 2674360 w 3949989"/>
                <a:gd name="connsiteY64" fmla="*/ 1401997 h 3000995"/>
                <a:gd name="connsiteX65" fmla="*/ 2672107 w 3949989"/>
                <a:gd name="connsiteY65" fmla="*/ 1387911 h 3000995"/>
                <a:gd name="connsiteX66" fmla="*/ 2699293 w 3949989"/>
                <a:gd name="connsiteY66" fmla="*/ 1382276 h 3000995"/>
                <a:gd name="connsiteX67" fmla="*/ 2701688 w 3949989"/>
                <a:gd name="connsiteY67" fmla="*/ 1373684 h 3000995"/>
                <a:gd name="connsiteX68" fmla="*/ 2705773 w 3949989"/>
                <a:gd name="connsiteY68" fmla="*/ 1366922 h 3000995"/>
                <a:gd name="connsiteX69" fmla="*/ 2710703 w 3949989"/>
                <a:gd name="connsiteY69" fmla="*/ 1360865 h 3000995"/>
                <a:gd name="connsiteX70" fmla="*/ 2713098 w 3949989"/>
                <a:gd name="connsiteY70" fmla="*/ 1353118 h 3000995"/>
                <a:gd name="connsiteX71" fmla="*/ 2702533 w 3949989"/>
                <a:gd name="connsiteY71" fmla="*/ 1349737 h 3000995"/>
                <a:gd name="connsiteX72" fmla="*/ 2688447 w 3949989"/>
                <a:gd name="connsiteY72" fmla="*/ 1349737 h 3000995"/>
                <a:gd name="connsiteX73" fmla="*/ 2658161 w 3949989"/>
                <a:gd name="connsiteY73" fmla="*/ 1349737 h 3000995"/>
                <a:gd name="connsiteX74" fmla="*/ 2649428 w 3949989"/>
                <a:gd name="connsiteY74" fmla="*/ 1344666 h 3000995"/>
                <a:gd name="connsiteX75" fmla="*/ 2636327 w 3949989"/>
                <a:gd name="connsiteY75" fmla="*/ 1344666 h 3000995"/>
                <a:gd name="connsiteX76" fmla="*/ 2625340 w 3949989"/>
                <a:gd name="connsiteY76" fmla="*/ 1339172 h 3000995"/>
                <a:gd name="connsiteX77" fmla="*/ 2617311 w 3949989"/>
                <a:gd name="connsiteY77" fmla="*/ 1330861 h 3000995"/>
                <a:gd name="connsiteX78" fmla="*/ 2606746 w 3949989"/>
                <a:gd name="connsiteY78" fmla="*/ 1327621 h 3000995"/>
                <a:gd name="connsiteX79" fmla="*/ 2609225 w 3949989"/>
                <a:gd name="connsiteY79" fmla="*/ 1317972 h 3000995"/>
                <a:gd name="connsiteX80" fmla="*/ 2614494 w 3949989"/>
                <a:gd name="connsiteY80" fmla="*/ 1317198 h 3000995"/>
                <a:gd name="connsiteX81" fmla="*/ 2620551 w 3949989"/>
                <a:gd name="connsiteY81" fmla="*/ 1315085 h 3000995"/>
                <a:gd name="connsiteX82" fmla="*/ 2630975 w 3949989"/>
                <a:gd name="connsiteY82" fmla="*/ 1309027 h 3000995"/>
                <a:gd name="connsiteX83" fmla="*/ 2634214 w 3949989"/>
                <a:gd name="connsiteY83" fmla="*/ 1298744 h 3000995"/>
                <a:gd name="connsiteX84" fmla="*/ 2637032 w 3949989"/>
                <a:gd name="connsiteY84" fmla="*/ 1296068 h 3000995"/>
                <a:gd name="connsiteX85" fmla="*/ 2639004 w 3949989"/>
                <a:gd name="connsiteY85" fmla="*/ 1289729 h 3000995"/>
                <a:gd name="connsiteX86" fmla="*/ 2652245 w 3949989"/>
                <a:gd name="connsiteY86" fmla="*/ 1272826 h 3000995"/>
                <a:gd name="connsiteX87" fmla="*/ 2653231 w 3949989"/>
                <a:gd name="connsiteY87" fmla="*/ 1268459 h 3000995"/>
                <a:gd name="connsiteX88" fmla="*/ 2663796 w 3949989"/>
                <a:gd name="connsiteY88" fmla="*/ 1273389 h 3000995"/>
                <a:gd name="connsiteX89" fmla="*/ 2663796 w 3949989"/>
                <a:gd name="connsiteY89" fmla="*/ 1281700 h 3000995"/>
                <a:gd name="connsiteX90" fmla="*/ 2665909 w 3949989"/>
                <a:gd name="connsiteY90" fmla="*/ 1290433 h 3000995"/>
                <a:gd name="connsiteX91" fmla="*/ 2669712 w 3949989"/>
                <a:gd name="connsiteY91" fmla="*/ 1302970 h 3000995"/>
                <a:gd name="connsiteX92" fmla="*/ 2675487 w 3949989"/>
                <a:gd name="connsiteY92" fmla="*/ 1305506 h 3000995"/>
                <a:gd name="connsiteX93" fmla="*/ 2682390 w 3949989"/>
                <a:gd name="connsiteY93" fmla="*/ 1309591 h 3000995"/>
                <a:gd name="connsiteX94" fmla="*/ 2683376 w 3949989"/>
                <a:gd name="connsiteY94" fmla="*/ 1313958 h 3000995"/>
                <a:gd name="connsiteX95" fmla="*/ 2693800 w 3949989"/>
                <a:gd name="connsiteY95" fmla="*/ 1317338 h 3000995"/>
                <a:gd name="connsiteX96" fmla="*/ 2699716 w 3949989"/>
                <a:gd name="connsiteY96" fmla="*/ 1306774 h 3000995"/>
                <a:gd name="connsiteX97" fmla="*/ 2715774 w 3949989"/>
                <a:gd name="connsiteY97" fmla="*/ 1306774 h 3000995"/>
                <a:gd name="connsiteX98" fmla="*/ 2729016 w 3949989"/>
                <a:gd name="connsiteY98" fmla="*/ 1310013 h 3000995"/>
                <a:gd name="connsiteX99" fmla="*/ 2730002 w 3949989"/>
                <a:gd name="connsiteY99" fmla="*/ 1314521 h 3000995"/>
                <a:gd name="connsiteX100" fmla="*/ 2737326 w 3949989"/>
                <a:gd name="connsiteY100" fmla="*/ 1315366 h 3000995"/>
                <a:gd name="connsiteX101" fmla="*/ 2737326 w 3949989"/>
                <a:gd name="connsiteY101" fmla="*/ 1326072 h 3000995"/>
                <a:gd name="connsiteX102" fmla="*/ 2745778 w 3949989"/>
                <a:gd name="connsiteY102" fmla="*/ 1331425 h 3000995"/>
                <a:gd name="connsiteX103" fmla="*/ 2753385 w 3949989"/>
                <a:gd name="connsiteY103" fmla="*/ 1334665 h 3000995"/>
                <a:gd name="connsiteX104" fmla="*/ 2761696 w 3949989"/>
                <a:gd name="connsiteY104" fmla="*/ 1340017 h 3000995"/>
                <a:gd name="connsiteX105" fmla="*/ 2764795 w 3949989"/>
                <a:gd name="connsiteY105" fmla="*/ 1353399 h 3000995"/>
                <a:gd name="connsiteX106" fmla="*/ 2767612 w 3949989"/>
                <a:gd name="connsiteY106" fmla="*/ 1358752 h 3000995"/>
                <a:gd name="connsiteX107" fmla="*/ 2772542 w 3949989"/>
                <a:gd name="connsiteY107" fmla="*/ 1362133 h 3000995"/>
                <a:gd name="connsiteX108" fmla="*/ 2776486 w 3949989"/>
                <a:gd name="connsiteY108" fmla="*/ 1366359 h 3000995"/>
                <a:gd name="connsiteX109" fmla="*/ 2784375 w 3949989"/>
                <a:gd name="connsiteY109" fmla="*/ 1366359 h 3000995"/>
                <a:gd name="connsiteX110" fmla="*/ 2789587 w 3949989"/>
                <a:gd name="connsiteY110" fmla="*/ 1377487 h 3000995"/>
                <a:gd name="connsiteX111" fmla="*/ 2789587 w 3949989"/>
                <a:gd name="connsiteY111" fmla="*/ 1410308 h 3000995"/>
                <a:gd name="connsiteX112" fmla="*/ 2789587 w 3949989"/>
                <a:gd name="connsiteY112" fmla="*/ 1417915 h 3000995"/>
                <a:gd name="connsiteX113" fmla="*/ 2787192 w 3949989"/>
                <a:gd name="connsiteY113" fmla="*/ 1424254 h 3000995"/>
                <a:gd name="connsiteX114" fmla="*/ 2798179 w 3949989"/>
                <a:gd name="connsiteY114" fmla="*/ 1432424 h 3000995"/>
                <a:gd name="connsiteX115" fmla="*/ 2806068 w 3949989"/>
                <a:gd name="connsiteY115" fmla="*/ 1432424 h 3000995"/>
                <a:gd name="connsiteX116" fmla="*/ 2809871 w 3949989"/>
                <a:gd name="connsiteY116" fmla="*/ 1436790 h 3000995"/>
                <a:gd name="connsiteX117" fmla="*/ 2819591 w 3949989"/>
                <a:gd name="connsiteY117" fmla="*/ 1428339 h 3000995"/>
                <a:gd name="connsiteX118" fmla="*/ 2826352 w 3949989"/>
                <a:gd name="connsiteY118" fmla="*/ 1418760 h 3000995"/>
                <a:gd name="connsiteX119" fmla="*/ 2842129 w 3949989"/>
                <a:gd name="connsiteY119" fmla="*/ 1418760 h 3000995"/>
                <a:gd name="connsiteX120" fmla="*/ 2850299 w 3949989"/>
                <a:gd name="connsiteY120" fmla="*/ 1410449 h 3000995"/>
                <a:gd name="connsiteX121" fmla="*/ 2852412 w 3949989"/>
                <a:gd name="connsiteY121" fmla="*/ 1404251 h 3000995"/>
                <a:gd name="connsiteX122" fmla="*/ 2858751 w 3949989"/>
                <a:gd name="connsiteY122" fmla="*/ 1402420 h 3000995"/>
                <a:gd name="connsiteX123" fmla="*/ 2863681 w 3949989"/>
                <a:gd name="connsiteY123" fmla="*/ 1369880 h 3000995"/>
                <a:gd name="connsiteX124" fmla="*/ 2859173 w 3949989"/>
                <a:gd name="connsiteY124" fmla="*/ 1368894 h 3000995"/>
                <a:gd name="connsiteX125" fmla="*/ 2840016 w 3949989"/>
                <a:gd name="connsiteY125" fmla="*/ 1349455 h 3000995"/>
                <a:gd name="connsiteX126" fmla="*/ 2828042 w 3949989"/>
                <a:gd name="connsiteY126" fmla="*/ 1334242 h 3000995"/>
                <a:gd name="connsiteX127" fmla="*/ 2820436 w 3949989"/>
                <a:gd name="connsiteY127" fmla="*/ 1331002 h 3000995"/>
                <a:gd name="connsiteX128" fmla="*/ 2814660 w 3949989"/>
                <a:gd name="connsiteY128" fmla="*/ 1331002 h 3000995"/>
                <a:gd name="connsiteX129" fmla="*/ 2811421 w 3949989"/>
                <a:gd name="connsiteY129" fmla="*/ 1328607 h 3000995"/>
                <a:gd name="connsiteX130" fmla="*/ 2798179 w 3949989"/>
                <a:gd name="connsiteY130" fmla="*/ 1320015 h 3000995"/>
                <a:gd name="connsiteX131" fmla="*/ 2800292 w 3949989"/>
                <a:gd name="connsiteY131" fmla="*/ 1299871 h 3000995"/>
                <a:gd name="connsiteX132" fmla="*/ 2817196 w 3949989"/>
                <a:gd name="connsiteY132" fmla="*/ 1294800 h 3000995"/>
                <a:gd name="connsiteX133" fmla="*/ 2820295 w 3949989"/>
                <a:gd name="connsiteY133" fmla="*/ 1280714 h 3000995"/>
                <a:gd name="connsiteX134" fmla="*/ 2828606 w 3949989"/>
                <a:gd name="connsiteY134" fmla="*/ 1272685 h 3000995"/>
                <a:gd name="connsiteX135" fmla="*/ 2831141 w 3949989"/>
                <a:gd name="connsiteY135" fmla="*/ 1239582 h 3000995"/>
                <a:gd name="connsiteX136" fmla="*/ 2853116 w 3949989"/>
                <a:gd name="connsiteY136" fmla="*/ 1228735 h 3000995"/>
                <a:gd name="connsiteX137" fmla="*/ 2869597 w 3949989"/>
                <a:gd name="connsiteY137" fmla="*/ 1228735 h 3000995"/>
                <a:gd name="connsiteX138" fmla="*/ 2883683 w 3949989"/>
                <a:gd name="connsiteY138" fmla="*/ 1233666 h 3000995"/>
                <a:gd name="connsiteX139" fmla="*/ 2894671 w 3949989"/>
                <a:gd name="connsiteY139" fmla="*/ 1229440 h 3000995"/>
                <a:gd name="connsiteX140" fmla="*/ 2900164 w 3949989"/>
                <a:gd name="connsiteY140" fmla="*/ 1217889 h 3000995"/>
                <a:gd name="connsiteX141" fmla="*/ 2907630 w 3949989"/>
                <a:gd name="connsiteY141" fmla="*/ 1206902 h 3000995"/>
                <a:gd name="connsiteX142" fmla="*/ 2916646 w 3949989"/>
                <a:gd name="connsiteY142" fmla="*/ 1196055 h 3000995"/>
                <a:gd name="connsiteX143" fmla="*/ 2921998 w 3949989"/>
                <a:gd name="connsiteY143" fmla="*/ 1182814 h 3000995"/>
                <a:gd name="connsiteX144" fmla="*/ 2926928 w 3949989"/>
                <a:gd name="connsiteY144" fmla="*/ 1179574 h 3000995"/>
                <a:gd name="connsiteX145" fmla="*/ 2930309 w 3949989"/>
                <a:gd name="connsiteY145" fmla="*/ 1174644 h 3000995"/>
                <a:gd name="connsiteX146" fmla="*/ 2942564 w 3949989"/>
                <a:gd name="connsiteY146" fmla="*/ 1143936 h 3000995"/>
                <a:gd name="connsiteX147" fmla="*/ 2956651 w 3949989"/>
                <a:gd name="connsiteY147" fmla="*/ 1119144 h 3000995"/>
                <a:gd name="connsiteX148" fmla="*/ 2967638 w 3949989"/>
                <a:gd name="connsiteY148" fmla="*/ 1113791 h 3000995"/>
                <a:gd name="connsiteX149" fmla="*/ 2973131 w 3949989"/>
                <a:gd name="connsiteY149" fmla="*/ 1099705 h 3000995"/>
                <a:gd name="connsiteX150" fmla="*/ 2975104 w 3949989"/>
                <a:gd name="connsiteY150" fmla="*/ 1085618 h 3000995"/>
                <a:gd name="connsiteX151" fmla="*/ 2981442 w 3949989"/>
                <a:gd name="connsiteY151" fmla="*/ 1075476 h 3000995"/>
                <a:gd name="connsiteX152" fmla="*/ 2981442 w 3949989"/>
                <a:gd name="connsiteY152" fmla="*/ 1058995 h 3000995"/>
                <a:gd name="connsiteX153" fmla="*/ 2981442 w 3949989"/>
                <a:gd name="connsiteY153" fmla="*/ 1040401 h 3000995"/>
                <a:gd name="connsiteX154" fmla="*/ 2975949 w 3949989"/>
                <a:gd name="connsiteY154" fmla="*/ 1029414 h 3000995"/>
                <a:gd name="connsiteX155" fmla="*/ 2965384 w 3949989"/>
                <a:gd name="connsiteY155" fmla="*/ 1023497 h 3000995"/>
                <a:gd name="connsiteX156" fmla="*/ 2965384 w 3949989"/>
                <a:gd name="connsiteY156" fmla="*/ 1015046 h 3000995"/>
                <a:gd name="connsiteX157" fmla="*/ 2963130 w 3949989"/>
                <a:gd name="connsiteY157" fmla="*/ 1008988 h 3000995"/>
                <a:gd name="connsiteX158" fmla="*/ 2964680 w 3949989"/>
                <a:gd name="connsiteY158" fmla="*/ 990535 h 3000995"/>
                <a:gd name="connsiteX159" fmla="*/ 2967920 w 3949989"/>
                <a:gd name="connsiteY159" fmla="*/ 976449 h 3000995"/>
                <a:gd name="connsiteX160" fmla="*/ 2970596 w 3949989"/>
                <a:gd name="connsiteY160" fmla="*/ 962363 h 3000995"/>
                <a:gd name="connsiteX161" fmla="*/ 2973695 w 3949989"/>
                <a:gd name="connsiteY161" fmla="*/ 954052 h 3000995"/>
                <a:gd name="connsiteX162" fmla="*/ 2971441 w 3949989"/>
                <a:gd name="connsiteY162" fmla="*/ 948136 h 3000995"/>
                <a:gd name="connsiteX163" fmla="*/ 2966088 w 3949989"/>
                <a:gd name="connsiteY163" fmla="*/ 934049 h 3000995"/>
                <a:gd name="connsiteX164" fmla="*/ 2956369 w 3949989"/>
                <a:gd name="connsiteY164" fmla="*/ 921935 h 3000995"/>
                <a:gd name="connsiteX165" fmla="*/ 2954538 w 3949989"/>
                <a:gd name="connsiteY165" fmla="*/ 912779 h 3000995"/>
                <a:gd name="connsiteX166" fmla="*/ 2951157 w 3949989"/>
                <a:gd name="connsiteY166" fmla="*/ 902496 h 3000995"/>
                <a:gd name="connsiteX167" fmla="*/ 2940028 w 3949989"/>
                <a:gd name="connsiteY167" fmla="*/ 888410 h 3000995"/>
                <a:gd name="connsiteX168" fmla="*/ 2921435 w 3949989"/>
                <a:gd name="connsiteY168" fmla="*/ 882352 h 3000995"/>
                <a:gd name="connsiteX169" fmla="*/ 2915377 w 3949989"/>
                <a:gd name="connsiteY169" fmla="*/ 887283 h 3000995"/>
                <a:gd name="connsiteX170" fmla="*/ 2905658 w 3949989"/>
                <a:gd name="connsiteY170" fmla="*/ 891227 h 3000995"/>
                <a:gd name="connsiteX171" fmla="*/ 2883543 w 3949989"/>
                <a:gd name="connsiteY171" fmla="*/ 895594 h 3000995"/>
                <a:gd name="connsiteX172" fmla="*/ 2882556 w 3949989"/>
                <a:gd name="connsiteY172" fmla="*/ 891086 h 3000995"/>
                <a:gd name="connsiteX173" fmla="*/ 2874387 w 3949989"/>
                <a:gd name="connsiteY173" fmla="*/ 885733 h 3000995"/>
                <a:gd name="connsiteX174" fmla="*/ 2861286 w 3949989"/>
                <a:gd name="connsiteY174" fmla="*/ 882352 h 3000995"/>
                <a:gd name="connsiteX175" fmla="*/ 2848186 w 3949989"/>
                <a:gd name="connsiteY175" fmla="*/ 882352 h 3000995"/>
                <a:gd name="connsiteX176" fmla="*/ 2839734 w 3949989"/>
                <a:gd name="connsiteY176" fmla="*/ 873901 h 3000995"/>
                <a:gd name="connsiteX177" fmla="*/ 2849594 w 3949989"/>
                <a:gd name="connsiteY177" fmla="*/ 859814 h 3000995"/>
                <a:gd name="connsiteX178" fmla="*/ 2856215 w 3949989"/>
                <a:gd name="connsiteY178" fmla="*/ 852771 h 3000995"/>
                <a:gd name="connsiteX179" fmla="*/ 2861286 w 3949989"/>
                <a:gd name="connsiteY179" fmla="*/ 852771 h 3000995"/>
                <a:gd name="connsiteX180" fmla="*/ 2865935 w 3949989"/>
                <a:gd name="connsiteY180" fmla="*/ 849109 h 3000995"/>
                <a:gd name="connsiteX181" fmla="*/ 2880021 w 3949989"/>
                <a:gd name="connsiteY181" fmla="*/ 832909 h 3000995"/>
                <a:gd name="connsiteX182" fmla="*/ 2880021 w 3949989"/>
                <a:gd name="connsiteY182" fmla="*/ 819809 h 3000995"/>
                <a:gd name="connsiteX183" fmla="*/ 2883402 w 3949989"/>
                <a:gd name="connsiteY183" fmla="*/ 809385 h 3000995"/>
                <a:gd name="connsiteX184" fmla="*/ 2887768 w 3949989"/>
                <a:gd name="connsiteY184" fmla="*/ 808258 h 3000995"/>
                <a:gd name="connsiteX185" fmla="*/ 2891572 w 3949989"/>
                <a:gd name="connsiteY185" fmla="*/ 800511 h 3000995"/>
                <a:gd name="connsiteX186" fmla="*/ 2900164 w 3949989"/>
                <a:gd name="connsiteY186" fmla="*/ 796003 h 3000995"/>
                <a:gd name="connsiteX187" fmla="*/ 2903968 w 3949989"/>
                <a:gd name="connsiteY187" fmla="*/ 788960 h 3000995"/>
                <a:gd name="connsiteX188" fmla="*/ 2906926 w 3949989"/>
                <a:gd name="connsiteY188" fmla="*/ 786425 h 3000995"/>
                <a:gd name="connsiteX189" fmla="*/ 2908053 w 3949989"/>
                <a:gd name="connsiteY189" fmla="*/ 779240 h 3000995"/>
                <a:gd name="connsiteX190" fmla="*/ 2918476 w 3949989"/>
                <a:gd name="connsiteY190" fmla="*/ 765154 h 3000995"/>
                <a:gd name="connsiteX191" fmla="*/ 2921153 w 3949989"/>
                <a:gd name="connsiteY191" fmla="*/ 756843 h 3000995"/>
                <a:gd name="connsiteX192" fmla="*/ 2924393 w 3949989"/>
                <a:gd name="connsiteY192" fmla="*/ 746278 h 3000995"/>
                <a:gd name="connsiteX193" fmla="*/ 2934817 w 3949989"/>
                <a:gd name="connsiteY193" fmla="*/ 742898 h 3000995"/>
                <a:gd name="connsiteX194" fmla="*/ 2948903 w 3949989"/>
                <a:gd name="connsiteY194" fmla="*/ 740362 h 3000995"/>
                <a:gd name="connsiteX195" fmla="*/ 2954960 w 3949989"/>
                <a:gd name="connsiteY195" fmla="*/ 730079 h 3000995"/>
                <a:gd name="connsiteX196" fmla="*/ 2962426 w 3949989"/>
                <a:gd name="connsiteY196" fmla="*/ 720923 h 3000995"/>
                <a:gd name="connsiteX197" fmla="*/ 2990599 w 3949989"/>
                <a:gd name="connsiteY197" fmla="*/ 726698 h 3000995"/>
                <a:gd name="connsiteX198" fmla="*/ 3007502 w 3949989"/>
                <a:gd name="connsiteY198" fmla="*/ 742757 h 3000995"/>
                <a:gd name="connsiteX199" fmla="*/ 3048634 w 3949989"/>
                <a:gd name="connsiteY199" fmla="*/ 729938 h 3000995"/>
                <a:gd name="connsiteX200" fmla="*/ 3057086 w 3949989"/>
                <a:gd name="connsiteY200" fmla="*/ 727262 h 3000995"/>
                <a:gd name="connsiteX201" fmla="*/ 3068074 w 3949989"/>
                <a:gd name="connsiteY201" fmla="*/ 724726 h 3000995"/>
                <a:gd name="connsiteX202" fmla="*/ 3075539 w 3949989"/>
                <a:gd name="connsiteY202" fmla="*/ 721064 h 3000995"/>
                <a:gd name="connsiteX203" fmla="*/ 3089626 w 3949989"/>
                <a:gd name="connsiteY203" fmla="*/ 721064 h 3000995"/>
                <a:gd name="connsiteX204" fmla="*/ 3097091 w 3949989"/>
                <a:gd name="connsiteY204" fmla="*/ 724586 h 3000995"/>
                <a:gd name="connsiteX205" fmla="*/ 3108783 w 3949989"/>
                <a:gd name="connsiteY205" fmla="*/ 726558 h 3000995"/>
                <a:gd name="connsiteX206" fmla="*/ 3117516 w 3949989"/>
                <a:gd name="connsiteY206" fmla="*/ 731488 h 3000995"/>
                <a:gd name="connsiteX207" fmla="*/ 3130194 w 3949989"/>
                <a:gd name="connsiteY207" fmla="*/ 735291 h 3000995"/>
                <a:gd name="connsiteX208" fmla="*/ 3135265 w 3949989"/>
                <a:gd name="connsiteY208" fmla="*/ 752195 h 3000995"/>
                <a:gd name="connsiteX209" fmla="*/ 3144280 w 3949989"/>
                <a:gd name="connsiteY209" fmla="*/ 754026 h 3000995"/>
                <a:gd name="connsiteX210" fmla="*/ 3150056 w 3949989"/>
                <a:gd name="connsiteY210" fmla="*/ 754026 h 3000995"/>
                <a:gd name="connsiteX211" fmla="*/ 3153155 w 3949989"/>
                <a:gd name="connsiteY211" fmla="*/ 748955 h 3000995"/>
                <a:gd name="connsiteX212" fmla="*/ 3166114 w 3949989"/>
                <a:gd name="connsiteY212" fmla="*/ 740080 h 3000995"/>
                <a:gd name="connsiteX213" fmla="*/ 3188089 w 3949989"/>
                <a:gd name="connsiteY213" fmla="*/ 742898 h 3000995"/>
                <a:gd name="connsiteX214" fmla="*/ 3204429 w 3949989"/>
                <a:gd name="connsiteY214" fmla="*/ 737263 h 3000995"/>
                <a:gd name="connsiteX215" fmla="*/ 3210345 w 3949989"/>
                <a:gd name="connsiteY215" fmla="*/ 737263 h 3000995"/>
                <a:gd name="connsiteX216" fmla="*/ 3212881 w 3949989"/>
                <a:gd name="connsiteY216" fmla="*/ 734446 h 3000995"/>
                <a:gd name="connsiteX217" fmla="*/ 3218516 w 3949989"/>
                <a:gd name="connsiteY217" fmla="*/ 726135 h 3000995"/>
                <a:gd name="connsiteX218" fmla="*/ 3204429 w 3949989"/>
                <a:gd name="connsiteY218" fmla="*/ 715852 h 3000995"/>
                <a:gd name="connsiteX219" fmla="*/ 3194428 w 3949989"/>
                <a:gd name="connsiteY219" fmla="*/ 699230 h 3000995"/>
                <a:gd name="connsiteX220" fmla="*/ 3204993 w 3949989"/>
                <a:gd name="connsiteY220" fmla="*/ 695849 h 3000995"/>
                <a:gd name="connsiteX221" fmla="*/ 3216121 w 3949989"/>
                <a:gd name="connsiteY221" fmla="*/ 693314 h 3000995"/>
                <a:gd name="connsiteX222" fmla="*/ 3219502 w 3949989"/>
                <a:gd name="connsiteY222" fmla="*/ 682890 h 3000995"/>
                <a:gd name="connsiteX223" fmla="*/ 3221755 w 3949989"/>
                <a:gd name="connsiteY223" fmla="*/ 679650 h 3000995"/>
                <a:gd name="connsiteX224" fmla="*/ 3221755 w 3949989"/>
                <a:gd name="connsiteY224" fmla="*/ 671198 h 3000995"/>
                <a:gd name="connsiteX225" fmla="*/ 3235841 w 3949989"/>
                <a:gd name="connsiteY225" fmla="*/ 657112 h 3000995"/>
                <a:gd name="connsiteX226" fmla="*/ 3243871 w 3949989"/>
                <a:gd name="connsiteY226" fmla="*/ 651477 h 3000995"/>
                <a:gd name="connsiteX227" fmla="*/ 3251619 w 3949989"/>
                <a:gd name="connsiteY227" fmla="*/ 651477 h 3000995"/>
                <a:gd name="connsiteX228" fmla="*/ 3257253 w 3949989"/>
                <a:gd name="connsiteY228" fmla="*/ 648942 h 3000995"/>
                <a:gd name="connsiteX229" fmla="*/ 3258239 w 3949989"/>
                <a:gd name="connsiteY229" fmla="*/ 644434 h 3000995"/>
                <a:gd name="connsiteX230" fmla="*/ 3271339 w 3949989"/>
                <a:gd name="connsiteY230" fmla="*/ 638377 h 3000995"/>
                <a:gd name="connsiteX231" fmla="*/ 3279650 w 3949989"/>
                <a:gd name="connsiteY231" fmla="*/ 638377 h 3000995"/>
                <a:gd name="connsiteX232" fmla="*/ 3285848 w 3949989"/>
                <a:gd name="connsiteY232" fmla="*/ 643307 h 3000995"/>
                <a:gd name="connsiteX233" fmla="*/ 3285003 w 3949989"/>
                <a:gd name="connsiteY233" fmla="*/ 657394 h 3000995"/>
                <a:gd name="connsiteX234" fmla="*/ 3282890 w 3949989"/>
                <a:gd name="connsiteY234" fmla="*/ 673452 h 3000995"/>
                <a:gd name="connsiteX235" fmla="*/ 3294159 w 3949989"/>
                <a:gd name="connsiteY235" fmla="*/ 681340 h 3000995"/>
                <a:gd name="connsiteX236" fmla="*/ 3298667 w 3949989"/>
                <a:gd name="connsiteY236" fmla="*/ 685003 h 3000995"/>
                <a:gd name="connsiteX237" fmla="*/ 3309795 w 3949989"/>
                <a:gd name="connsiteY237" fmla="*/ 685003 h 3000995"/>
                <a:gd name="connsiteX238" fmla="*/ 3322754 w 3949989"/>
                <a:gd name="connsiteY238" fmla="*/ 678805 h 3000995"/>
                <a:gd name="connsiteX239" fmla="*/ 3342194 w 3949989"/>
                <a:gd name="connsiteY239" fmla="*/ 676269 h 3000995"/>
                <a:gd name="connsiteX240" fmla="*/ 3343180 w 3949989"/>
                <a:gd name="connsiteY240" fmla="*/ 668944 h 3000995"/>
                <a:gd name="connsiteX241" fmla="*/ 3347546 w 3949989"/>
                <a:gd name="connsiteY241" fmla="*/ 665141 h 3000995"/>
                <a:gd name="connsiteX242" fmla="*/ 3351491 w 3949989"/>
                <a:gd name="connsiteY242" fmla="*/ 649928 h 3000995"/>
                <a:gd name="connsiteX243" fmla="*/ 3359801 w 3949989"/>
                <a:gd name="connsiteY243" fmla="*/ 641758 h 3000995"/>
                <a:gd name="connsiteX244" fmla="*/ 3367831 w 3949989"/>
                <a:gd name="connsiteY244" fmla="*/ 630630 h 3000995"/>
                <a:gd name="connsiteX245" fmla="*/ 3372338 w 3949989"/>
                <a:gd name="connsiteY245" fmla="*/ 629644 h 3000995"/>
                <a:gd name="connsiteX246" fmla="*/ 3373324 w 3949989"/>
                <a:gd name="connsiteY246" fmla="*/ 625136 h 3000995"/>
                <a:gd name="connsiteX247" fmla="*/ 3391496 w 3949989"/>
                <a:gd name="connsiteY247" fmla="*/ 625136 h 3000995"/>
                <a:gd name="connsiteX248" fmla="*/ 3391496 w 3949989"/>
                <a:gd name="connsiteY248" fmla="*/ 644012 h 3000995"/>
                <a:gd name="connsiteX249" fmla="*/ 3380367 w 3949989"/>
                <a:gd name="connsiteY249" fmla="*/ 658098 h 3000995"/>
                <a:gd name="connsiteX250" fmla="*/ 3368957 w 3949989"/>
                <a:gd name="connsiteY250" fmla="*/ 673452 h 3000995"/>
                <a:gd name="connsiteX251" fmla="*/ 3352336 w 3949989"/>
                <a:gd name="connsiteY251" fmla="*/ 681622 h 3000995"/>
                <a:gd name="connsiteX252" fmla="*/ 3348392 w 3949989"/>
                <a:gd name="connsiteY252" fmla="*/ 685566 h 3000995"/>
                <a:gd name="connsiteX253" fmla="*/ 3344870 w 3949989"/>
                <a:gd name="connsiteY253" fmla="*/ 689933 h 3000995"/>
                <a:gd name="connsiteX254" fmla="*/ 3339940 w 3949989"/>
                <a:gd name="connsiteY254" fmla="*/ 691060 h 3000995"/>
                <a:gd name="connsiteX255" fmla="*/ 3331206 w 3949989"/>
                <a:gd name="connsiteY255" fmla="*/ 701484 h 3000995"/>
                <a:gd name="connsiteX256" fmla="*/ 3322895 w 3949989"/>
                <a:gd name="connsiteY256" fmla="*/ 704160 h 3000995"/>
                <a:gd name="connsiteX257" fmla="*/ 3315289 w 3949989"/>
                <a:gd name="connsiteY257" fmla="*/ 707541 h 3000995"/>
                <a:gd name="connsiteX258" fmla="*/ 3312049 w 3949989"/>
                <a:gd name="connsiteY258" fmla="*/ 713035 h 3000995"/>
                <a:gd name="connsiteX259" fmla="*/ 3309372 w 3949989"/>
                <a:gd name="connsiteY259" fmla="*/ 723459 h 3000995"/>
                <a:gd name="connsiteX260" fmla="*/ 3304442 w 3949989"/>
                <a:gd name="connsiteY260" fmla="*/ 737545 h 3000995"/>
                <a:gd name="connsiteX261" fmla="*/ 3292750 w 3949989"/>
                <a:gd name="connsiteY261" fmla="*/ 747124 h 3000995"/>
                <a:gd name="connsiteX262" fmla="*/ 3276833 w 3949989"/>
                <a:gd name="connsiteY262" fmla="*/ 750927 h 3000995"/>
                <a:gd name="connsiteX263" fmla="*/ 3275847 w 3949989"/>
                <a:gd name="connsiteY263" fmla="*/ 755435 h 3000995"/>
                <a:gd name="connsiteX264" fmla="*/ 3267536 w 3949989"/>
                <a:gd name="connsiteY264" fmla="*/ 760787 h 3000995"/>
                <a:gd name="connsiteX265" fmla="*/ 3259929 w 3949989"/>
                <a:gd name="connsiteY265" fmla="*/ 766985 h 3000995"/>
                <a:gd name="connsiteX266" fmla="*/ 3254718 w 3949989"/>
                <a:gd name="connsiteY266" fmla="*/ 775296 h 3000995"/>
                <a:gd name="connsiteX267" fmla="*/ 3246829 w 3949989"/>
                <a:gd name="connsiteY267" fmla="*/ 775296 h 3000995"/>
                <a:gd name="connsiteX268" fmla="*/ 3241194 w 3949989"/>
                <a:gd name="connsiteY268" fmla="*/ 777973 h 3000995"/>
                <a:gd name="connsiteX269" fmla="*/ 3237955 w 3949989"/>
                <a:gd name="connsiteY269" fmla="*/ 794031 h 3000995"/>
                <a:gd name="connsiteX270" fmla="*/ 3243589 w 3949989"/>
                <a:gd name="connsiteY270" fmla="*/ 810230 h 3000995"/>
                <a:gd name="connsiteX271" fmla="*/ 3243589 w 3949989"/>
                <a:gd name="connsiteY271" fmla="*/ 831642 h 3000995"/>
                <a:gd name="connsiteX272" fmla="*/ 3233024 w 3949989"/>
                <a:gd name="connsiteY272" fmla="*/ 843052 h 3000995"/>
                <a:gd name="connsiteX273" fmla="*/ 3233024 w 3949989"/>
                <a:gd name="connsiteY273" fmla="*/ 862491 h 3000995"/>
                <a:gd name="connsiteX274" fmla="*/ 3238659 w 3949989"/>
                <a:gd name="connsiteY274" fmla="*/ 878690 h 3000995"/>
                <a:gd name="connsiteX275" fmla="*/ 3238659 w 3949989"/>
                <a:gd name="connsiteY275" fmla="*/ 889255 h 3000995"/>
                <a:gd name="connsiteX276" fmla="*/ 3243589 w 3949989"/>
                <a:gd name="connsiteY276" fmla="*/ 895171 h 3000995"/>
                <a:gd name="connsiteX277" fmla="*/ 3256971 w 3949989"/>
                <a:gd name="connsiteY277" fmla="*/ 903904 h 3000995"/>
                <a:gd name="connsiteX278" fmla="*/ 3260634 w 3949989"/>
                <a:gd name="connsiteY278" fmla="*/ 916582 h 3000995"/>
                <a:gd name="connsiteX279" fmla="*/ 3265000 w 3949989"/>
                <a:gd name="connsiteY279" fmla="*/ 917709 h 3000995"/>
                <a:gd name="connsiteX280" fmla="*/ 3268381 w 3949989"/>
                <a:gd name="connsiteY280" fmla="*/ 927992 h 3000995"/>
                <a:gd name="connsiteX281" fmla="*/ 3271762 w 3949989"/>
                <a:gd name="connsiteY281" fmla="*/ 938839 h 3000995"/>
                <a:gd name="connsiteX282" fmla="*/ 3275847 w 3949989"/>
                <a:gd name="connsiteY282" fmla="*/ 950671 h 3000995"/>
                <a:gd name="connsiteX283" fmla="*/ 3279791 w 3949989"/>
                <a:gd name="connsiteY283" fmla="*/ 963208 h 3000995"/>
                <a:gd name="connsiteX284" fmla="*/ 3284298 w 3949989"/>
                <a:gd name="connsiteY284" fmla="*/ 964194 h 3000995"/>
                <a:gd name="connsiteX285" fmla="*/ 3284298 w 3949989"/>
                <a:gd name="connsiteY285" fmla="*/ 985605 h 3000995"/>
                <a:gd name="connsiteX286" fmla="*/ 3284298 w 3949989"/>
                <a:gd name="connsiteY286" fmla="*/ 996733 h 3000995"/>
                <a:gd name="connsiteX287" fmla="*/ 3287538 w 3949989"/>
                <a:gd name="connsiteY287" fmla="*/ 1007157 h 3000995"/>
                <a:gd name="connsiteX288" fmla="*/ 3295427 w 3949989"/>
                <a:gd name="connsiteY288" fmla="*/ 1007157 h 3000995"/>
                <a:gd name="connsiteX289" fmla="*/ 3303738 w 3949989"/>
                <a:gd name="connsiteY289" fmla="*/ 1004622 h 3000995"/>
                <a:gd name="connsiteX290" fmla="*/ 3311767 w 3949989"/>
                <a:gd name="connsiteY290" fmla="*/ 993494 h 3000995"/>
                <a:gd name="connsiteX291" fmla="*/ 3320782 w 3949989"/>
                <a:gd name="connsiteY291" fmla="*/ 975040 h 3000995"/>
                <a:gd name="connsiteX292" fmla="*/ 3331065 w 3949989"/>
                <a:gd name="connsiteY292" fmla="*/ 957855 h 3000995"/>
                <a:gd name="connsiteX293" fmla="*/ 3343884 w 3949989"/>
                <a:gd name="connsiteY293" fmla="*/ 929682 h 3000995"/>
                <a:gd name="connsiteX294" fmla="*/ 3355716 w 3949989"/>
                <a:gd name="connsiteY294" fmla="*/ 922217 h 3000995"/>
                <a:gd name="connsiteX295" fmla="*/ 3368816 w 3949989"/>
                <a:gd name="connsiteY295" fmla="*/ 913483 h 3000995"/>
                <a:gd name="connsiteX296" fmla="*/ 3368816 w 3949989"/>
                <a:gd name="connsiteY296" fmla="*/ 905595 h 3000995"/>
                <a:gd name="connsiteX297" fmla="*/ 3375296 w 3949989"/>
                <a:gd name="connsiteY297" fmla="*/ 900946 h 3000995"/>
                <a:gd name="connsiteX298" fmla="*/ 3385579 w 3949989"/>
                <a:gd name="connsiteY298" fmla="*/ 892213 h 3000995"/>
                <a:gd name="connsiteX299" fmla="*/ 3385579 w 3949989"/>
                <a:gd name="connsiteY299" fmla="*/ 884465 h 3000995"/>
                <a:gd name="connsiteX300" fmla="*/ 3387833 w 3949989"/>
                <a:gd name="connsiteY300" fmla="*/ 881225 h 3000995"/>
                <a:gd name="connsiteX301" fmla="*/ 3387833 w 3949989"/>
                <a:gd name="connsiteY301" fmla="*/ 875450 h 3000995"/>
                <a:gd name="connsiteX302" fmla="*/ 3396989 w 3949989"/>
                <a:gd name="connsiteY302" fmla="*/ 862632 h 3000995"/>
                <a:gd name="connsiteX303" fmla="*/ 3404455 w 3949989"/>
                <a:gd name="connsiteY303" fmla="*/ 851081 h 3000995"/>
                <a:gd name="connsiteX304" fmla="*/ 3406709 w 3949989"/>
                <a:gd name="connsiteY304" fmla="*/ 835022 h 3000995"/>
                <a:gd name="connsiteX305" fmla="*/ 3400933 w 3949989"/>
                <a:gd name="connsiteY305" fmla="*/ 831923 h 3000995"/>
                <a:gd name="connsiteX306" fmla="*/ 3396285 w 3949989"/>
                <a:gd name="connsiteY306" fmla="*/ 823612 h 3000995"/>
                <a:gd name="connsiteX307" fmla="*/ 3382903 w 3949989"/>
                <a:gd name="connsiteY307" fmla="*/ 812202 h 3000995"/>
                <a:gd name="connsiteX308" fmla="*/ 3379100 w 3949989"/>
                <a:gd name="connsiteY308" fmla="*/ 796848 h 3000995"/>
                <a:gd name="connsiteX309" fmla="*/ 3368676 w 3949989"/>
                <a:gd name="connsiteY309" fmla="*/ 785438 h 3000995"/>
                <a:gd name="connsiteX310" fmla="*/ 3368676 w 3949989"/>
                <a:gd name="connsiteY310" fmla="*/ 766704 h 3000995"/>
                <a:gd name="connsiteX311" fmla="*/ 3366281 w 3949989"/>
                <a:gd name="connsiteY311" fmla="*/ 757688 h 3000995"/>
                <a:gd name="connsiteX312" fmla="*/ 3369803 w 3949989"/>
                <a:gd name="connsiteY312" fmla="*/ 750223 h 3000995"/>
                <a:gd name="connsiteX313" fmla="*/ 3374169 w 3949989"/>
                <a:gd name="connsiteY313" fmla="*/ 746419 h 3000995"/>
                <a:gd name="connsiteX314" fmla="*/ 3376705 w 3949989"/>
                <a:gd name="connsiteY314" fmla="*/ 737967 h 3000995"/>
                <a:gd name="connsiteX315" fmla="*/ 3379663 w 3949989"/>
                <a:gd name="connsiteY315" fmla="*/ 735432 h 3000995"/>
                <a:gd name="connsiteX316" fmla="*/ 3379663 w 3949989"/>
                <a:gd name="connsiteY316" fmla="*/ 730361 h 3000995"/>
                <a:gd name="connsiteX317" fmla="*/ 3385157 w 3949989"/>
                <a:gd name="connsiteY317" fmla="*/ 724867 h 3000995"/>
                <a:gd name="connsiteX318" fmla="*/ 3405018 w 3949989"/>
                <a:gd name="connsiteY318" fmla="*/ 727121 h 3000995"/>
                <a:gd name="connsiteX319" fmla="*/ 3421500 w 3949989"/>
                <a:gd name="connsiteY319" fmla="*/ 728530 h 3000995"/>
                <a:gd name="connsiteX320" fmla="*/ 3425725 w 3949989"/>
                <a:gd name="connsiteY320" fmla="*/ 724445 h 3000995"/>
                <a:gd name="connsiteX321" fmla="*/ 3431782 w 3949989"/>
                <a:gd name="connsiteY321" fmla="*/ 719514 h 3000995"/>
                <a:gd name="connsiteX322" fmla="*/ 3451081 w 3949989"/>
                <a:gd name="connsiteY322" fmla="*/ 722332 h 3000995"/>
                <a:gd name="connsiteX323" fmla="*/ 3457279 w 3949989"/>
                <a:gd name="connsiteY323" fmla="*/ 720360 h 3000995"/>
                <a:gd name="connsiteX324" fmla="*/ 3459673 w 3949989"/>
                <a:gd name="connsiteY324" fmla="*/ 711767 h 3000995"/>
                <a:gd name="connsiteX325" fmla="*/ 3475591 w 3949989"/>
                <a:gd name="connsiteY325" fmla="*/ 705851 h 3000995"/>
                <a:gd name="connsiteX326" fmla="*/ 3494889 w 3949989"/>
                <a:gd name="connsiteY326" fmla="*/ 705851 h 3000995"/>
                <a:gd name="connsiteX327" fmla="*/ 3500946 w 3949989"/>
                <a:gd name="connsiteY327" fmla="*/ 710781 h 3000995"/>
                <a:gd name="connsiteX328" fmla="*/ 3505031 w 3949989"/>
                <a:gd name="connsiteY328" fmla="*/ 717542 h 3000995"/>
                <a:gd name="connsiteX329" fmla="*/ 3510525 w 3949989"/>
                <a:gd name="connsiteY329" fmla="*/ 723036 h 3000995"/>
                <a:gd name="connsiteX330" fmla="*/ 3519540 w 3949989"/>
                <a:gd name="connsiteY330" fmla="*/ 725008 h 3000995"/>
                <a:gd name="connsiteX331" fmla="*/ 3527570 w 3949989"/>
                <a:gd name="connsiteY331" fmla="*/ 727966 h 3000995"/>
                <a:gd name="connsiteX332" fmla="*/ 3538275 w 3949989"/>
                <a:gd name="connsiteY332" fmla="*/ 727966 h 3000995"/>
                <a:gd name="connsiteX333" fmla="*/ 3544050 w 3949989"/>
                <a:gd name="connsiteY333" fmla="*/ 709231 h 3000995"/>
                <a:gd name="connsiteX334" fmla="*/ 3548840 w 3949989"/>
                <a:gd name="connsiteY334" fmla="*/ 700357 h 3000995"/>
                <a:gd name="connsiteX335" fmla="*/ 3557151 w 3949989"/>
                <a:gd name="connsiteY335" fmla="*/ 694863 h 3000995"/>
                <a:gd name="connsiteX336" fmla="*/ 3563912 w 3949989"/>
                <a:gd name="connsiteY336" fmla="*/ 690637 h 3000995"/>
                <a:gd name="connsiteX337" fmla="*/ 3577012 w 3949989"/>
                <a:gd name="connsiteY337" fmla="*/ 688102 h 3000995"/>
                <a:gd name="connsiteX338" fmla="*/ 3591099 w 3949989"/>
                <a:gd name="connsiteY338" fmla="*/ 668663 h 3000995"/>
                <a:gd name="connsiteX339" fmla="*/ 3595466 w 3949989"/>
                <a:gd name="connsiteY339" fmla="*/ 667677 h 3000995"/>
                <a:gd name="connsiteX340" fmla="*/ 3615750 w 3949989"/>
                <a:gd name="connsiteY340" fmla="*/ 652323 h 3000995"/>
                <a:gd name="connsiteX341" fmla="*/ 3620680 w 3949989"/>
                <a:gd name="connsiteY341" fmla="*/ 652323 h 3000995"/>
                <a:gd name="connsiteX342" fmla="*/ 3626737 w 3949989"/>
                <a:gd name="connsiteY342" fmla="*/ 650210 h 3000995"/>
                <a:gd name="connsiteX343" fmla="*/ 3641951 w 3949989"/>
                <a:gd name="connsiteY343" fmla="*/ 648942 h 3000995"/>
                <a:gd name="connsiteX344" fmla="*/ 3661108 w 3949989"/>
                <a:gd name="connsiteY344" fmla="*/ 637955 h 3000995"/>
                <a:gd name="connsiteX345" fmla="*/ 3675194 w 3949989"/>
                <a:gd name="connsiteY345" fmla="*/ 636405 h 3000995"/>
                <a:gd name="connsiteX346" fmla="*/ 3680406 w 3949989"/>
                <a:gd name="connsiteY346" fmla="*/ 647674 h 3000995"/>
                <a:gd name="connsiteX347" fmla="*/ 3708579 w 3949989"/>
                <a:gd name="connsiteY347" fmla="*/ 649646 h 3000995"/>
                <a:gd name="connsiteX348" fmla="*/ 3717313 w 3949989"/>
                <a:gd name="connsiteY348" fmla="*/ 644575 h 3000995"/>
                <a:gd name="connsiteX349" fmla="*/ 3727877 w 3949989"/>
                <a:gd name="connsiteY349" fmla="*/ 638800 h 3000995"/>
                <a:gd name="connsiteX350" fmla="*/ 3709142 w 3949989"/>
                <a:gd name="connsiteY350" fmla="*/ 621614 h 3000995"/>
                <a:gd name="connsiteX351" fmla="*/ 3699705 w 3949989"/>
                <a:gd name="connsiteY351" fmla="*/ 614571 h 3000995"/>
                <a:gd name="connsiteX352" fmla="*/ 3694633 w 3949989"/>
                <a:gd name="connsiteY352" fmla="*/ 611472 h 3000995"/>
                <a:gd name="connsiteX353" fmla="*/ 3694633 w 3949989"/>
                <a:gd name="connsiteY353" fmla="*/ 603443 h 3000995"/>
                <a:gd name="connsiteX354" fmla="*/ 3690126 w 3949989"/>
                <a:gd name="connsiteY354" fmla="*/ 602598 h 3000995"/>
                <a:gd name="connsiteX355" fmla="*/ 3678716 w 3949989"/>
                <a:gd name="connsiteY355" fmla="*/ 581046 h 3000995"/>
                <a:gd name="connsiteX356" fmla="*/ 3667165 w 3949989"/>
                <a:gd name="connsiteY356" fmla="*/ 576256 h 3000995"/>
                <a:gd name="connsiteX357" fmla="*/ 3659277 w 3949989"/>
                <a:gd name="connsiteY357" fmla="*/ 573721 h 3000995"/>
                <a:gd name="connsiteX358" fmla="*/ 3656319 w 3949989"/>
                <a:gd name="connsiteY358" fmla="*/ 565128 h 3000995"/>
                <a:gd name="connsiteX359" fmla="*/ 3651248 w 3949989"/>
                <a:gd name="connsiteY359" fmla="*/ 553577 h 3000995"/>
                <a:gd name="connsiteX360" fmla="*/ 3662235 w 3949989"/>
                <a:gd name="connsiteY360" fmla="*/ 548225 h 3000995"/>
                <a:gd name="connsiteX361" fmla="*/ 3678716 w 3949989"/>
                <a:gd name="connsiteY361" fmla="*/ 548225 h 3000995"/>
                <a:gd name="connsiteX362" fmla="*/ 3694774 w 3949989"/>
                <a:gd name="connsiteY362" fmla="*/ 545126 h 3000995"/>
                <a:gd name="connsiteX363" fmla="*/ 3694774 w 3949989"/>
                <a:gd name="connsiteY363" fmla="*/ 534420 h 3000995"/>
                <a:gd name="connsiteX364" fmla="*/ 3698155 w 3949989"/>
                <a:gd name="connsiteY364" fmla="*/ 524137 h 3000995"/>
                <a:gd name="connsiteX365" fmla="*/ 3702522 w 3949989"/>
                <a:gd name="connsiteY365" fmla="*/ 523010 h 3000995"/>
                <a:gd name="connsiteX366" fmla="*/ 3705903 w 3949989"/>
                <a:gd name="connsiteY366" fmla="*/ 515544 h 3000995"/>
                <a:gd name="connsiteX367" fmla="*/ 3705903 w 3949989"/>
                <a:gd name="connsiteY367" fmla="*/ 504416 h 3000995"/>
                <a:gd name="connsiteX368" fmla="*/ 3711960 w 3949989"/>
                <a:gd name="connsiteY368" fmla="*/ 488639 h 3000995"/>
                <a:gd name="connsiteX369" fmla="*/ 3722102 w 3949989"/>
                <a:gd name="connsiteY369" fmla="*/ 476948 h 3000995"/>
                <a:gd name="connsiteX370" fmla="*/ 3736188 w 3949989"/>
                <a:gd name="connsiteY370" fmla="*/ 487935 h 3000995"/>
                <a:gd name="connsiteX371" fmla="*/ 3739428 w 3949989"/>
                <a:gd name="connsiteY371" fmla="*/ 506529 h 3000995"/>
                <a:gd name="connsiteX372" fmla="*/ 3747739 w 3949989"/>
                <a:gd name="connsiteY372" fmla="*/ 509065 h 3000995"/>
                <a:gd name="connsiteX373" fmla="*/ 3750275 w 3949989"/>
                <a:gd name="connsiteY373" fmla="*/ 512023 h 3000995"/>
                <a:gd name="connsiteX374" fmla="*/ 3755205 w 3949989"/>
                <a:gd name="connsiteY374" fmla="*/ 512023 h 3000995"/>
                <a:gd name="connsiteX375" fmla="*/ 3762811 w 3949989"/>
                <a:gd name="connsiteY375" fmla="*/ 515403 h 3000995"/>
                <a:gd name="connsiteX376" fmla="*/ 3766192 w 3949989"/>
                <a:gd name="connsiteY376" fmla="*/ 523010 h 3000995"/>
                <a:gd name="connsiteX377" fmla="*/ 3787744 w 3949989"/>
                <a:gd name="connsiteY377" fmla="*/ 526109 h 3000995"/>
                <a:gd name="connsiteX378" fmla="*/ 3790984 w 3949989"/>
                <a:gd name="connsiteY378" fmla="*/ 536533 h 3000995"/>
                <a:gd name="connsiteX379" fmla="*/ 3790984 w 3949989"/>
                <a:gd name="connsiteY379" fmla="*/ 550619 h 3000995"/>
                <a:gd name="connsiteX380" fmla="*/ 3818030 w 3949989"/>
                <a:gd name="connsiteY380" fmla="*/ 559212 h 3000995"/>
                <a:gd name="connsiteX381" fmla="*/ 3840427 w 3949989"/>
                <a:gd name="connsiteY381" fmla="*/ 572453 h 3000995"/>
                <a:gd name="connsiteX382" fmla="*/ 3853527 w 3949989"/>
                <a:gd name="connsiteY382" fmla="*/ 578369 h 3000995"/>
                <a:gd name="connsiteX383" fmla="*/ 3859866 w 3949989"/>
                <a:gd name="connsiteY383" fmla="*/ 583018 h 3000995"/>
                <a:gd name="connsiteX384" fmla="*/ 3864374 w 3949989"/>
                <a:gd name="connsiteY384" fmla="*/ 589498 h 3000995"/>
                <a:gd name="connsiteX385" fmla="*/ 3874939 w 3949989"/>
                <a:gd name="connsiteY385" fmla="*/ 588652 h 3000995"/>
                <a:gd name="connsiteX386" fmla="*/ 3878038 w 3949989"/>
                <a:gd name="connsiteY386" fmla="*/ 586399 h 3000995"/>
                <a:gd name="connsiteX387" fmla="*/ 3883954 w 3949989"/>
                <a:gd name="connsiteY387" fmla="*/ 586399 h 3000995"/>
                <a:gd name="connsiteX388" fmla="*/ 3886489 w 3949989"/>
                <a:gd name="connsiteY388" fmla="*/ 566959 h 3000995"/>
                <a:gd name="connsiteX389" fmla="*/ 3883531 w 3949989"/>
                <a:gd name="connsiteY389" fmla="*/ 558930 h 3000995"/>
                <a:gd name="connsiteX390" fmla="*/ 3883531 w 3949989"/>
                <a:gd name="connsiteY390" fmla="*/ 548365 h 3000995"/>
                <a:gd name="connsiteX391" fmla="*/ 3883531 w 3949989"/>
                <a:gd name="connsiteY391" fmla="*/ 542167 h 3000995"/>
                <a:gd name="connsiteX392" fmla="*/ 3894659 w 3949989"/>
                <a:gd name="connsiteY392" fmla="*/ 542167 h 3000995"/>
                <a:gd name="connsiteX393" fmla="*/ 3904942 w 3949989"/>
                <a:gd name="connsiteY393" fmla="*/ 542167 h 3000995"/>
                <a:gd name="connsiteX394" fmla="*/ 3911704 w 3949989"/>
                <a:gd name="connsiteY394" fmla="*/ 537801 h 3000995"/>
                <a:gd name="connsiteX395" fmla="*/ 3929875 w 3949989"/>
                <a:gd name="connsiteY395" fmla="*/ 534138 h 3000995"/>
                <a:gd name="connsiteX396" fmla="*/ 3930720 w 3949989"/>
                <a:gd name="connsiteY396" fmla="*/ 526813 h 3000995"/>
                <a:gd name="connsiteX397" fmla="*/ 3944807 w 3949989"/>
                <a:gd name="connsiteY397" fmla="*/ 518784 h 3000995"/>
                <a:gd name="connsiteX398" fmla="*/ 3948695 w 3949989"/>
                <a:gd name="connsiteY398" fmla="*/ 504977 h 3000995"/>
                <a:gd name="connsiteX399" fmla="*/ 3946356 w 3949989"/>
                <a:gd name="connsiteY399" fmla="*/ 502162 h 3000995"/>
                <a:gd name="connsiteX400" fmla="*/ 3937905 w 3949989"/>
                <a:gd name="connsiteY400" fmla="*/ 499627 h 3000995"/>
                <a:gd name="connsiteX401" fmla="*/ 3930439 w 3949989"/>
                <a:gd name="connsiteY401" fmla="*/ 496246 h 3000995"/>
                <a:gd name="connsiteX402" fmla="*/ 3917479 w 3949989"/>
                <a:gd name="connsiteY402" fmla="*/ 476243 h 3000995"/>
                <a:gd name="connsiteX403" fmla="*/ 3905928 w 3949989"/>
                <a:gd name="connsiteY403" fmla="*/ 465960 h 3000995"/>
                <a:gd name="connsiteX404" fmla="*/ 3881137 w 3949989"/>
                <a:gd name="connsiteY404" fmla="*/ 465960 h 3000995"/>
                <a:gd name="connsiteX405" fmla="*/ 3857049 w 3949989"/>
                <a:gd name="connsiteY405" fmla="*/ 465960 h 3000995"/>
                <a:gd name="connsiteX406" fmla="*/ 3848174 w 3949989"/>
                <a:gd name="connsiteY406" fmla="*/ 468073 h 3000995"/>
                <a:gd name="connsiteX407" fmla="*/ 3837892 w 3949989"/>
                <a:gd name="connsiteY407" fmla="*/ 464833 h 3000995"/>
                <a:gd name="connsiteX408" fmla="*/ 3836764 w 3949989"/>
                <a:gd name="connsiteY408" fmla="*/ 460467 h 3000995"/>
                <a:gd name="connsiteX409" fmla="*/ 3823523 w 3949989"/>
                <a:gd name="connsiteY409" fmla="*/ 451733 h 3000995"/>
                <a:gd name="connsiteX410" fmla="*/ 3820847 w 3949989"/>
                <a:gd name="connsiteY410" fmla="*/ 443422 h 3000995"/>
                <a:gd name="connsiteX411" fmla="*/ 3817466 w 3949989"/>
                <a:gd name="connsiteY411" fmla="*/ 433139 h 3000995"/>
                <a:gd name="connsiteX412" fmla="*/ 3802253 w 3949989"/>
                <a:gd name="connsiteY412" fmla="*/ 423561 h 3000995"/>
                <a:gd name="connsiteX413" fmla="*/ 3779715 w 3949989"/>
                <a:gd name="connsiteY413" fmla="*/ 421588 h 3000995"/>
                <a:gd name="connsiteX414" fmla="*/ 3757740 w 3949989"/>
                <a:gd name="connsiteY414" fmla="*/ 416095 h 3000995"/>
                <a:gd name="connsiteX415" fmla="*/ 3744640 w 3949989"/>
                <a:gd name="connsiteY415" fmla="*/ 412855 h 3000995"/>
                <a:gd name="connsiteX416" fmla="*/ 3743654 w 3949989"/>
                <a:gd name="connsiteY416" fmla="*/ 408347 h 3000995"/>
                <a:gd name="connsiteX417" fmla="*/ 3735484 w 3949989"/>
                <a:gd name="connsiteY417" fmla="*/ 400036 h 3000995"/>
                <a:gd name="connsiteX418" fmla="*/ 3728159 w 3949989"/>
                <a:gd name="connsiteY418" fmla="*/ 399191 h 3000995"/>
                <a:gd name="connsiteX419" fmla="*/ 3725060 w 3949989"/>
                <a:gd name="connsiteY419" fmla="*/ 388626 h 3000995"/>
                <a:gd name="connsiteX420" fmla="*/ 3721820 w 3949989"/>
                <a:gd name="connsiteY420" fmla="*/ 378203 h 3000995"/>
                <a:gd name="connsiteX421" fmla="*/ 3707734 w 3949989"/>
                <a:gd name="connsiteY421" fmla="*/ 361862 h 3000995"/>
                <a:gd name="connsiteX422" fmla="*/ 3697310 w 3949989"/>
                <a:gd name="connsiteY422" fmla="*/ 358623 h 3000995"/>
                <a:gd name="connsiteX423" fmla="*/ 3692098 w 3949989"/>
                <a:gd name="connsiteY423" fmla="*/ 355664 h 3000995"/>
                <a:gd name="connsiteX424" fmla="*/ 3684210 w 3949989"/>
                <a:gd name="connsiteY424" fmla="*/ 355664 h 3000995"/>
                <a:gd name="connsiteX425" fmla="*/ 3683223 w 3949989"/>
                <a:gd name="connsiteY425" fmla="*/ 351157 h 3000995"/>
                <a:gd name="connsiteX426" fmla="*/ 3675617 w 3949989"/>
                <a:gd name="connsiteY426" fmla="*/ 345100 h 3000995"/>
                <a:gd name="connsiteX427" fmla="*/ 3669278 w 3949989"/>
                <a:gd name="connsiteY427" fmla="*/ 337634 h 3000995"/>
                <a:gd name="connsiteX428" fmla="*/ 3663925 w 3949989"/>
                <a:gd name="connsiteY428" fmla="*/ 329323 h 3000995"/>
                <a:gd name="connsiteX429" fmla="*/ 3653642 w 3949989"/>
                <a:gd name="connsiteY429" fmla="*/ 325942 h 3000995"/>
                <a:gd name="connsiteX430" fmla="*/ 3648712 w 3949989"/>
                <a:gd name="connsiteY430" fmla="*/ 325942 h 3000995"/>
                <a:gd name="connsiteX431" fmla="*/ 3642796 w 3949989"/>
                <a:gd name="connsiteY431" fmla="*/ 321575 h 3000995"/>
                <a:gd name="connsiteX432" fmla="*/ 3629555 w 3949989"/>
                <a:gd name="connsiteY432" fmla="*/ 320449 h 3000995"/>
                <a:gd name="connsiteX433" fmla="*/ 3620117 w 3949989"/>
                <a:gd name="connsiteY433" fmla="*/ 316223 h 3000995"/>
                <a:gd name="connsiteX434" fmla="*/ 3604340 w 3949989"/>
                <a:gd name="connsiteY434" fmla="*/ 315518 h 3000995"/>
                <a:gd name="connsiteX435" fmla="*/ 3546727 w 3949989"/>
                <a:gd name="connsiteY435" fmla="*/ 315518 h 3000995"/>
                <a:gd name="connsiteX436" fmla="*/ 3535740 w 3949989"/>
                <a:gd name="connsiteY436" fmla="*/ 312701 h 3000995"/>
                <a:gd name="connsiteX437" fmla="*/ 3525457 w 3949989"/>
                <a:gd name="connsiteY437" fmla="*/ 309320 h 3000995"/>
                <a:gd name="connsiteX438" fmla="*/ 3518836 w 3949989"/>
                <a:gd name="connsiteY438" fmla="*/ 302277 h 3000995"/>
                <a:gd name="connsiteX439" fmla="*/ 3511793 w 3949989"/>
                <a:gd name="connsiteY439" fmla="*/ 301150 h 3000995"/>
                <a:gd name="connsiteX440" fmla="*/ 3506299 w 3949989"/>
                <a:gd name="connsiteY440" fmla="*/ 298474 h 3000995"/>
                <a:gd name="connsiteX441" fmla="*/ 3505313 w 3949989"/>
                <a:gd name="connsiteY441" fmla="*/ 293966 h 3000995"/>
                <a:gd name="connsiteX442" fmla="*/ 3489255 w 3949989"/>
                <a:gd name="connsiteY442" fmla="*/ 293966 h 3000995"/>
                <a:gd name="connsiteX443" fmla="*/ 3472774 w 3949989"/>
                <a:gd name="connsiteY443" fmla="*/ 293966 h 3000995"/>
                <a:gd name="connsiteX444" fmla="*/ 3467562 w 3949989"/>
                <a:gd name="connsiteY444" fmla="*/ 296924 h 3000995"/>
                <a:gd name="connsiteX445" fmla="*/ 3459110 w 3949989"/>
                <a:gd name="connsiteY445" fmla="*/ 296924 h 3000995"/>
                <a:gd name="connsiteX446" fmla="*/ 3442770 w 3949989"/>
                <a:gd name="connsiteY446" fmla="*/ 296924 h 3000995"/>
                <a:gd name="connsiteX447" fmla="*/ 3428683 w 3949989"/>
                <a:gd name="connsiteY447" fmla="*/ 299460 h 3000995"/>
                <a:gd name="connsiteX448" fmla="*/ 3437135 w 3949989"/>
                <a:gd name="connsiteY448" fmla="*/ 307912 h 3000995"/>
                <a:gd name="connsiteX449" fmla="*/ 3451222 w 3949989"/>
                <a:gd name="connsiteY449" fmla="*/ 310588 h 3000995"/>
                <a:gd name="connsiteX450" fmla="*/ 3454321 w 3949989"/>
                <a:gd name="connsiteY450" fmla="*/ 323970 h 3000995"/>
                <a:gd name="connsiteX451" fmla="*/ 3462913 w 3949989"/>
                <a:gd name="connsiteY451" fmla="*/ 326365 h 3000995"/>
                <a:gd name="connsiteX452" fmla="*/ 3469957 w 3949989"/>
                <a:gd name="connsiteY452" fmla="*/ 330309 h 3000995"/>
                <a:gd name="connsiteX453" fmla="*/ 3469957 w 3949989"/>
                <a:gd name="connsiteY453" fmla="*/ 351720 h 3000995"/>
                <a:gd name="connsiteX454" fmla="*/ 3467421 w 3949989"/>
                <a:gd name="connsiteY454" fmla="*/ 360172 h 3000995"/>
                <a:gd name="connsiteX455" fmla="*/ 3458969 w 3949989"/>
                <a:gd name="connsiteY455" fmla="*/ 357355 h 3000995"/>
                <a:gd name="connsiteX456" fmla="*/ 3445869 w 3949989"/>
                <a:gd name="connsiteY456" fmla="*/ 343268 h 3000995"/>
                <a:gd name="connsiteX457" fmla="*/ 3444883 w 3949989"/>
                <a:gd name="connsiteY457" fmla="*/ 338761 h 3000995"/>
                <a:gd name="connsiteX458" fmla="*/ 3428120 w 3949989"/>
                <a:gd name="connsiteY458" fmla="*/ 332985 h 3000995"/>
                <a:gd name="connsiteX459" fmla="*/ 3424317 w 3949989"/>
                <a:gd name="connsiteY459" fmla="*/ 323829 h 3000995"/>
                <a:gd name="connsiteX460" fmla="*/ 3415865 w 3949989"/>
                <a:gd name="connsiteY460" fmla="*/ 318477 h 3000995"/>
                <a:gd name="connsiteX461" fmla="*/ 3396708 w 3949989"/>
                <a:gd name="connsiteY461" fmla="*/ 314251 h 3000995"/>
                <a:gd name="connsiteX462" fmla="*/ 3387833 w 3949989"/>
                <a:gd name="connsiteY462" fmla="*/ 316364 h 3000995"/>
                <a:gd name="connsiteX463" fmla="*/ 3377550 w 3949989"/>
                <a:gd name="connsiteY463" fmla="*/ 318617 h 3000995"/>
                <a:gd name="connsiteX464" fmla="*/ 3361069 w 3949989"/>
                <a:gd name="connsiteY464" fmla="*/ 312983 h 3000995"/>
                <a:gd name="connsiteX465" fmla="*/ 3341066 w 3949989"/>
                <a:gd name="connsiteY465" fmla="*/ 308193 h 3000995"/>
                <a:gd name="connsiteX466" fmla="*/ 3322191 w 3949989"/>
                <a:gd name="connsiteY466" fmla="*/ 308193 h 3000995"/>
                <a:gd name="connsiteX467" fmla="*/ 3300216 w 3949989"/>
                <a:gd name="connsiteY467" fmla="*/ 313124 h 3000995"/>
                <a:gd name="connsiteX468" fmla="*/ 3259084 w 3949989"/>
                <a:gd name="connsiteY468" fmla="*/ 313124 h 3000995"/>
                <a:gd name="connsiteX469" fmla="*/ 3248097 w 3949989"/>
                <a:gd name="connsiteY469" fmla="*/ 302136 h 3000995"/>
                <a:gd name="connsiteX470" fmla="*/ 3244998 w 3949989"/>
                <a:gd name="connsiteY470" fmla="*/ 283261 h 3000995"/>
                <a:gd name="connsiteX471" fmla="*/ 3240490 w 3949989"/>
                <a:gd name="connsiteY471" fmla="*/ 282275 h 3000995"/>
                <a:gd name="connsiteX472" fmla="*/ 3239363 w 3949989"/>
                <a:gd name="connsiteY472" fmla="*/ 277908 h 3000995"/>
                <a:gd name="connsiteX473" fmla="*/ 3231193 w 3949989"/>
                <a:gd name="connsiteY473" fmla="*/ 272414 h 3000995"/>
                <a:gd name="connsiteX474" fmla="*/ 3224009 w 3949989"/>
                <a:gd name="connsiteY474" fmla="*/ 271287 h 3000995"/>
                <a:gd name="connsiteX475" fmla="*/ 3220206 w 3949989"/>
                <a:gd name="connsiteY475" fmla="*/ 266357 h 3000995"/>
                <a:gd name="connsiteX476" fmla="*/ 3212459 w 3949989"/>
                <a:gd name="connsiteY476" fmla="*/ 255370 h 3000995"/>
                <a:gd name="connsiteX477" fmla="*/ 3209782 w 3949989"/>
                <a:gd name="connsiteY477" fmla="*/ 249876 h 3000995"/>
                <a:gd name="connsiteX478" fmla="*/ 3204993 w 3949989"/>
                <a:gd name="connsiteY478" fmla="*/ 246495 h 3000995"/>
                <a:gd name="connsiteX479" fmla="*/ 3193442 w 3949989"/>
                <a:gd name="connsiteY479" fmla="*/ 241706 h 3000995"/>
                <a:gd name="connsiteX480" fmla="*/ 3176961 w 3949989"/>
                <a:gd name="connsiteY480" fmla="*/ 241706 h 3000995"/>
                <a:gd name="connsiteX481" fmla="*/ 3163861 w 3949989"/>
                <a:gd name="connsiteY481" fmla="*/ 245087 h 3000995"/>
                <a:gd name="connsiteX482" fmla="*/ 3160620 w 3949989"/>
                <a:gd name="connsiteY482" fmla="*/ 250017 h 3000995"/>
                <a:gd name="connsiteX483" fmla="*/ 3155127 w 3949989"/>
                <a:gd name="connsiteY483" fmla="*/ 252834 h 3000995"/>
                <a:gd name="connsiteX484" fmla="*/ 3124842 w 3949989"/>
                <a:gd name="connsiteY484" fmla="*/ 252834 h 3000995"/>
                <a:gd name="connsiteX485" fmla="*/ 3108501 w 3949989"/>
                <a:gd name="connsiteY485" fmla="*/ 252834 h 3000995"/>
                <a:gd name="connsiteX486" fmla="*/ 3096809 w 3949989"/>
                <a:gd name="connsiteY486" fmla="*/ 257624 h 3000995"/>
                <a:gd name="connsiteX487" fmla="*/ 3067369 w 3949989"/>
                <a:gd name="connsiteY487" fmla="*/ 261004 h 3000995"/>
                <a:gd name="connsiteX488" fmla="*/ 3051592 w 3949989"/>
                <a:gd name="connsiteY488" fmla="*/ 261004 h 3000995"/>
                <a:gd name="connsiteX489" fmla="*/ 3045535 w 3949989"/>
                <a:gd name="connsiteY489" fmla="*/ 258750 h 3000995"/>
                <a:gd name="connsiteX490" fmla="*/ 3037647 w 3949989"/>
                <a:gd name="connsiteY490" fmla="*/ 258750 h 3000995"/>
                <a:gd name="connsiteX491" fmla="*/ 3036661 w 3949989"/>
                <a:gd name="connsiteY491" fmla="*/ 254243 h 3000995"/>
                <a:gd name="connsiteX492" fmla="*/ 3024265 w 3949989"/>
                <a:gd name="connsiteY492" fmla="*/ 247481 h 3000995"/>
                <a:gd name="connsiteX493" fmla="*/ 3018067 w 3949989"/>
                <a:gd name="connsiteY493" fmla="*/ 245368 h 3000995"/>
                <a:gd name="connsiteX494" fmla="*/ 3007643 w 3949989"/>
                <a:gd name="connsiteY494" fmla="*/ 245368 h 3000995"/>
                <a:gd name="connsiteX495" fmla="*/ 3001586 w 3949989"/>
                <a:gd name="connsiteY495" fmla="*/ 232268 h 3000995"/>
                <a:gd name="connsiteX496" fmla="*/ 2998910 w 3949989"/>
                <a:gd name="connsiteY496" fmla="*/ 212970 h 3000995"/>
                <a:gd name="connsiteX497" fmla="*/ 2970737 w 3949989"/>
                <a:gd name="connsiteY497" fmla="*/ 204095 h 3000995"/>
                <a:gd name="connsiteX498" fmla="*/ 2966088 w 3949989"/>
                <a:gd name="connsiteY498" fmla="*/ 207617 h 3000995"/>
                <a:gd name="connsiteX499" fmla="*/ 2954960 w 3949989"/>
                <a:gd name="connsiteY499" fmla="*/ 207617 h 3000995"/>
                <a:gd name="connsiteX500" fmla="*/ 2946368 w 3949989"/>
                <a:gd name="connsiteY500" fmla="*/ 220999 h 3000995"/>
                <a:gd name="connsiteX501" fmla="*/ 2933690 w 3949989"/>
                <a:gd name="connsiteY501" fmla="*/ 220999 h 3000995"/>
                <a:gd name="connsiteX502" fmla="*/ 2931295 w 3949989"/>
                <a:gd name="connsiteY502" fmla="*/ 215224 h 3000995"/>
                <a:gd name="connsiteX503" fmla="*/ 2925520 w 3949989"/>
                <a:gd name="connsiteY503" fmla="*/ 212829 h 3000995"/>
                <a:gd name="connsiteX504" fmla="*/ 2924393 w 3949989"/>
                <a:gd name="connsiteY504" fmla="*/ 208321 h 3000995"/>
                <a:gd name="connsiteX505" fmla="*/ 2898051 w 3949989"/>
                <a:gd name="connsiteY505" fmla="*/ 207194 h 3000995"/>
                <a:gd name="connsiteX506" fmla="*/ 2894248 w 3949989"/>
                <a:gd name="connsiteY506" fmla="*/ 197334 h 3000995"/>
                <a:gd name="connsiteX507" fmla="*/ 2884529 w 3949989"/>
                <a:gd name="connsiteY507" fmla="*/ 190854 h 3000995"/>
                <a:gd name="connsiteX508" fmla="*/ 2881007 w 3949989"/>
                <a:gd name="connsiteY508" fmla="*/ 186628 h 3000995"/>
                <a:gd name="connsiteX509" fmla="*/ 2877767 w 3949989"/>
                <a:gd name="connsiteY509" fmla="*/ 180994 h 3000995"/>
                <a:gd name="connsiteX510" fmla="*/ 2868048 w 3949989"/>
                <a:gd name="connsiteY510" fmla="*/ 174232 h 3000995"/>
                <a:gd name="connsiteX511" fmla="*/ 2864808 w 3949989"/>
                <a:gd name="connsiteY511" fmla="*/ 163809 h 3000995"/>
                <a:gd name="connsiteX512" fmla="*/ 2856497 w 3949989"/>
                <a:gd name="connsiteY512" fmla="*/ 155779 h 3000995"/>
                <a:gd name="connsiteX513" fmla="*/ 2845369 w 3949989"/>
                <a:gd name="connsiteY513" fmla="*/ 153103 h 3000995"/>
                <a:gd name="connsiteX514" fmla="*/ 2836635 w 3949989"/>
                <a:gd name="connsiteY514" fmla="*/ 145496 h 3000995"/>
                <a:gd name="connsiteX515" fmla="*/ 2813252 w 3949989"/>
                <a:gd name="connsiteY515" fmla="*/ 138735 h 3000995"/>
                <a:gd name="connsiteX516" fmla="*/ 2790432 w 3949989"/>
                <a:gd name="connsiteY516" fmla="*/ 133805 h 3000995"/>
                <a:gd name="connsiteX517" fmla="*/ 2792827 w 3949989"/>
                <a:gd name="connsiteY517" fmla="*/ 137185 h 3000995"/>
                <a:gd name="connsiteX518" fmla="*/ 2792827 w 3949989"/>
                <a:gd name="connsiteY518" fmla="*/ 144933 h 3000995"/>
                <a:gd name="connsiteX519" fmla="*/ 2795362 w 3949989"/>
                <a:gd name="connsiteY519" fmla="*/ 158033 h 3000995"/>
                <a:gd name="connsiteX520" fmla="*/ 2790854 w 3949989"/>
                <a:gd name="connsiteY520" fmla="*/ 159019 h 3000995"/>
                <a:gd name="connsiteX521" fmla="*/ 2788178 w 3949989"/>
                <a:gd name="connsiteY521" fmla="*/ 164654 h 3000995"/>
                <a:gd name="connsiteX522" fmla="*/ 2790995 w 3949989"/>
                <a:gd name="connsiteY522" fmla="*/ 171415 h 3000995"/>
                <a:gd name="connsiteX523" fmla="*/ 2793108 w 3949989"/>
                <a:gd name="connsiteY523" fmla="*/ 188741 h 3000995"/>
                <a:gd name="connsiteX524" fmla="*/ 2784656 w 3949989"/>
                <a:gd name="connsiteY524" fmla="*/ 199447 h 3000995"/>
                <a:gd name="connsiteX525" fmla="*/ 2780149 w 3949989"/>
                <a:gd name="connsiteY525" fmla="*/ 213533 h 3000995"/>
                <a:gd name="connsiteX526" fmla="*/ 2767612 w 3949989"/>
                <a:gd name="connsiteY526" fmla="*/ 220154 h 3000995"/>
                <a:gd name="connsiteX527" fmla="*/ 2765781 w 3949989"/>
                <a:gd name="connsiteY527" fmla="*/ 237480 h 3000995"/>
                <a:gd name="connsiteX528" fmla="*/ 2755357 w 3949989"/>
                <a:gd name="connsiteY528" fmla="*/ 246214 h 3000995"/>
                <a:gd name="connsiteX529" fmla="*/ 2741271 w 3949989"/>
                <a:gd name="connsiteY529" fmla="*/ 245087 h 3000995"/>
                <a:gd name="connsiteX530" fmla="*/ 2740144 w 3949989"/>
                <a:gd name="connsiteY530" fmla="*/ 240720 h 3000995"/>
                <a:gd name="connsiteX531" fmla="*/ 2732678 w 3949989"/>
                <a:gd name="connsiteY531" fmla="*/ 237198 h 3000995"/>
                <a:gd name="connsiteX532" fmla="*/ 2722113 w 3949989"/>
                <a:gd name="connsiteY532" fmla="*/ 238044 h 3000995"/>
                <a:gd name="connsiteX533" fmla="*/ 2713379 w 3949989"/>
                <a:gd name="connsiteY533" fmla="*/ 240156 h 3000995"/>
                <a:gd name="connsiteX534" fmla="*/ 2699293 w 3949989"/>
                <a:gd name="connsiteY534" fmla="*/ 240156 h 3000995"/>
                <a:gd name="connsiteX535" fmla="*/ 2674360 w 3949989"/>
                <a:gd name="connsiteY535" fmla="*/ 239875 h 3000995"/>
                <a:gd name="connsiteX536" fmla="*/ 2652949 w 3949989"/>
                <a:gd name="connsiteY536" fmla="*/ 242269 h 3000995"/>
                <a:gd name="connsiteX537" fmla="*/ 2651963 w 3949989"/>
                <a:gd name="connsiteY537" fmla="*/ 237762 h 3000995"/>
                <a:gd name="connsiteX538" fmla="*/ 2627031 w 3949989"/>
                <a:gd name="connsiteY538" fmla="*/ 231000 h 3000995"/>
                <a:gd name="connsiteX539" fmla="*/ 2625058 w 3949989"/>
                <a:gd name="connsiteY539" fmla="*/ 245087 h 3000995"/>
                <a:gd name="connsiteX540" fmla="*/ 2625058 w 3949989"/>
                <a:gd name="connsiteY540" fmla="*/ 253398 h 3000995"/>
                <a:gd name="connsiteX541" fmla="*/ 2621818 w 3949989"/>
                <a:gd name="connsiteY541" fmla="*/ 261004 h 3000995"/>
                <a:gd name="connsiteX542" fmla="*/ 2614494 w 3949989"/>
                <a:gd name="connsiteY542" fmla="*/ 261849 h 3000995"/>
                <a:gd name="connsiteX543" fmla="*/ 2605760 w 3949989"/>
                <a:gd name="connsiteY543" fmla="*/ 275936 h 3000995"/>
                <a:gd name="connsiteX544" fmla="*/ 2599844 w 3949989"/>
                <a:gd name="connsiteY544" fmla="*/ 259736 h 3000995"/>
                <a:gd name="connsiteX545" fmla="*/ 2595336 w 3949989"/>
                <a:gd name="connsiteY545" fmla="*/ 258891 h 3000995"/>
                <a:gd name="connsiteX546" fmla="*/ 2592096 w 3949989"/>
                <a:gd name="connsiteY546" fmla="*/ 248327 h 3000995"/>
                <a:gd name="connsiteX547" fmla="*/ 2589420 w 3949989"/>
                <a:gd name="connsiteY547" fmla="*/ 242833 h 3000995"/>
                <a:gd name="connsiteX548" fmla="*/ 2584631 w 3949989"/>
                <a:gd name="connsiteY548" fmla="*/ 239452 h 3000995"/>
                <a:gd name="connsiteX549" fmla="*/ 2575756 w 3949989"/>
                <a:gd name="connsiteY549" fmla="*/ 234522 h 3000995"/>
                <a:gd name="connsiteX550" fmla="*/ 2568009 w 3949989"/>
                <a:gd name="connsiteY550" fmla="*/ 234522 h 3000995"/>
                <a:gd name="connsiteX551" fmla="*/ 2564205 w 3949989"/>
                <a:gd name="connsiteY551" fmla="*/ 230155 h 3000995"/>
                <a:gd name="connsiteX552" fmla="*/ 2559275 w 3949989"/>
                <a:gd name="connsiteY552" fmla="*/ 230155 h 3000995"/>
                <a:gd name="connsiteX553" fmla="*/ 2550964 w 3949989"/>
                <a:gd name="connsiteY553" fmla="*/ 228042 h 3000995"/>
                <a:gd name="connsiteX554" fmla="*/ 2538005 w 3949989"/>
                <a:gd name="connsiteY554" fmla="*/ 224098 h 3000995"/>
                <a:gd name="connsiteX555" fmla="*/ 2533920 w 3949989"/>
                <a:gd name="connsiteY555" fmla="*/ 219872 h 3000995"/>
                <a:gd name="connsiteX556" fmla="*/ 2528285 w 3949989"/>
                <a:gd name="connsiteY556" fmla="*/ 217337 h 3000995"/>
                <a:gd name="connsiteX557" fmla="*/ 2526313 w 3949989"/>
                <a:gd name="connsiteY557" fmla="*/ 203250 h 3000995"/>
                <a:gd name="connsiteX558" fmla="*/ 2534765 w 3949989"/>
                <a:gd name="connsiteY558" fmla="*/ 198038 h 3000995"/>
                <a:gd name="connsiteX559" fmla="*/ 2540681 w 3949989"/>
                <a:gd name="connsiteY559" fmla="*/ 187474 h 3000995"/>
                <a:gd name="connsiteX560" fmla="*/ 2548147 w 3949989"/>
                <a:gd name="connsiteY560" fmla="*/ 181416 h 3000995"/>
                <a:gd name="connsiteX561" fmla="*/ 2556740 w 3949989"/>
                <a:gd name="connsiteY561" fmla="*/ 172965 h 3000995"/>
                <a:gd name="connsiteX562" fmla="*/ 2528567 w 3949989"/>
                <a:gd name="connsiteY562" fmla="*/ 170570 h 3000995"/>
                <a:gd name="connsiteX563" fmla="*/ 2520538 w 3949989"/>
                <a:gd name="connsiteY563" fmla="*/ 162118 h 3000995"/>
                <a:gd name="connsiteX564" fmla="*/ 2514622 w 3949989"/>
                <a:gd name="connsiteY564" fmla="*/ 151694 h 3000995"/>
                <a:gd name="connsiteX565" fmla="*/ 2495886 w 3949989"/>
                <a:gd name="connsiteY565" fmla="*/ 151694 h 3000995"/>
                <a:gd name="connsiteX566" fmla="*/ 2485463 w 3949989"/>
                <a:gd name="connsiteY566" fmla="*/ 151694 h 3000995"/>
                <a:gd name="connsiteX567" fmla="*/ 2479547 w 3949989"/>
                <a:gd name="connsiteY567" fmla="*/ 156765 h 3000995"/>
                <a:gd name="connsiteX568" fmla="*/ 2470531 w 3949989"/>
                <a:gd name="connsiteY568" fmla="*/ 154512 h 3000995"/>
                <a:gd name="connsiteX569" fmla="*/ 2460812 w 3949989"/>
                <a:gd name="connsiteY569" fmla="*/ 153244 h 3000995"/>
                <a:gd name="connsiteX570" fmla="*/ 2451937 w 3949989"/>
                <a:gd name="connsiteY570" fmla="*/ 151131 h 3000995"/>
                <a:gd name="connsiteX571" fmla="*/ 2441513 w 3949989"/>
                <a:gd name="connsiteY571" fmla="*/ 151131 h 3000995"/>
                <a:gd name="connsiteX572" fmla="*/ 2437710 w 3949989"/>
                <a:gd name="connsiteY572" fmla="*/ 163949 h 3000995"/>
                <a:gd name="connsiteX573" fmla="*/ 2426582 w 3949989"/>
                <a:gd name="connsiteY573" fmla="*/ 169021 h 3000995"/>
                <a:gd name="connsiteX574" fmla="*/ 2416581 w 3949989"/>
                <a:gd name="connsiteY574" fmla="*/ 194798 h 3000995"/>
                <a:gd name="connsiteX575" fmla="*/ 2399959 w 3949989"/>
                <a:gd name="connsiteY575" fmla="*/ 194798 h 3000995"/>
                <a:gd name="connsiteX576" fmla="*/ 2383478 w 3949989"/>
                <a:gd name="connsiteY576" fmla="*/ 194798 h 3000995"/>
                <a:gd name="connsiteX577" fmla="*/ 2370378 w 3949989"/>
                <a:gd name="connsiteY577" fmla="*/ 191418 h 3000995"/>
                <a:gd name="connsiteX578" fmla="*/ 2364320 w 3949989"/>
                <a:gd name="connsiteY578" fmla="*/ 178458 h 3000995"/>
                <a:gd name="connsiteX579" fmla="*/ 2361644 w 3949989"/>
                <a:gd name="connsiteY579" fmla="*/ 172824 h 3000995"/>
                <a:gd name="connsiteX580" fmla="*/ 2356291 w 3949989"/>
                <a:gd name="connsiteY580" fmla="*/ 170007 h 3000995"/>
                <a:gd name="connsiteX581" fmla="*/ 2339669 w 3949989"/>
                <a:gd name="connsiteY581" fmla="*/ 170007 h 3000995"/>
                <a:gd name="connsiteX582" fmla="*/ 2306848 w 3949989"/>
                <a:gd name="connsiteY582" fmla="*/ 172824 h 3000995"/>
                <a:gd name="connsiteX583" fmla="*/ 2282901 w 3949989"/>
                <a:gd name="connsiteY583" fmla="*/ 181698 h 3000995"/>
                <a:gd name="connsiteX584" fmla="*/ 2274027 w 3949989"/>
                <a:gd name="connsiteY584" fmla="*/ 189305 h 3000995"/>
                <a:gd name="connsiteX585" fmla="*/ 2254588 w 3949989"/>
                <a:gd name="connsiteY585" fmla="*/ 189305 h 3000995"/>
                <a:gd name="connsiteX586" fmla="*/ 2247263 w 3949989"/>
                <a:gd name="connsiteY586" fmla="*/ 163668 h 3000995"/>
                <a:gd name="connsiteX587" fmla="*/ 2233176 w 3949989"/>
                <a:gd name="connsiteY587" fmla="*/ 161555 h 3000995"/>
                <a:gd name="connsiteX588" fmla="*/ 2219090 w 3949989"/>
                <a:gd name="connsiteY588" fmla="*/ 167189 h 3000995"/>
                <a:gd name="connsiteX589" fmla="*/ 2210638 w 3949989"/>
                <a:gd name="connsiteY589" fmla="*/ 167189 h 3000995"/>
                <a:gd name="connsiteX590" fmla="*/ 2205567 w 3949989"/>
                <a:gd name="connsiteY590" fmla="*/ 170147 h 3000995"/>
                <a:gd name="connsiteX591" fmla="*/ 2197679 w 3949989"/>
                <a:gd name="connsiteY591" fmla="*/ 170147 h 3000995"/>
                <a:gd name="connsiteX592" fmla="*/ 2193876 w 3949989"/>
                <a:gd name="connsiteY592" fmla="*/ 174514 h 3000995"/>
                <a:gd name="connsiteX593" fmla="*/ 2183452 w 3949989"/>
                <a:gd name="connsiteY593" fmla="*/ 180571 h 3000995"/>
                <a:gd name="connsiteX594" fmla="*/ 2175986 w 3949989"/>
                <a:gd name="connsiteY594" fmla="*/ 192263 h 3000995"/>
                <a:gd name="connsiteX595" fmla="*/ 2145137 w 3949989"/>
                <a:gd name="connsiteY595" fmla="*/ 194235 h 3000995"/>
                <a:gd name="connsiteX596" fmla="*/ 2119782 w 3949989"/>
                <a:gd name="connsiteY596" fmla="*/ 204518 h 3000995"/>
                <a:gd name="connsiteX597" fmla="*/ 2101188 w 3949989"/>
                <a:gd name="connsiteY597" fmla="*/ 202546 h 3000995"/>
                <a:gd name="connsiteX598" fmla="*/ 2104568 w 3949989"/>
                <a:gd name="connsiteY598" fmla="*/ 189305 h 3000995"/>
                <a:gd name="connsiteX599" fmla="*/ 2112316 w 3949989"/>
                <a:gd name="connsiteY599" fmla="*/ 189305 h 3000995"/>
                <a:gd name="connsiteX600" fmla="*/ 2120345 w 3949989"/>
                <a:gd name="connsiteY600" fmla="*/ 186347 h 3000995"/>
                <a:gd name="connsiteX601" fmla="*/ 2128234 w 3949989"/>
                <a:gd name="connsiteY601" fmla="*/ 186347 h 3000995"/>
                <a:gd name="connsiteX602" fmla="*/ 2129219 w 3949989"/>
                <a:gd name="connsiteY602" fmla="*/ 181839 h 3000995"/>
                <a:gd name="connsiteX603" fmla="*/ 2133586 w 3949989"/>
                <a:gd name="connsiteY603" fmla="*/ 180712 h 3000995"/>
                <a:gd name="connsiteX604" fmla="*/ 2145700 w 3949989"/>
                <a:gd name="connsiteY604" fmla="*/ 168175 h 3000995"/>
                <a:gd name="connsiteX605" fmla="*/ 2155984 w 3949989"/>
                <a:gd name="connsiteY605" fmla="*/ 168175 h 3000995"/>
                <a:gd name="connsiteX606" fmla="*/ 2166266 w 3949989"/>
                <a:gd name="connsiteY606" fmla="*/ 164654 h 3000995"/>
                <a:gd name="connsiteX607" fmla="*/ 2173310 w 3949989"/>
                <a:gd name="connsiteY607" fmla="*/ 160710 h 3000995"/>
                <a:gd name="connsiteX608" fmla="*/ 2178521 w 3949989"/>
                <a:gd name="connsiteY608" fmla="*/ 152258 h 3000995"/>
                <a:gd name="connsiteX609" fmla="*/ 2196411 w 3949989"/>
                <a:gd name="connsiteY609" fmla="*/ 145496 h 3000995"/>
                <a:gd name="connsiteX610" fmla="*/ 2216414 w 3949989"/>
                <a:gd name="connsiteY610" fmla="*/ 140848 h 3000995"/>
                <a:gd name="connsiteX611" fmla="*/ 2232754 w 3949989"/>
                <a:gd name="connsiteY611" fmla="*/ 132537 h 3000995"/>
                <a:gd name="connsiteX612" fmla="*/ 2235289 w 3949989"/>
                <a:gd name="connsiteY612" fmla="*/ 110562 h 3000995"/>
                <a:gd name="connsiteX613" fmla="*/ 2240220 w 3949989"/>
                <a:gd name="connsiteY613" fmla="*/ 104505 h 3000995"/>
                <a:gd name="connsiteX614" fmla="*/ 2244164 w 3949989"/>
                <a:gd name="connsiteY614" fmla="*/ 94645 h 3000995"/>
                <a:gd name="connsiteX615" fmla="*/ 2257405 w 3949989"/>
                <a:gd name="connsiteY615" fmla="*/ 91405 h 3000995"/>
                <a:gd name="connsiteX616" fmla="*/ 2262899 w 3949989"/>
                <a:gd name="connsiteY616" fmla="*/ 77318 h 3000995"/>
                <a:gd name="connsiteX617" fmla="*/ 2254588 w 3949989"/>
                <a:gd name="connsiteY617" fmla="*/ 66331 h 3000995"/>
                <a:gd name="connsiteX618" fmla="*/ 2235853 w 3949989"/>
                <a:gd name="connsiteY618" fmla="*/ 66331 h 3000995"/>
                <a:gd name="connsiteX619" fmla="*/ 2230218 w 3949989"/>
                <a:gd name="connsiteY619" fmla="*/ 52949 h 3000995"/>
                <a:gd name="connsiteX620" fmla="*/ 2208103 w 3949989"/>
                <a:gd name="connsiteY620" fmla="*/ 52949 h 3000995"/>
                <a:gd name="connsiteX621" fmla="*/ 2186128 w 3949989"/>
                <a:gd name="connsiteY621" fmla="*/ 52949 h 3000995"/>
                <a:gd name="connsiteX622" fmla="*/ 2169647 w 3949989"/>
                <a:gd name="connsiteY622" fmla="*/ 60556 h 3000995"/>
                <a:gd name="connsiteX623" fmla="*/ 2152603 w 3949989"/>
                <a:gd name="connsiteY623" fmla="*/ 61824 h 3000995"/>
                <a:gd name="connsiteX624" fmla="*/ 2139784 w 3949989"/>
                <a:gd name="connsiteY624" fmla="*/ 52808 h 3000995"/>
                <a:gd name="connsiteX625" fmla="*/ 2117669 w 3949989"/>
                <a:gd name="connsiteY625" fmla="*/ 52808 h 3000995"/>
                <a:gd name="connsiteX626" fmla="*/ 2098934 w 3949989"/>
                <a:gd name="connsiteY626" fmla="*/ 49568 h 3000995"/>
                <a:gd name="connsiteX627" fmla="*/ 2093722 w 3949989"/>
                <a:gd name="connsiteY627" fmla="*/ 41257 h 3000995"/>
                <a:gd name="connsiteX628" fmla="*/ 2088228 w 3949989"/>
                <a:gd name="connsiteY628" fmla="*/ 30270 h 3000995"/>
                <a:gd name="connsiteX629" fmla="*/ 2079354 w 3949989"/>
                <a:gd name="connsiteY629" fmla="*/ 9000 h 3000995"/>
                <a:gd name="connsiteX630" fmla="*/ 2073860 w 3949989"/>
                <a:gd name="connsiteY630" fmla="*/ 689 h 3000995"/>
                <a:gd name="connsiteX631" fmla="*/ 2058083 w 3949989"/>
                <a:gd name="connsiteY631" fmla="*/ 689 h 3000995"/>
                <a:gd name="connsiteX632" fmla="*/ 2045969 w 3949989"/>
                <a:gd name="connsiteY632" fmla="*/ 21537 h 3000995"/>
                <a:gd name="connsiteX633" fmla="*/ 2041462 w 3949989"/>
                <a:gd name="connsiteY633" fmla="*/ 22382 h 3000995"/>
                <a:gd name="connsiteX634" fmla="*/ 2040617 w 3949989"/>
                <a:gd name="connsiteY634" fmla="*/ 29707 h 3000995"/>
                <a:gd name="connsiteX635" fmla="*/ 2018501 w 3949989"/>
                <a:gd name="connsiteY635" fmla="*/ 62528 h 3000995"/>
                <a:gd name="connsiteX636" fmla="*/ 2014134 w 3949989"/>
                <a:gd name="connsiteY636" fmla="*/ 63655 h 3000995"/>
                <a:gd name="connsiteX637" fmla="*/ 2013007 w 3949989"/>
                <a:gd name="connsiteY637" fmla="*/ 67881 h 3000995"/>
                <a:gd name="connsiteX638" fmla="*/ 2002583 w 3949989"/>
                <a:gd name="connsiteY638" fmla="*/ 71120 h 3000995"/>
                <a:gd name="connsiteX639" fmla="*/ 1985539 w 3949989"/>
                <a:gd name="connsiteY639" fmla="*/ 81544 h 3000995"/>
                <a:gd name="connsiteX640" fmla="*/ 1969903 w 3949989"/>
                <a:gd name="connsiteY640" fmla="*/ 90560 h 3000995"/>
                <a:gd name="connsiteX641" fmla="*/ 1942435 w 3949989"/>
                <a:gd name="connsiteY641" fmla="*/ 90560 h 3000995"/>
                <a:gd name="connsiteX642" fmla="*/ 1917643 w 3949989"/>
                <a:gd name="connsiteY642" fmla="*/ 90560 h 3000995"/>
                <a:gd name="connsiteX643" fmla="*/ 1907360 w 3949989"/>
                <a:gd name="connsiteY643" fmla="*/ 93940 h 3000995"/>
                <a:gd name="connsiteX644" fmla="*/ 1898626 w 3949989"/>
                <a:gd name="connsiteY644" fmla="*/ 98871 h 3000995"/>
                <a:gd name="connsiteX645" fmla="*/ 1870453 w 3949989"/>
                <a:gd name="connsiteY645" fmla="*/ 101547 h 3000995"/>
                <a:gd name="connsiteX646" fmla="*/ 1862143 w 3949989"/>
                <a:gd name="connsiteY646" fmla="*/ 101547 h 3000995"/>
                <a:gd name="connsiteX647" fmla="*/ 1856931 w 3949989"/>
                <a:gd name="connsiteY647" fmla="*/ 104646 h 3000995"/>
                <a:gd name="connsiteX648" fmla="*/ 1849183 w 3949989"/>
                <a:gd name="connsiteY648" fmla="*/ 104646 h 3000995"/>
                <a:gd name="connsiteX649" fmla="*/ 1842422 w 3949989"/>
                <a:gd name="connsiteY649" fmla="*/ 108872 h 3000995"/>
                <a:gd name="connsiteX650" fmla="*/ 1829462 w 3949989"/>
                <a:gd name="connsiteY650" fmla="*/ 112253 h 3000995"/>
                <a:gd name="connsiteX651" fmla="*/ 1817771 w 3949989"/>
                <a:gd name="connsiteY651" fmla="*/ 119859 h 3000995"/>
                <a:gd name="connsiteX652" fmla="*/ 1812840 w 3949989"/>
                <a:gd name="connsiteY652" fmla="*/ 123099 h 3000995"/>
                <a:gd name="connsiteX653" fmla="*/ 1808192 w 3949989"/>
                <a:gd name="connsiteY653" fmla="*/ 129438 h 3000995"/>
                <a:gd name="connsiteX654" fmla="*/ 1791570 w 3949989"/>
                <a:gd name="connsiteY654" fmla="*/ 134650 h 3000995"/>
                <a:gd name="connsiteX655" fmla="*/ 1790584 w 3949989"/>
                <a:gd name="connsiteY655" fmla="*/ 139157 h 3000995"/>
                <a:gd name="connsiteX656" fmla="*/ 1780160 w 3949989"/>
                <a:gd name="connsiteY656" fmla="*/ 156061 h 3000995"/>
                <a:gd name="connsiteX657" fmla="*/ 1780160 w 3949989"/>
                <a:gd name="connsiteY657" fmla="*/ 169161 h 3000995"/>
                <a:gd name="connsiteX658" fmla="*/ 1785654 w 3949989"/>
                <a:gd name="connsiteY658" fmla="*/ 177472 h 3000995"/>
                <a:gd name="connsiteX659" fmla="*/ 1790162 w 3949989"/>
                <a:gd name="connsiteY659" fmla="*/ 178458 h 3000995"/>
                <a:gd name="connsiteX660" fmla="*/ 1796782 w 3949989"/>
                <a:gd name="connsiteY660" fmla="*/ 190854 h 3000995"/>
                <a:gd name="connsiteX661" fmla="*/ 1798472 w 3949989"/>
                <a:gd name="connsiteY661" fmla="*/ 207758 h 3000995"/>
                <a:gd name="connsiteX662" fmla="*/ 1781710 w 3949989"/>
                <a:gd name="connsiteY662" fmla="*/ 206068 h 3000995"/>
                <a:gd name="connsiteX663" fmla="*/ 1768750 w 3949989"/>
                <a:gd name="connsiteY663" fmla="*/ 199870 h 3000995"/>
                <a:gd name="connsiteX664" fmla="*/ 1754664 w 3949989"/>
                <a:gd name="connsiteY664" fmla="*/ 194235 h 3000995"/>
                <a:gd name="connsiteX665" fmla="*/ 1751565 w 3949989"/>
                <a:gd name="connsiteY665" fmla="*/ 199306 h 3000995"/>
                <a:gd name="connsiteX666" fmla="*/ 1744663 w 3949989"/>
                <a:gd name="connsiteY666" fmla="*/ 203250 h 3000995"/>
                <a:gd name="connsiteX667" fmla="*/ 1727336 w 3949989"/>
                <a:gd name="connsiteY667" fmla="*/ 205222 h 3000995"/>
                <a:gd name="connsiteX668" fmla="*/ 1721420 w 3949989"/>
                <a:gd name="connsiteY668" fmla="*/ 208040 h 3000995"/>
                <a:gd name="connsiteX669" fmla="*/ 1711137 w 3949989"/>
                <a:gd name="connsiteY669" fmla="*/ 210857 h 3000995"/>
                <a:gd name="connsiteX670" fmla="*/ 1678879 w 3949989"/>
                <a:gd name="connsiteY670" fmla="*/ 217055 h 3000995"/>
                <a:gd name="connsiteX671" fmla="*/ 1673386 w 3949989"/>
                <a:gd name="connsiteY671" fmla="*/ 237621 h 3000995"/>
                <a:gd name="connsiteX672" fmla="*/ 1687472 w 3949989"/>
                <a:gd name="connsiteY672" fmla="*/ 242833 h 3000995"/>
                <a:gd name="connsiteX673" fmla="*/ 1695642 w 3949989"/>
                <a:gd name="connsiteY673" fmla="*/ 256919 h 3000995"/>
                <a:gd name="connsiteX674" fmla="*/ 1706489 w 3949989"/>
                <a:gd name="connsiteY674" fmla="*/ 264948 h 3000995"/>
                <a:gd name="connsiteX675" fmla="*/ 1717335 w 3949989"/>
                <a:gd name="connsiteY675" fmla="*/ 276077 h 3000995"/>
                <a:gd name="connsiteX676" fmla="*/ 1721702 w 3949989"/>
                <a:gd name="connsiteY676" fmla="*/ 277063 h 3000995"/>
                <a:gd name="connsiteX677" fmla="*/ 1738746 w 3949989"/>
                <a:gd name="connsiteY677" fmla="*/ 287487 h 3000995"/>
                <a:gd name="connsiteX678" fmla="*/ 1747621 w 3949989"/>
                <a:gd name="connsiteY678" fmla="*/ 292276 h 3000995"/>
                <a:gd name="connsiteX679" fmla="*/ 1757481 w 3949989"/>
                <a:gd name="connsiteY679" fmla="*/ 296220 h 3000995"/>
                <a:gd name="connsiteX680" fmla="*/ 1757481 w 3949989"/>
                <a:gd name="connsiteY680" fmla="*/ 317631 h 3000995"/>
                <a:gd name="connsiteX681" fmla="*/ 1744381 w 3949989"/>
                <a:gd name="connsiteY681" fmla="*/ 326365 h 3000995"/>
                <a:gd name="connsiteX682" fmla="*/ 1739028 w 3949989"/>
                <a:gd name="connsiteY682" fmla="*/ 332140 h 3000995"/>
                <a:gd name="connsiteX683" fmla="*/ 1730576 w 3949989"/>
                <a:gd name="connsiteY683" fmla="*/ 334676 h 3000995"/>
                <a:gd name="connsiteX684" fmla="*/ 1726914 w 3949989"/>
                <a:gd name="connsiteY684" fmla="*/ 341860 h 3000995"/>
                <a:gd name="connsiteX685" fmla="*/ 1714095 w 3949989"/>
                <a:gd name="connsiteY685" fmla="*/ 341860 h 3000995"/>
                <a:gd name="connsiteX686" fmla="*/ 1711419 w 3949989"/>
                <a:gd name="connsiteY686" fmla="*/ 323548 h 3000995"/>
                <a:gd name="connsiteX687" fmla="*/ 1715926 w 3949989"/>
                <a:gd name="connsiteY687" fmla="*/ 322702 h 3000995"/>
                <a:gd name="connsiteX688" fmla="*/ 1713109 w 3949989"/>
                <a:gd name="connsiteY688" fmla="*/ 307348 h 3000995"/>
                <a:gd name="connsiteX689" fmla="*/ 1708743 w 3949989"/>
                <a:gd name="connsiteY689" fmla="*/ 306221 h 3000995"/>
                <a:gd name="connsiteX690" fmla="*/ 1707615 w 3949989"/>
                <a:gd name="connsiteY690" fmla="*/ 301855 h 3000995"/>
                <a:gd name="connsiteX691" fmla="*/ 1700431 w 3949989"/>
                <a:gd name="connsiteY691" fmla="*/ 297910 h 3000995"/>
                <a:gd name="connsiteX692" fmla="*/ 1699446 w 3949989"/>
                <a:gd name="connsiteY692" fmla="*/ 293544 h 3000995"/>
                <a:gd name="connsiteX693" fmla="*/ 1681274 w 3949989"/>
                <a:gd name="connsiteY693" fmla="*/ 292417 h 3000995"/>
                <a:gd name="connsiteX694" fmla="*/ 1674935 w 3949989"/>
                <a:gd name="connsiteY694" fmla="*/ 279739 h 3000995"/>
                <a:gd name="connsiteX695" fmla="*/ 1664511 w 3949989"/>
                <a:gd name="connsiteY695" fmla="*/ 268188 h 3000995"/>
                <a:gd name="connsiteX696" fmla="*/ 1661694 w 3949989"/>
                <a:gd name="connsiteY696" fmla="*/ 260018 h 3000995"/>
                <a:gd name="connsiteX697" fmla="*/ 1658877 w 3949989"/>
                <a:gd name="connsiteY697" fmla="*/ 251989 h 3000995"/>
                <a:gd name="connsiteX698" fmla="*/ 1654088 w 3949989"/>
                <a:gd name="connsiteY698" fmla="*/ 245791 h 3000995"/>
                <a:gd name="connsiteX699" fmla="*/ 1645072 w 3949989"/>
                <a:gd name="connsiteY699" fmla="*/ 243537 h 3000995"/>
                <a:gd name="connsiteX700" fmla="*/ 1637606 w 3949989"/>
                <a:gd name="connsiteY700" fmla="*/ 247059 h 3000995"/>
                <a:gd name="connsiteX701" fmla="*/ 1630845 w 3949989"/>
                <a:gd name="connsiteY701" fmla="*/ 253961 h 3000995"/>
                <a:gd name="connsiteX702" fmla="*/ 1628873 w 3949989"/>
                <a:gd name="connsiteY702" fmla="*/ 262976 h 3000995"/>
                <a:gd name="connsiteX703" fmla="*/ 1625915 w 3949989"/>
                <a:gd name="connsiteY703" fmla="*/ 271006 h 3000995"/>
                <a:gd name="connsiteX704" fmla="*/ 1623520 w 3949989"/>
                <a:gd name="connsiteY704" fmla="*/ 279457 h 3000995"/>
                <a:gd name="connsiteX705" fmla="*/ 1609434 w 3949989"/>
                <a:gd name="connsiteY705" fmla="*/ 279457 h 3000995"/>
                <a:gd name="connsiteX706" fmla="*/ 1601404 w 3949989"/>
                <a:gd name="connsiteY706" fmla="*/ 265371 h 3000995"/>
                <a:gd name="connsiteX707" fmla="*/ 1598446 w 3949989"/>
                <a:gd name="connsiteY707" fmla="*/ 257201 h 3000995"/>
                <a:gd name="connsiteX708" fmla="*/ 1593093 w 3949989"/>
                <a:gd name="connsiteY708" fmla="*/ 248327 h 3000995"/>
                <a:gd name="connsiteX709" fmla="*/ 1581402 w 3949989"/>
                <a:gd name="connsiteY709" fmla="*/ 256637 h 3000995"/>
                <a:gd name="connsiteX710" fmla="*/ 1579289 w 3949989"/>
                <a:gd name="connsiteY710" fmla="*/ 265512 h 3000995"/>
                <a:gd name="connsiteX711" fmla="*/ 1579289 w 3949989"/>
                <a:gd name="connsiteY711" fmla="*/ 276640 h 3000995"/>
                <a:gd name="connsiteX712" fmla="*/ 1572809 w 3949989"/>
                <a:gd name="connsiteY712" fmla="*/ 281289 h 3000995"/>
                <a:gd name="connsiteX713" fmla="*/ 1567457 w 3949989"/>
                <a:gd name="connsiteY713" fmla="*/ 286782 h 3000995"/>
                <a:gd name="connsiteX714" fmla="*/ 1565907 w 3949989"/>
                <a:gd name="connsiteY714" fmla="*/ 303263 h 3000995"/>
                <a:gd name="connsiteX715" fmla="*/ 1578444 w 3949989"/>
                <a:gd name="connsiteY715" fmla="*/ 315378 h 3000995"/>
                <a:gd name="connsiteX716" fmla="*/ 1578444 w 3949989"/>
                <a:gd name="connsiteY716" fmla="*/ 325801 h 3000995"/>
                <a:gd name="connsiteX717" fmla="*/ 1581261 w 3949989"/>
                <a:gd name="connsiteY717" fmla="*/ 336648 h 3000995"/>
                <a:gd name="connsiteX718" fmla="*/ 1581261 w 3949989"/>
                <a:gd name="connsiteY718" fmla="*/ 353833 h 3000995"/>
                <a:gd name="connsiteX719" fmla="*/ 1578303 w 3949989"/>
                <a:gd name="connsiteY719" fmla="*/ 374681 h 3000995"/>
                <a:gd name="connsiteX720" fmla="*/ 1591544 w 3949989"/>
                <a:gd name="connsiteY720" fmla="*/ 380456 h 3000995"/>
                <a:gd name="connsiteX721" fmla="*/ 1610701 w 3949989"/>
                <a:gd name="connsiteY721" fmla="*/ 383274 h 3000995"/>
                <a:gd name="connsiteX722" fmla="*/ 1628028 w 3949989"/>
                <a:gd name="connsiteY722" fmla="*/ 385246 h 3000995"/>
                <a:gd name="connsiteX723" fmla="*/ 1632253 w 3949989"/>
                <a:gd name="connsiteY723" fmla="*/ 402008 h 3000995"/>
                <a:gd name="connsiteX724" fmla="*/ 1618872 w 3949989"/>
                <a:gd name="connsiteY724" fmla="*/ 407784 h 3000995"/>
                <a:gd name="connsiteX725" fmla="*/ 1612815 w 3949989"/>
                <a:gd name="connsiteY725" fmla="*/ 423701 h 3000995"/>
                <a:gd name="connsiteX726" fmla="*/ 1605208 w 3949989"/>
                <a:gd name="connsiteY726" fmla="*/ 426941 h 3000995"/>
                <a:gd name="connsiteX727" fmla="*/ 1597601 w 3949989"/>
                <a:gd name="connsiteY727" fmla="*/ 430322 h 3000995"/>
                <a:gd name="connsiteX728" fmla="*/ 1596615 w 3949989"/>
                <a:gd name="connsiteY728" fmla="*/ 451311 h 3000995"/>
                <a:gd name="connsiteX729" fmla="*/ 1588164 w 3949989"/>
                <a:gd name="connsiteY729" fmla="*/ 453705 h 3000995"/>
                <a:gd name="connsiteX730" fmla="*/ 1581120 w 3949989"/>
                <a:gd name="connsiteY730" fmla="*/ 457649 h 3000995"/>
                <a:gd name="connsiteX731" fmla="*/ 1574359 w 3949989"/>
                <a:gd name="connsiteY731" fmla="*/ 470186 h 3000995"/>
                <a:gd name="connsiteX732" fmla="*/ 1569288 w 3949989"/>
                <a:gd name="connsiteY732" fmla="*/ 486949 h 3000995"/>
                <a:gd name="connsiteX733" fmla="*/ 1558723 w 3949989"/>
                <a:gd name="connsiteY733" fmla="*/ 486949 h 3000995"/>
                <a:gd name="connsiteX734" fmla="*/ 1550412 w 3949989"/>
                <a:gd name="connsiteY734" fmla="*/ 481455 h 3000995"/>
                <a:gd name="connsiteX735" fmla="*/ 1556610 w 3949989"/>
                <a:gd name="connsiteY735" fmla="*/ 460185 h 3000995"/>
                <a:gd name="connsiteX736" fmla="*/ 1566893 w 3949989"/>
                <a:gd name="connsiteY736" fmla="*/ 443141 h 3000995"/>
                <a:gd name="connsiteX737" fmla="*/ 1566893 w 3949989"/>
                <a:gd name="connsiteY737" fmla="*/ 416236 h 3000995"/>
                <a:gd name="connsiteX738" fmla="*/ 1562385 w 3949989"/>
                <a:gd name="connsiteY738" fmla="*/ 415250 h 3000995"/>
                <a:gd name="connsiteX739" fmla="*/ 1562385 w 3949989"/>
                <a:gd name="connsiteY739" fmla="*/ 399332 h 3000995"/>
                <a:gd name="connsiteX740" fmla="*/ 1562385 w 3949989"/>
                <a:gd name="connsiteY740" fmla="*/ 390880 h 3000995"/>
                <a:gd name="connsiteX741" fmla="*/ 1559005 w 3949989"/>
                <a:gd name="connsiteY741" fmla="*/ 383414 h 3000995"/>
                <a:gd name="connsiteX742" fmla="*/ 1554638 w 3949989"/>
                <a:gd name="connsiteY742" fmla="*/ 382428 h 3000995"/>
                <a:gd name="connsiteX743" fmla="*/ 1552102 w 3949989"/>
                <a:gd name="connsiteY743" fmla="*/ 374399 h 3000995"/>
                <a:gd name="connsiteX744" fmla="*/ 1549144 w 3949989"/>
                <a:gd name="connsiteY744" fmla="*/ 371300 h 3000995"/>
                <a:gd name="connsiteX745" fmla="*/ 1549144 w 3949989"/>
                <a:gd name="connsiteY745" fmla="*/ 366370 h 3000995"/>
                <a:gd name="connsiteX746" fmla="*/ 1544214 w 3949989"/>
                <a:gd name="connsiteY746" fmla="*/ 350593 h 3000995"/>
                <a:gd name="connsiteX747" fmla="*/ 1548440 w 3949989"/>
                <a:gd name="connsiteY747" fmla="*/ 343832 h 3000995"/>
                <a:gd name="connsiteX748" fmla="*/ 1548440 w 3949989"/>
                <a:gd name="connsiteY748" fmla="*/ 333549 h 3000995"/>
                <a:gd name="connsiteX749" fmla="*/ 1542946 w 3949989"/>
                <a:gd name="connsiteY749" fmla="*/ 317068 h 3000995"/>
                <a:gd name="connsiteX750" fmla="*/ 1534072 w 3949989"/>
                <a:gd name="connsiteY750" fmla="*/ 286360 h 3000995"/>
                <a:gd name="connsiteX751" fmla="*/ 1537453 w 3949989"/>
                <a:gd name="connsiteY751" fmla="*/ 267766 h 3000995"/>
                <a:gd name="connsiteX752" fmla="*/ 1537453 w 3949989"/>
                <a:gd name="connsiteY752" fmla="*/ 257201 h 3000995"/>
                <a:gd name="connsiteX753" fmla="*/ 1527311 w 3949989"/>
                <a:gd name="connsiteY753" fmla="*/ 257201 h 3000995"/>
                <a:gd name="connsiteX754" fmla="*/ 1517873 w 3949989"/>
                <a:gd name="connsiteY754" fmla="*/ 239170 h 3000995"/>
                <a:gd name="connsiteX755" fmla="*/ 1505617 w 3949989"/>
                <a:gd name="connsiteY755" fmla="*/ 223957 h 3000995"/>
                <a:gd name="connsiteX756" fmla="*/ 1491531 w 3949989"/>
                <a:gd name="connsiteY756" fmla="*/ 233536 h 3000995"/>
                <a:gd name="connsiteX757" fmla="*/ 1491531 w 3949989"/>
                <a:gd name="connsiteY757" fmla="*/ 238325 h 3000995"/>
                <a:gd name="connsiteX758" fmla="*/ 1486460 w 3949989"/>
                <a:gd name="connsiteY758" fmla="*/ 244523 h 3000995"/>
                <a:gd name="connsiteX759" fmla="*/ 1482798 w 3949989"/>
                <a:gd name="connsiteY759" fmla="*/ 257201 h 3000995"/>
                <a:gd name="connsiteX760" fmla="*/ 1469416 w 3949989"/>
                <a:gd name="connsiteY760" fmla="*/ 285374 h 3000995"/>
                <a:gd name="connsiteX761" fmla="*/ 1467584 w 3949989"/>
                <a:gd name="connsiteY761" fmla="*/ 305376 h 3000995"/>
                <a:gd name="connsiteX762" fmla="*/ 1455048 w 3949989"/>
                <a:gd name="connsiteY762" fmla="*/ 314673 h 3000995"/>
                <a:gd name="connsiteX763" fmla="*/ 1447441 w 3949989"/>
                <a:gd name="connsiteY763" fmla="*/ 328760 h 3000995"/>
                <a:gd name="connsiteX764" fmla="*/ 1448145 w 3949989"/>
                <a:gd name="connsiteY764" fmla="*/ 339043 h 3000995"/>
                <a:gd name="connsiteX765" fmla="*/ 1450399 w 3949989"/>
                <a:gd name="connsiteY765" fmla="*/ 342282 h 3000995"/>
                <a:gd name="connsiteX766" fmla="*/ 1450399 w 3949989"/>
                <a:gd name="connsiteY766" fmla="*/ 348058 h 3000995"/>
                <a:gd name="connsiteX767" fmla="*/ 1453357 w 3949989"/>
                <a:gd name="connsiteY767" fmla="*/ 356087 h 3000995"/>
                <a:gd name="connsiteX768" fmla="*/ 1453357 w 3949989"/>
                <a:gd name="connsiteY768" fmla="*/ 367074 h 3000995"/>
                <a:gd name="connsiteX769" fmla="*/ 1453357 w 3949989"/>
                <a:gd name="connsiteY769" fmla="*/ 388626 h 3000995"/>
                <a:gd name="connsiteX770" fmla="*/ 1463781 w 3949989"/>
                <a:gd name="connsiteY770" fmla="*/ 391725 h 3000995"/>
                <a:gd name="connsiteX771" fmla="*/ 1474205 w 3949989"/>
                <a:gd name="connsiteY771" fmla="*/ 394824 h 3000995"/>
                <a:gd name="connsiteX772" fmla="*/ 1480403 w 3949989"/>
                <a:gd name="connsiteY772" fmla="*/ 405248 h 3000995"/>
                <a:gd name="connsiteX773" fmla="*/ 1480403 w 3949989"/>
                <a:gd name="connsiteY773" fmla="*/ 421448 h 3000995"/>
                <a:gd name="connsiteX774" fmla="*/ 1467162 w 3949989"/>
                <a:gd name="connsiteY774" fmla="*/ 421448 h 3000995"/>
                <a:gd name="connsiteX775" fmla="*/ 1453075 w 3949989"/>
                <a:gd name="connsiteY775" fmla="*/ 418771 h 3000995"/>
                <a:gd name="connsiteX776" fmla="*/ 1447441 w 3949989"/>
                <a:gd name="connsiteY776" fmla="*/ 410601 h 3000995"/>
                <a:gd name="connsiteX777" fmla="*/ 1444342 w 3949989"/>
                <a:gd name="connsiteY777" fmla="*/ 396515 h 3000995"/>
                <a:gd name="connsiteX778" fmla="*/ 1430256 w 3949989"/>
                <a:gd name="connsiteY778" fmla="*/ 396515 h 3000995"/>
                <a:gd name="connsiteX779" fmla="*/ 1425044 w 3949989"/>
                <a:gd name="connsiteY779" fmla="*/ 393557 h 3000995"/>
                <a:gd name="connsiteX780" fmla="*/ 1416592 w 3949989"/>
                <a:gd name="connsiteY780" fmla="*/ 393557 h 3000995"/>
                <a:gd name="connsiteX781" fmla="*/ 1406309 w 3949989"/>
                <a:gd name="connsiteY781" fmla="*/ 390035 h 3000995"/>
                <a:gd name="connsiteX782" fmla="*/ 1400393 w 3949989"/>
                <a:gd name="connsiteY782" fmla="*/ 387781 h 3000995"/>
                <a:gd name="connsiteX783" fmla="*/ 1392082 w 3949989"/>
                <a:gd name="connsiteY783" fmla="*/ 387781 h 3000995"/>
                <a:gd name="connsiteX784" fmla="*/ 1361937 w 3949989"/>
                <a:gd name="connsiteY784" fmla="*/ 387781 h 3000995"/>
                <a:gd name="connsiteX785" fmla="*/ 1350949 w 3949989"/>
                <a:gd name="connsiteY785" fmla="*/ 385105 h 3000995"/>
                <a:gd name="connsiteX786" fmla="*/ 1345597 w 3949989"/>
                <a:gd name="connsiteY786" fmla="*/ 382147 h 3000995"/>
                <a:gd name="connsiteX787" fmla="*/ 1337708 w 3949989"/>
                <a:gd name="connsiteY787" fmla="*/ 382147 h 3000995"/>
                <a:gd name="connsiteX788" fmla="*/ 1336863 w 3949989"/>
                <a:gd name="connsiteY788" fmla="*/ 374822 h 3000995"/>
                <a:gd name="connsiteX789" fmla="*/ 1328552 w 3949989"/>
                <a:gd name="connsiteY789" fmla="*/ 366652 h 3000995"/>
                <a:gd name="connsiteX790" fmla="*/ 1315170 w 3949989"/>
                <a:gd name="connsiteY790" fmla="*/ 363271 h 3000995"/>
                <a:gd name="connsiteX791" fmla="*/ 1309254 w 3949989"/>
                <a:gd name="connsiteY791" fmla="*/ 373695 h 3000995"/>
                <a:gd name="connsiteX792" fmla="*/ 1306578 w 3949989"/>
                <a:gd name="connsiteY792" fmla="*/ 379329 h 3000995"/>
                <a:gd name="connsiteX793" fmla="*/ 1301929 w 3949989"/>
                <a:gd name="connsiteY793" fmla="*/ 381865 h 3000995"/>
                <a:gd name="connsiteX794" fmla="*/ 1313339 w 3949989"/>
                <a:gd name="connsiteY794" fmla="*/ 384541 h 3000995"/>
                <a:gd name="connsiteX795" fmla="*/ 1317987 w 3949989"/>
                <a:gd name="connsiteY795" fmla="*/ 388204 h 3000995"/>
                <a:gd name="connsiteX796" fmla="*/ 1325876 w 3949989"/>
                <a:gd name="connsiteY796" fmla="*/ 388204 h 3000995"/>
                <a:gd name="connsiteX797" fmla="*/ 1336863 w 3949989"/>
                <a:gd name="connsiteY797" fmla="*/ 399050 h 3000995"/>
                <a:gd name="connsiteX798" fmla="*/ 1337849 w 3949989"/>
                <a:gd name="connsiteY798" fmla="*/ 406375 h 3000995"/>
                <a:gd name="connsiteX799" fmla="*/ 1343061 w 3949989"/>
                <a:gd name="connsiteY799" fmla="*/ 412432 h 3000995"/>
                <a:gd name="connsiteX800" fmla="*/ 1326298 w 3949989"/>
                <a:gd name="connsiteY800" fmla="*/ 417926 h 3000995"/>
                <a:gd name="connsiteX801" fmla="*/ 1304324 w 3949989"/>
                <a:gd name="connsiteY801" fmla="*/ 417926 h 3000995"/>
                <a:gd name="connsiteX802" fmla="*/ 1298408 w 3949989"/>
                <a:gd name="connsiteY802" fmla="*/ 412855 h 3000995"/>
                <a:gd name="connsiteX803" fmla="*/ 1288547 w 3949989"/>
                <a:gd name="connsiteY803" fmla="*/ 411587 h 3000995"/>
                <a:gd name="connsiteX804" fmla="*/ 1282631 w 3949989"/>
                <a:gd name="connsiteY804" fmla="*/ 409474 h 3000995"/>
                <a:gd name="connsiteX805" fmla="*/ 1271503 w 3949989"/>
                <a:gd name="connsiteY805" fmla="*/ 409474 h 3000995"/>
                <a:gd name="connsiteX806" fmla="*/ 1252345 w 3949989"/>
                <a:gd name="connsiteY806" fmla="*/ 412291 h 3000995"/>
                <a:gd name="connsiteX807" fmla="*/ 1241217 w 3949989"/>
                <a:gd name="connsiteY807" fmla="*/ 412291 h 3000995"/>
                <a:gd name="connsiteX808" fmla="*/ 1233329 w 3949989"/>
                <a:gd name="connsiteY808" fmla="*/ 409333 h 3000995"/>
                <a:gd name="connsiteX809" fmla="*/ 1222060 w 3949989"/>
                <a:gd name="connsiteY809" fmla="*/ 409333 h 3000995"/>
                <a:gd name="connsiteX810" fmla="*/ 1214453 w 3949989"/>
                <a:gd name="connsiteY810" fmla="*/ 412714 h 3000995"/>
                <a:gd name="connsiteX811" fmla="*/ 1211917 w 3949989"/>
                <a:gd name="connsiteY811" fmla="*/ 421166 h 3000995"/>
                <a:gd name="connsiteX812" fmla="*/ 1203043 w 3949989"/>
                <a:gd name="connsiteY812" fmla="*/ 425955 h 3000995"/>
                <a:gd name="connsiteX813" fmla="*/ 1168954 w 3949989"/>
                <a:gd name="connsiteY813" fmla="*/ 441732 h 3000995"/>
                <a:gd name="connsiteX814" fmla="*/ 1159939 w 3949989"/>
                <a:gd name="connsiteY814" fmla="*/ 445817 h 3000995"/>
                <a:gd name="connsiteX815" fmla="*/ 1156558 w 3949989"/>
                <a:gd name="connsiteY815" fmla="*/ 453424 h 3000995"/>
                <a:gd name="connsiteX816" fmla="*/ 1137824 w 3949989"/>
                <a:gd name="connsiteY816" fmla="*/ 464833 h 3000995"/>
                <a:gd name="connsiteX817" fmla="*/ 1132330 w 3949989"/>
                <a:gd name="connsiteY817" fmla="*/ 472440 h 3000995"/>
                <a:gd name="connsiteX818" fmla="*/ 1129090 w 3949989"/>
                <a:gd name="connsiteY818" fmla="*/ 480610 h 3000995"/>
                <a:gd name="connsiteX819" fmla="*/ 1123737 w 3949989"/>
                <a:gd name="connsiteY819" fmla="*/ 491175 h 3000995"/>
                <a:gd name="connsiteX820" fmla="*/ 1115285 w 3949989"/>
                <a:gd name="connsiteY820" fmla="*/ 496246 h 3000995"/>
                <a:gd name="connsiteX821" fmla="*/ 1107256 w 3949989"/>
                <a:gd name="connsiteY821" fmla="*/ 480610 h 3000995"/>
                <a:gd name="connsiteX822" fmla="*/ 1099509 w 3949989"/>
                <a:gd name="connsiteY822" fmla="*/ 477370 h 3000995"/>
                <a:gd name="connsiteX823" fmla="*/ 1107397 w 3949989"/>
                <a:gd name="connsiteY823" fmla="*/ 472722 h 3000995"/>
                <a:gd name="connsiteX824" fmla="*/ 1115285 w 3949989"/>
                <a:gd name="connsiteY824" fmla="*/ 455959 h 3000995"/>
                <a:gd name="connsiteX825" fmla="*/ 1118243 w 3949989"/>
                <a:gd name="connsiteY825" fmla="*/ 447930 h 3000995"/>
                <a:gd name="connsiteX826" fmla="*/ 1113313 w 3949989"/>
                <a:gd name="connsiteY826" fmla="*/ 436097 h 3000995"/>
                <a:gd name="connsiteX827" fmla="*/ 1093592 w 3949989"/>
                <a:gd name="connsiteY827" fmla="*/ 436943 h 3000995"/>
                <a:gd name="connsiteX828" fmla="*/ 1082605 w 3949989"/>
                <a:gd name="connsiteY828" fmla="*/ 436943 h 3000995"/>
                <a:gd name="connsiteX829" fmla="*/ 1076971 w 3949989"/>
                <a:gd name="connsiteY829" fmla="*/ 436943 h 3000995"/>
                <a:gd name="connsiteX830" fmla="*/ 1071054 w 3949989"/>
                <a:gd name="connsiteY830" fmla="*/ 434830 h 3000995"/>
                <a:gd name="connsiteX831" fmla="*/ 1046967 w 3949989"/>
                <a:gd name="connsiteY831" fmla="*/ 434830 h 3000995"/>
                <a:gd name="connsiteX832" fmla="*/ 1041332 w 3949989"/>
                <a:gd name="connsiteY832" fmla="*/ 440323 h 3000995"/>
                <a:gd name="connsiteX833" fmla="*/ 1046967 w 3949989"/>
                <a:gd name="connsiteY833" fmla="*/ 448493 h 3000995"/>
                <a:gd name="connsiteX834" fmla="*/ 1064152 w 3949989"/>
                <a:gd name="connsiteY834" fmla="*/ 456100 h 3000995"/>
                <a:gd name="connsiteX835" fmla="*/ 1065983 w 3949989"/>
                <a:gd name="connsiteY835" fmla="*/ 465115 h 3000995"/>
                <a:gd name="connsiteX836" fmla="*/ 1068237 w 3949989"/>
                <a:gd name="connsiteY836" fmla="*/ 468355 h 3000995"/>
                <a:gd name="connsiteX837" fmla="*/ 1068237 w 3949989"/>
                <a:gd name="connsiteY837" fmla="*/ 476103 h 3000995"/>
                <a:gd name="connsiteX838" fmla="*/ 1073449 w 3949989"/>
                <a:gd name="connsiteY838" fmla="*/ 482019 h 3000995"/>
                <a:gd name="connsiteX839" fmla="*/ 1073449 w 3949989"/>
                <a:gd name="connsiteY839" fmla="*/ 495119 h 3000995"/>
                <a:gd name="connsiteX840" fmla="*/ 1071477 w 3949989"/>
                <a:gd name="connsiteY840" fmla="*/ 503993 h 3000995"/>
                <a:gd name="connsiteX841" fmla="*/ 1062462 w 3949989"/>
                <a:gd name="connsiteY841" fmla="*/ 508783 h 3000995"/>
                <a:gd name="connsiteX842" fmla="*/ 1043304 w 3949989"/>
                <a:gd name="connsiteY842" fmla="*/ 514417 h 3000995"/>
                <a:gd name="connsiteX843" fmla="*/ 1037247 w 3949989"/>
                <a:gd name="connsiteY843" fmla="*/ 509487 h 3000995"/>
                <a:gd name="connsiteX844" fmla="*/ 1032317 w 3949989"/>
                <a:gd name="connsiteY844" fmla="*/ 500613 h 3000995"/>
                <a:gd name="connsiteX845" fmla="*/ 1032317 w 3949989"/>
                <a:gd name="connsiteY845" fmla="*/ 475962 h 3000995"/>
                <a:gd name="connsiteX846" fmla="*/ 1030345 w 3949989"/>
                <a:gd name="connsiteY846" fmla="*/ 464129 h 3000995"/>
                <a:gd name="connsiteX847" fmla="*/ 1019075 w 3949989"/>
                <a:gd name="connsiteY847" fmla="*/ 461734 h 3000995"/>
                <a:gd name="connsiteX848" fmla="*/ 1018090 w 3949989"/>
                <a:gd name="connsiteY848" fmla="*/ 457227 h 3000995"/>
                <a:gd name="connsiteX849" fmla="*/ 1002735 w 3949989"/>
                <a:gd name="connsiteY849" fmla="*/ 456241 h 3000995"/>
                <a:gd name="connsiteX850" fmla="*/ 991185 w 3949989"/>
                <a:gd name="connsiteY850" fmla="*/ 448634 h 3000995"/>
                <a:gd name="connsiteX851" fmla="*/ 982733 w 3949989"/>
                <a:gd name="connsiteY851" fmla="*/ 446099 h 3000995"/>
                <a:gd name="connsiteX852" fmla="*/ 979634 w 3949989"/>
                <a:gd name="connsiteY852" fmla="*/ 441028 h 3000995"/>
                <a:gd name="connsiteX853" fmla="*/ 966534 w 3949989"/>
                <a:gd name="connsiteY853" fmla="*/ 437647 h 3000995"/>
                <a:gd name="connsiteX854" fmla="*/ 950053 w 3949989"/>
                <a:gd name="connsiteY854" fmla="*/ 437647 h 3000995"/>
                <a:gd name="connsiteX855" fmla="*/ 936952 w 3949989"/>
                <a:gd name="connsiteY855" fmla="*/ 434407 h 3000995"/>
                <a:gd name="connsiteX856" fmla="*/ 935966 w 3949989"/>
                <a:gd name="connsiteY856" fmla="*/ 429899 h 3000995"/>
                <a:gd name="connsiteX857" fmla="*/ 925401 w 3949989"/>
                <a:gd name="connsiteY857" fmla="*/ 429899 h 3000995"/>
                <a:gd name="connsiteX858" fmla="*/ 917372 w 3949989"/>
                <a:gd name="connsiteY858" fmla="*/ 426941 h 3000995"/>
                <a:gd name="connsiteX859" fmla="*/ 892017 w 3949989"/>
                <a:gd name="connsiteY859" fmla="*/ 425110 h 3000995"/>
                <a:gd name="connsiteX860" fmla="*/ 876099 w 3949989"/>
                <a:gd name="connsiteY860" fmla="*/ 416095 h 3000995"/>
                <a:gd name="connsiteX861" fmla="*/ 864689 w 3949989"/>
                <a:gd name="connsiteY861" fmla="*/ 402854 h 3000995"/>
                <a:gd name="connsiteX862" fmla="*/ 859619 w 3949989"/>
                <a:gd name="connsiteY862" fmla="*/ 402854 h 3000995"/>
                <a:gd name="connsiteX863" fmla="*/ 854970 w 3949989"/>
                <a:gd name="connsiteY863" fmla="*/ 399191 h 3000995"/>
                <a:gd name="connsiteX864" fmla="*/ 843278 w 3949989"/>
                <a:gd name="connsiteY864" fmla="*/ 394543 h 3000995"/>
                <a:gd name="connsiteX865" fmla="*/ 840742 w 3949989"/>
                <a:gd name="connsiteY865" fmla="*/ 383414 h 3000995"/>
                <a:gd name="connsiteX866" fmla="*/ 832432 w 3949989"/>
                <a:gd name="connsiteY866" fmla="*/ 375244 h 3000995"/>
                <a:gd name="connsiteX867" fmla="*/ 804963 w 3949989"/>
                <a:gd name="connsiteY867" fmla="*/ 372568 h 3000995"/>
                <a:gd name="connsiteX868" fmla="*/ 791863 w 3949989"/>
                <a:gd name="connsiteY868" fmla="*/ 369187 h 3000995"/>
                <a:gd name="connsiteX869" fmla="*/ 777777 w 3949989"/>
                <a:gd name="connsiteY869" fmla="*/ 367074 h 3000995"/>
                <a:gd name="connsiteX870" fmla="*/ 751576 w 3949989"/>
                <a:gd name="connsiteY870" fmla="*/ 367074 h 3000995"/>
                <a:gd name="connsiteX871" fmla="*/ 728897 w 3949989"/>
                <a:gd name="connsiteY871" fmla="*/ 374681 h 3000995"/>
                <a:gd name="connsiteX872" fmla="*/ 723544 w 3949989"/>
                <a:gd name="connsiteY872" fmla="*/ 382851 h 3000995"/>
                <a:gd name="connsiteX873" fmla="*/ 717910 w 3949989"/>
                <a:gd name="connsiteY873" fmla="*/ 385527 h 3000995"/>
                <a:gd name="connsiteX874" fmla="*/ 713261 w 3949989"/>
                <a:gd name="connsiteY874" fmla="*/ 389190 h 3000995"/>
                <a:gd name="connsiteX875" fmla="*/ 705514 w 3949989"/>
                <a:gd name="connsiteY875" fmla="*/ 389190 h 3000995"/>
                <a:gd name="connsiteX876" fmla="*/ 699457 w 3949989"/>
                <a:gd name="connsiteY876" fmla="*/ 391303 h 3000995"/>
                <a:gd name="connsiteX877" fmla="*/ 686215 w 3949989"/>
                <a:gd name="connsiteY877" fmla="*/ 394543 h 3000995"/>
                <a:gd name="connsiteX878" fmla="*/ 661705 w 3949989"/>
                <a:gd name="connsiteY878" fmla="*/ 404967 h 3000995"/>
                <a:gd name="connsiteX879" fmla="*/ 641449 w 3949989"/>
                <a:gd name="connsiteY879" fmla="*/ 420781 h 3000995"/>
                <a:gd name="connsiteX880" fmla="*/ 641421 w 3949989"/>
                <a:gd name="connsiteY880" fmla="*/ 421025 h 3000995"/>
                <a:gd name="connsiteX881" fmla="*/ 627335 w 3949989"/>
                <a:gd name="connsiteY881" fmla="*/ 442859 h 3000995"/>
                <a:gd name="connsiteX882" fmla="*/ 616911 w 3949989"/>
                <a:gd name="connsiteY882" fmla="*/ 448775 h 3000995"/>
                <a:gd name="connsiteX883" fmla="*/ 603811 w 3949989"/>
                <a:gd name="connsiteY883" fmla="*/ 452156 h 3000995"/>
                <a:gd name="connsiteX884" fmla="*/ 595640 w 3949989"/>
                <a:gd name="connsiteY884" fmla="*/ 480328 h 3000995"/>
                <a:gd name="connsiteX885" fmla="*/ 587470 w 3949989"/>
                <a:gd name="connsiteY885" fmla="*/ 488499 h 3000995"/>
                <a:gd name="connsiteX886" fmla="*/ 583949 w 3949989"/>
                <a:gd name="connsiteY886" fmla="*/ 493147 h 3000995"/>
                <a:gd name="connsiteX887" fmla="*/ 583949 w 3949989"/>
                <a:gd name="connsiteY887" fmla="*/ 498218 h 3000995"/>
                <a:gd name="connsiteX888" fmla="*/ 580991 w 3949989"/>
                <a:gd name="connsiteY888" fmla="*/ 500754 h 3000995"/>
                <a:gd name="connsiteX889" fmla="*/ 572821 w 3949989"/>
                <a:gd name="connsiteY889" fmla="*/ 509065 h 3000995"/>
                <a:gd name="connsiteX890" fmla="*/ 567750 w 3949989"/>
                <a:gd name="connsiteY890" fmla="*/ 512164 h 3000995"/>
                <a:gd name="connsiteX891" fmla="*/ 567750 w 3949989"/>
                <a:gd name="connsiteY891" fmla="*/ 522869 h 3000995"/>
                <a:gd name="connsiteX892" fmla="*/ 565496 w 3949989"/>
                <a:gd name="connsiteY892" fmla="*/ 522869 h 3000995"/>
                <a:gd name="connsiteX893" fmla="*/ 555072 w 3949989"/>
                <a:gd name="connsiteY893" fmla="*/ 525968 h 3000995"/>
                <a:gd name="connsiteX894" fmla="*/ 553945 w 3949989"/>
                <a:gd name="connsiteY894" fmla="*/ 535829 h 3000995"/>
                <a:gd name="connsiteX895" fmla="*/ 551691 w 3949989"/>
                <a:gd name="connsiteY895" fmla="*/ 539068 h 3000995"/>
                <a:gd name="connsiteX896" fmla="*/ 551691 w 3949989"/>
                <a:gd name="connsiteY896" fmla="*/ 546957 h 3000995"/>
                <a:gd name="connsiteX897" fmla="*/ 544507 w 3949989"/>
                <a:gd name="connsiteY897" fmla="*/ 550760 h 3000995"/>
                <a:gd name="connsiteX898" fmla="*/ 540563 w 3949989"/>
                <a:gd name="connsiteY898" fmla="*/ 560480 h 3000995"/>
                <a:gd name="connsiteX899" fmla="*/ 536478 w 3949989"/>
                <a:gd name="connsiteY899" fmla="*/ 567382 h 3000995"/>
                <a:gd name="connsiteX900" fmla="*/ 528167 w 3949989"/>
                <a:gd name="connsiteY900" fmla="*/ 572735 h 3000995"/>
                <a:gd name="connsiteX901" fmla="*/ 521969 w 3949989"/>
                <a:gd name="connsiteY901" fmla="*/ 591329 h 3000995"/>
                <a:gd name="connsiteX902" fmla="*/ 521969 w 3949989"/>
                <a:gd name="connsiteY902" fmla="*/ 602175 h 3000995"/>
                <a:gd name="connsiteX903" fmla="*/ 516475 w 3949989"/>
                <a:gd name="connsiteY903" fmla="*/ 610486 h 3000995"/>
                <a:gd name="connsiteX904" fmla="*/ 508446 w 3949989"/>
                <a:gd name="connsiteY904" fmla="*/ 613303 h 3000995"/>
                <a:gd name="connsiteX905" fmla="*/ 502670 w 3949989"/>
                <a:gd name="connsiteY905" fmla="*/ 613303 h 3000995"/>
                <a:gd name="connsiteX906" fmla="*/ 498163 w 3949989"/>
                <a:gd name="connsiteY906" fmla="*/ 616966 h 3000995"/>
                <a:gd name="connsiteX907" fmla="*/ 489711 w 3949989"/>
                <a:gd name="connsiteY907" fmla="*/ 619501 h 3000995"/>
                <a:gd name="connsiteX908" fmla="*/ 486471 w 3949989"/>
                <a:gd name="connsiteY908" fmla="*/ 621896 h 3000995"/>
                <a:gd name="connsiteX909" fmla="*/ 478724 w 3949989"/>
                <a:gd name="connsiteY909" fmla="*/ 621896 h 3000995"/>
                <a:gd name="connsiteX910" fmla="*/ 475061 w 3949989"/>
                <a:gd name="connsiteY910" fmla="*/ 642885 h 3000995"/>
                <a:gd name="connsiteX911" fmla="*/ 456749 w 3949989"/>
                <a:gd name="connsiteY911" fmla="*/ 649364 h 3000995"/>
                <a:gd name="connsiteX912" fmla="*/ 452946 w 3949989"/>
                <a:gd name="connsiteY912" fmla="*/ 659084 h 3000995"/>
                <a:gd name="connsiteX913" fmla="*/ 449988 w 3949989"/>
                <a:gd name="connsiteY913" fmla="*/ 661760 h 3000995"/>
                <a:gd name="connsiteX914" fmla="*/ 447452 w 3949989"/>
                <a:gd name="connsiteY914" fmla="*/ 667395 h 3000995"/>
                <a:gd name="connsiteX915" fmla="*/ 443226 w 3949989"/>
                <a:gd name="connsiteY915" fmla="*/ 668522 h 3000995"/>
                <a:gd name="connsiteX916" fmla="*/ 439282 w 3949989"/>
                <a:gd name="connsiteY916" fmla="*/ 672889 h 3000995"/>
                <a:gd name="connsiteX917" fmla="*/ 426604 w 3949989"/>
                <a:gd name="connsiteY917" fmla="*/ 673875 h 3000995"/>
                <a:gd name="connsiteX918" fmla="*/ 423365 w 3949989"/>
                <a:gd name="connsiteY918" fmla="*/ 684299 h 3000995"/>
                <a:gd name="connsiteX919" fmla="*/ 426745 w 3949989"/>
                <a:gd name="connsiteY919" fmla="*/ 694722 h 3000995"/>
                <a:gd name="connsiteX920" fmla="*/ 431112 w 3949989"/>
                <a:gd name="connsiteY920" fmla="*/ 695849 h 3000995"/>
                <a:gd name="connsiteX921" fmla="*/ 431112 w 3949989"/>
                <a:gd name="connsiteY921" fmla="*/ 703597 h 3000995"/>
                <a:gd name="connsiteX922" fmla="*/ 431112 w 3949989"/>
                <a:gd name="connsiteY922" fmla="*/ 717683 h 3000995"/>
                <a:gd name="connsiteX923" fmla="*/ 428717 w 3949989"/>
                <a:gd name="connsiteY923" fmla="*/ 720923 h 3000995"/>
                <a:gd name="connsiteX924" fmla="*/ 428717 w 3949989"/>
                <a:gd name="connsiteY924" fmla="*/ 728670 h 3000995"/>
                <a:gd name="connsiteX925" fmla="*/ 425900 w 3949989"/>
                <a:gd name="connsiteY925" fmla="*/ 739517 h 3000995"/>
                <a:gd name="connsiteX926" fmla="*/ 434070 w 3949989"/>
                <a:gd name="connsiteY926" fmla="*/ 761351 h 3000995"/>
                <a:gd name="connsiteX927" fmla="*/ 434070 w 3949989"/>
                <a:gd name="connsiteY927" fmla="*/ 788256 h 3000995"/>
                <a:gd name="connsiteX928" fmla="*/ 438719 w 3949989"/>
                <a:gd name="connsiteY928" fmla="*/ 789242 h 3000995"/>
                <a:gd name="connsiteX929" fmla="*/ 442522 w 3949989"/>
                <a:gd name="connsiteY929" fmla="*/ 821077 h 3000995"/>
                <a:gd name="connsiteX930" fmla="*/ 453509 w 3949989"/>
                <a:gd name="connsiteY930" fmla="*/ 826289 h 3000995"/>
                <a:gd name="connsiteX931" fmla="*/ 467596 w 3949989"/>
                <a:gd name="connsiteY931" fmla="*/ 827838 h 3000995"/>
                <a:gd name="connsiteX932" fmla="*/ 472103 w 3949989"/>
                <a:gd name="connsiteY932" fmla="*/ 824176 h 3000995"/>
                <a:gd name="connsiteX933" fmla="*/ 480555 w 3949989"/>
                <a:gd name="connsiteY933" fmla="*/ 824176 h 3000995"/>
                <a:gd name="connsiteX934" fmla="*/ 491543 w 3949989"/>
                <a:gd name="connsiteY934" fmla="*/ 816006 h 3000995"/>
                <a:gd name="connsiteX935" fmla="*/ 493514 w 3949989"/>
                <a:gd name="connsiteY935" fmla="*/ 809667 h 3000995"/>
                <a:gd name="connsiteX936" fmla="*/ 500417 w 3949989"/>
                <a:gd name="connsiteY936" fmla="*/ 802060 h 3000995"/>
                <a:gd name="connsiteX937" fmla="*/ 515630 w 3949989"/>
                <a:gd name="connsiteY937" fmla="*/ 796285 h 3000995"/>
                <a:gd name="connsiteX938" fmla="*/ 518870 w 3949989"/>
                <a:gd name="connsiteY938" fmla="*/ 788537 h 3000995"/>
                <a:gd name="connsiteX939" fmla="*/ 524505 w 3949989"/>
                <a:gd name="connsiteY939" fmla="*/ 782762 h 3000995"/>
                <a:gd name="connsiteX940" fmla="*/ 526899 w 3949989"/>
                <a:gd name="connsiteY940" fmla="*/ 791355 h 3000995"/>
                <a:gd name="connsiteX941" fmla="*/ 535210 w 3949989"/>
                <a:gd name="connsiteY941" fmla="*/ 796707 h 3000995"/>
                <a:gd name="connsiteX942" fmla="*/ 549297 w 3949989"/>
                <a:gd name="connsiteY942" fmla="*/ 807554 h 3000995"/>
                <a:gd name="connsiteX943" fmla="*/ 549297 w 3949989"/>
                <a:gd name="connsiteY943" fmla="*/ 831923 h 3000995"/>
                <a:gd name="connsiteX944" fmla="*/ 556621 w 3949989"/>
                <a:gd name="connsiteY944" fmla="*/ 832768 h 3000995"/>
                <a:gd name="connsiteX945" fmla="*/ 556621 w 3949989"/>
                <a:gd name="connsiteY945" fmla="*/ 837840 h 3000995"/>
                <a:gd name="connsiteX946" fmla="*/ 561552 w 3949989"/>
                <a:gd name="connsiteY946" fmla="*/ 843897 h 3000995"/>
                <a:gd name="connsiteX947" fmla="*/ 562537 w 3949989"/>
                <a:gd name="connsiteY947" fmla="*/ 853757 h 3000995"/>
                <a:gd name="connsiteX948" fmla="*/ 575779 w 3949989"/>
                <a:gd name="connsiteY948" fmla="*/ 862350 h 3000995"/>
                <a:gd name="connsiteX949" fmla="*/ 565355 w 3949989"/>
                <a:gd name="connsiteY949" fmla="*/ 876436 h 3000995"/>
                <a:gd name="connsiteX950" fmla="*/ 567468 w 3949989"/>
                <a:gd name="connsiteY950" fmla="*/ 889677 h 3000995"/>
                <a:gd name="connsiteX951" fmla="*/ 587470 w 3949989"/>
                <a:gd name="connsiteY951" fmla="*/ 894748 h 3000995"/>
                <a:gd name="connsiteX952" fmla="*/ 594514 w 3949989"/>
                <a:gd name="connsiteY952" fmla="*/ 891931 h 3000995"/>
                <a:gd name="connsiteX953" fmla="*/ 595500 w 3949989"/>
                <a:gd name="connsiteY953" fmla="*/ 884747 h 3000995"/>
                <a:gd name="connsiteX954" fmla="*/ 603247 w 3949989"/>
                <a:gd name="connsiteY954" fmla="*/ 881507 h 3000995"/>
                <a:gd name="connsiteX955" fmla="*/ 609304 w 3949989"/>
                <a:gd name="connsiteY955" fmla="*/ 876718 h 3000995"/>
                <a:gd name="connsiteX956" fmla="*/ 616347 w 3949989"/>
                <a:gd name="connsiteY956" fmla="*/ 872774 h 3000995"/>
                <a:gd name="connsiteX957" fmla="*/ 620151 w 3949989"/>
                <a:gd name="connsiteY957" fmla="*/ 865590 h 3000995"/>
                <a:gd name="connsiteX958" fmla="*/ 630575 w 3949989"/>
                <a:gd name="connsiteY958" fmla="*/ 865590 h 3000995"/>
                <a:gd name="connsiteX959" fmla="*/ 643534 w 3949989"/>
                <a:gd name="connsiteY959" fmla="*/ 856715 h 3000995"/>
                <a:gd name="connsiteX960" fmla="*/ 647196 w 3949989"/>
                <a:gd name="connsiteY960" fmla="*/ 840798 h 3000995"/>
                <a:gd name="connsiteX961" fmla="*/ 642126 w 3949989"/>
                <a:gd name="connsiteY961" fmla="*/ 834881 h 3000995"/>
                <a:gd name="connsiteX962" fmla="*/ 642126 w 3949989"/>
                <a:gd name="connsiteY962" fmla="*/ 824458 h 3000995"/>
                <a:gd name="connsiteX963" fmla="*/ 655226 w 3949989"/>
                <a:gd name="connsiteY963" fmla="*/ 793890 h 3000995"/>
                <a:gd name="connsiteX964" fmla="*/ 656352 w 3949989"/>
                <a:gd name="connsiteY964" fmla="*/ 789383 h 3000995"/>
                <a:gd name="connsiteX965" fmla="*/ 660860 w 3949989"/>
                <a:gd name="connsiteY965" fmla="*/ 788397 h 3000995"/>
                <a:gd name="connsiteX966" fmla="*/ 660860 w 3949989"/>
                <a:gd name="connsiteY966" fmla="*/ 766985 h 3000995"/>
                <a:gd name="connsiteX967" fmla="*/ 665790 w 3949989"/>
                <a:gd name="connsiteY967" fmla="*/ 760787 h 3000995"/>
                <a:gd name="connsiteX968" fmla="*/ 674101 w 3949989"/>
                <a:gd name="connsiteY968" fmla="*/ 758252 h 3000995"/>
                <a:gd name="connsiteX969" fmla="*/ 676919 w 3949989"/>
                <a:gd name="connsiteY969" fmla="*/ 740080 h 3000995"/>
                <a:gd name="connsiteX970" fmla="*/ 663818 w 3949989"/>
                <a:gd name="connsiteY970" fmla="*/ 728530 h 3000995"/>
                <a:gd name="connsiteX971" fmla="*/ 649732 w 3949989"/>
                <a:gd name="connsiteY971" fmla="*/ 721205 h 3000995"/>
                <a:gd name="connsiteX972" fmla="*/ 645788 w 3949989"/>
                <a:gd name="connsiteY972" fmla="*/ 711344 h 3000995"/>
                <a:gd name="connsiteX973" fmla="*/ 642266 w 3949989"/>
                <a:gd name="connsiteY973" fmla="*/ 701202 h 3000995"/>
                <a:gd name="connsiteX974" fmla="*/ 651000 w 3949989"/>
                <a:gd name="connsiteY974" fmla="*/ 663592 h 3000995"/>
                <a:gd name="connsiteX975" fmla="*/ 666072 w 3949989"/>
                <a:gd name="connsiteY975" fmla="*/ 656689 h 3000995"/>
                <a:gd name="connsiteX976" fmla="*/ 675651 w 3949989"/>
                <a:gd name="connsiteY976" fmla="*/ 638236 h 3000995"/>
                <a:gd name="connsiteX977" fmla="*/ 680440 w 3949989"/>
                <a:gd name="connsiteY977" fmla="*/ 629925 h 3000995"/>
                <a:gd name="connsiteX978" fmla="*/ 688892 w 3949989"/>
                <a:gd name="connsiteY978" fmla="*/ 627390 h 3000995"/>
                <a:gd name="connsiteX979" fmla="*/ 696921 w 3949989"/>
                <a:gd name="connsiteY979" fmla="*/ 624432 h 3000995"/>
                <a:gd name="connsiteX980" fmla="*/ 702697 w 3949989"/>
                <a:gd name="connsiteY980" fmla="*/ 624432 h 3000995"/>
                <a:gd name="connsiteX981" fmla="*/ 705232 w 3949989"/>
                <a:gd name="connsiteY981" fmla="*/ 618797 h 3000995"/>
                <a:gd name="connsiteX982" fmla="*/ 710021 w 3949989"/>
                <a:gd name="connsiteY982" fmla="*/ 601612 h 3000995"/>
                <a:gd name="connsiteX983" fmla="*/ 716219 w 3949989"/>
                <a:gd name="connsiteY983" fmla="*/ 583159 h 3000995"/>
                <a:gd name="connsiteX984" fmla="*/ 716219 w 3949989"/>
                <a:gd name="connsiteY984" fmla="*/ 572735 h 3000995"/>
                <a:gd name="connsiteX985" fmla="*/ 723262 w 3949989"/>
                <a:gd name="connsiteY985" fmla="*/ 568931 h 3000995"/>
                <a:gd name="connsiteX986" fmla="*/ 729179 w 3949989"/>
                <a:gd name="connsiteY986" fmla="*/ 563860 h 3000995"/>
                <a:gd name="connsiteX987" fmla="*/ 742561 w 3949989"/>
                <a:gd name="connsiteY987" fmla="*/ 563860 h 3000995"/>
                <a:gd name="connsiteX988" fmla="*/ 743406 w 3949989"/>
                <a:gd name="connsiteY988" fmla="*/ 556536 h 3000995"/>
                <a:gd name="connsiteX989" fmla="*/ 770593 w 3949989"/>
                <a:gd name="connsiteY989" fmla="*/ 558648 h 3000995"/>
                <a:gd name="connsiteX990" fmla="*/ 762000 w 3949989"/>
                <a:gd name="connsiteY990" fmla="*/ 586821 h 3000995"/>
                <a:gd name="connsiteX991" fmla="*/ 757352 w 3949989"/>
                <a:gd name="connsiteY991" fmla="*/ 598513 h 3000995"/>
                <a:gd name="connsiteX992" fmla="*/ 743265 w 3949989"/>
                <a:gd name="connsiteY992" fmla="*/ 604006 h 3000995"/>
                <a:gd name="connsiteX993" fmla="*/ 730869 w 3949989"/>
                <a:gd name="connsiteY993" fmla="*/ 610768 h 3000995"/>
                <a:gd name="connsiteX994" fmla="*/ 724108 w 3949989"/>
                <a:gd name="connsiteY994" fmla="*/ 623164 h 3000995"/>
                <a:gd name="connsiteX995" fmla="*/ 712416 w 3949989"/>
                <a:gd name="connsiteY995" fmla="*/ 630770 h 3000995"/>
                <a:gd name="connsiteX996" fmla="*/ 704246 w 3949989"/>
                <a:gd name="connsiteY996" fmla="*/ 641758 h 3000995"/>
                <a:gd name="connsiteX997" fmla="*/ 704246 w 3949989"/>
                <a:gd name="connsiteY997" fmla="*/ 649928 h 3000995"/>
                <a:gd name="connsiteX998" fmla="*/ 707063 w 3949989"/>
                <a:gd name="connsiteY998" fmla="*/ 657957 h 3000995"/>
                <a:gd name="connsiteX999" fmla="*/ 707063 w 3949989"/>
                <a:gd name="connsiteY999" fmla="*/ 677255 h 3000995"/>
                <a:gd name="connsiteX1000" fmla="*/ 705091 w 3949989"/>
                <a:gd name="connsiteY1000" fmla="*/ 691342 h 3000995"/>
                <a:gd name="connsiteX1001" fmla="*/ 704387 w 3949989"/>
                <a:gd name="connsiteY1001" fmla="*/ 704442 h 3000995"/>
                <a:gd name="connsiteX1002" fmla="*/ 718473 w 3949989"/>
                <a:gd name="connsiteY1002" fmla="*/ 728670 h 3000995"/>
                <a:gd name="connsiteX1003" fmla="*/ 723122 w 3949989"/>
                <a:gd name="connsiteY1003" fmla="*/ 729516 h 3000995"/>
                <a:gd name="connsiteX1004" fmla="*/ 723967 w 3949989"/>
                <a:gd name="connsiteY1004" fmla="*/ 736841 h 3000995"/>
                <a:gd name="connsiteX1005" fmla="*/ 739321 w 3949989"/>
                <a:gd name="connsiteY1005" fmla="*/ 731769 h 3000995"/>
                <a:gd name="connsiteX1006" fmla="*/ 753407 w 3949989"/>
                <a:gd name="connsiteY1006" fmla="*/ 723036 h 3000995"/>
                <a:gd name="connsiteX1007" fmla="*/ 770593 w 3949989"/>
                <a:gd name="connsiteY1007" fmla="*/ 718106 h 3000995"/>
                <a:gd name="connsiteX1008" fmla="*/ 778904 w 3949989"/>
                <a:gd name="connsiteY1008" fmla="*/ 718106 h 3000995"/>
                <a:gd name="connsiteX1009" fmla="*/ 786510 w 3949989"/>
                <a:gd name="connsiteY1009" fmla="*/ 714725 h 3000995"/>
                <a:gd name="connsiteX1010" fmla="*/ 787496 w 3949989"/>
                <a:gd name="connsiteY1010" fmla="*/ 710217 h 3000995"/>
                <a:gd name="connsiteX1011" fmla="*/ 812429 w 3949989"/>
                <a:gd name="connsiteY1011" fmla="*/ 714443 h 3000995"/>
                <a:gd name="connsiteX1012" fmla="*/ 814824 w 3949989"/>
                <a:gd name="connsiteY1012" fmla="*/ 717401 h 3000995"/>
                <a:gd name="connsiteX1013" fmla="*/ 825529 w 3949989"/>
                <a:gd name="connsiteY1013" fmla="*/ 717401 h 3000995"/>
                <a:gd name="connsiteX1014" fmla="*/ 835672 w 3949989"/>
                <a:gd name="connsiteY1014" fmla="*/ 723459 h 3000995"/>
                <a:gd name="connsiteX1015" fmla="*/ 835672 w 3949989"/>
                <a:gd name="connsiteY1015" fmla="*/ 736559 h 3000995"/>
                <a:gd name="connsiteX1016" fmla="*/ 827502 w 3949989"/>
                <a:gd name="connsiteY1016" fmla="*/ 744870 h 3000995"/>
                <a:gd name="connsiteX1017" fmla="*/ 816514 w 3949989"/>
                <a:gd name="connsiteY1017" fmla="*/ 748110 h 3000995"/>
                <a:gd name="connsiteX1018" fmla="*/ 806090 w 3949989"/>
                <a:gd name="connsiteY1018" fmla="*/ 756280 h 3000995"/>
                <a:gd name="connsiteX1019" fmla="*/ 805104 w 3949989"/>
                <a:gd name="connsiteY1019" fmla="*/ 760787 h 3000995"/>
                <a:gd name="connsiteX1020" fmla="*/ 786792 w 3949989"/>
                <a:gd name="connsiteY1020" fmla="*/ 761069 h 3000995"/>
                <a:gd name="connsiteX1021" fmla="*/ 767635 w 3949989"/>
                <a:gd name="connsiteY1021" fmla="*/ 758111 h 3000995"/>
                <a:gd name="connsiteX1022" fmla="*/ 757070 w 3949989"/>
                <a:gd name="connsiteY1022" fmla="*/ 787974 h 3000995"/>
                <a:gd name="connsiteX1023" fmla="*/ 767635 w 3949989"/>
                <a:gd name="connsiteY1023" fmla="*/ 799243 h 3000995"/>
                <a:gd name="connsiteX1024" fmla="*/ 759887 w 3949989"/>
                <a:gd name="connsiteY1024" fmla="*/ 816147 h 3000995"/>
                <a:gd name="connsiteX1025" fmla="*/ 731714 w 3949989"/>
                <a:gd name="connsiteY1025" fmla="*/ 829388 h 3000995"/>
                <a:gd name="connsiteX1026" fmla="*/ 720163 w 3949989"/>
                <a:gd name="connsiteY1026" fmla="*/ 836994 h 3000995"/>
                <a:gd name="connsiteX1027" fmla="*/ 709740 w 3949989"/>
                <a:gd name="connsiteY1027" fmla="*/ 848404 h 3000995"/>
                <a:gd name="connsiteX1028" fmla="*/ 709740 w 3949989"/>
                <a:gd name="connsiteY1028" fmla="*/ 856856 h 3000995"/>
                <a:gd name="connsiteX1029" fmla="*/ 712839 w 3949989"/>
                <a:gd name="connsiteY1029" fmla="*/ 865026 h 3000995"/>
                <a:gd name="connsiteX1030" fmla="*/ 706641 w 3949989"/>
                <a:gd name="connsiteY1030" fmla="*/ 880944 h 3000995"/>
                <a:gd name="connsiteX1031" fmla="*/ 700865 w 3949989"/>
                <a:gd name="connsiteY1031" fmla="*/ 883338 h 3000995"/>
                <a:gd name="connsiteX1032" fmla="*/ 699034 w 3949989"/>
                <a:gd name="connsiteY1032" fmla="*/ 892495 h 3000995"/>
                <a:gd name="connsiteX1033" fmla="*/ 687906 w 3949989"/>
                <a:gd name="connsiteY1033" fmla="*/ 903341 h 3000995"/>
                <a:gd name="connsiteX1034" fmla="*/ 671566 w 3949989"/>
                <a:gd name="connsiteY1034" fmla="*/ 906158 h 3000995"/>
                <a:gd name="connsiteX1035" fmla="*/ 663818 w 3949989"/>
                <a:gd name="connsiteY1035" fmla="*/ 909398 h 3000995"/>
                <a:gd name="connsiteX1036" fmla="*/ 659874 w 3949989"/>
                <a:gd name="connsiteY1036" fmla="*/ 916441 h 3000995"/>
                <a:gd name="connsiteX1037" fmla="*/ 647055 w 3949989"/>
                <a:gd name="connsiteY1037" fmla="*/ 922639 h 3000995"/>
                <a:gd name="connsiteX1038" fmla="*/ 627617 w 3949989"/>
                <a:gd name="connsiteY1038" fmla="*/ 925175 h 3000995"/>
                <a:gd name="connsiteX1039" fmla="*/ 619587 w 3949989"/>
                <a:gd name="connsiteY1039" fmla="*/ 936303 h 3000995"/>
                <a:gd name="connsiteX1040" fmla="*/ 611276 w 3949989"/>
                <a:gd name="connsiteY1040" fmla="*/ 938979 h 3000995"/>
                <a:gd name="connsiteX1041" fmla="*/ 600289 w 3949989"/>
                <a:gd name="connsiteY1041" fmla="*/ 938979 h 3000995"/>
                <a:gd name="connsiteX1042" fmla="*/ 581131 w 3949989"/>
                <a:gd name="connsiteY1042" fmla="*/ 936303 h 3000995"/>
                <a:gd name="connsiteX1043" fmla="*/ 565214 w 3949989"/>
                <a:gd name="connsiteY1043" fmla="*/ 930246 h 3000995"/>
                <a:gd name="connsiteX1044" fmla="*/ 565214 w 3949989"/>
                <a:gd name="connsiteY1044" fmla="*/ 927992 h 3000995"/>
                <a:gd name="connsiteX1045" fmla="*/ 546479 w 3949989"/>
                <a:gd name="connsiteY1045" fmla="*/ 924893 h 3000995"/>
                <a:gd name="connsiteX1046" fmla="*/ 545634 w 3949989"/>
                <a:gd name="connsiteY1046" fmla="*/ 917427 h 3000995"/>
                <a:gd name="connsiteX1047" fmla="*/ 538309 w 3949989"/>
                <a:gd name="connsiteY1047" fmla="*/ 917427 h 3000995"/>
                <a:gd name="connsiteX1048" fmla="*/ 538309 w 3949989"/>
                <a:gd name="connsiteY1048" fmla="*/ 909398 h 3000995"/>
                <a:gd name="connsiteX1049" fmla="*/ 531829 w 3949989"/>
                <a:gd name="connsiteY1049" fmla="*/ 904890 h 3000995"/>
                <a:gd name="connsiteX1050" fmla="*/ 530280 w 3949989"/>
                <a:gd name="connsiteY1050" fmla="*/ 885311 h 3000995"/>
                <a:gd name="connsiteX1051" fmla="*/ 537746 w 3949989"/>
                <a:gd name="connsiteY1051" fmla="*/ 884465 h 3000995"/>
                <a:gd name="connsiteX1052" fmla="*/ 537746 w 3949989"/>
                <a:gd name="connsiteY1052" fmla="*/ 876577 h 3000995"/>
                <a:gd name="connsiteX1053" fmla="*/ 532252 w 3949989"/>
                <a:gd name="connsiteY1053" fmla="*/ 871224 h 3000995"/>
                <a:gd name="connsiteX1054" fmla="*/ 526758 w 3949989"/>
                <a:gd name="connsiteY1054" fmla="*/ 865731 h 3000995"/>
                <a:gd name="connsiteX1055" fmla="*/ 526758 w 3949989"/>
                <a:gd name="connsiteY1055" fmla="*/ 854602 h 3000995"/>
                <a:gd name="connsiteX1056" fmla="*/ 510841 w 3949989"/>
                <a:gd name="connsiteY1056" fmla="*/ 849954 h 3000995"/>
                <a:gd name="connsiteX1057" fmla="*/ 501544 w 3949989"/>
                <a:gd name="connsiteY1057" fmla="*/ 862491 h 3000995"/>
                <a:gd name="connsiteX1058" fmla="*/ 488162 w 3949989"/>
                <a:gd name="connsiteY1058" fmla="*/ 873760 h 3000995"/>
                <a:gd name="connsiteX1059" fmla="*/ 488162 w 3949989"/>
                <a:gd name="connsiteY1059" fmla="*/ 887846 h 3000995"/>
                <a:gd name="connsiteX1060" fmla="*/ 494642 w 3949989"/>
                <a:gd name="connsiteY1060" fmla="*/ 895171 h 3000995"/>
                <a:gd name="connsiteX1061" fmla="*/ 499290 w 3949989"/>
                <a:gd name="connsiteY1061" fmla="*/ 915174 h 3000995"/>
                <a:gd name="connsiteX1062" fmla="*/ 499290 w 3949989"/>
                <a:gd name="connsiteY1062" fmla="*/ 929260 h 3000995"/>
                <a:gd name="connsiteX1063" fmla="*/ 492810 w 3949989"/>
                <a:gd name="connsiteY1063" fmla="*/ 936585 h 3000995"/>
                <a:gd name="connsiteX1064" fmla="*/ 490275 w 3949989"/>
                <a:gd name="connsiteY1064" fmla="*/ 945037 h 3000995"/>
                <a:gd name="connsiteX1065" fmla="*/ 487316 w 3949989"/>
                <a:gd name="connsiteY1065" fmla="*/ 947572 h 3000995"/>
                <a:gd name="connsiteX1066" fmla="*/ 484922 w 3949989"/>
                <a:gd name="connsiteY1066" fmla="*/ 953348 h 3000995"/>
                <a:gd name="connsiteX1067" fmla="*/ 457876 w 3949989"/>
                <a:gd name="connsiteY1067" fmla="*/ 953348 h 3000995"/>
                <a:gd name="connsiteX1068" fmla="*/ 449706 w 3949989"/>
                <a:gd name="connsiteY1068" fmla="*/ 958982 h 3000995"/>
                <a:gd name="connsiteX1069" fmla="*/ 443649 w 3949989"/>
                <a:gd name="connsiteY1069" fmla="*/ 966589 h 3000995"/>
                <a:gd name="connsiteX1070" fmla="*/ 425618 w 3949989"/>
                <a:gd name="connsiteY1070" fmla="*/ 975886 h 3000995"/>
                <a:gd name="connsiteX1071" fmla="*/ 423083 w 3949989"/>
                <a:gd name="connsiteY1071" fmla="*/ 984197 h 3000995"/>
                <a:gd name="connsiteX1072" fmla="*/ 421956 w 3949989"/>
                <a:gd name="connsiteY1072" fmla="*/ 994198 h 3000995"/>
                <a:gd name="connsiteX1073" fmla="*/ 417448 w 3949989"/>
                <a:gd name="connsiteY1073" fmla="*/ 995184 h 3000995"/>
                <a:gd name="connsiteX1074" fmla="*/ 397023 w 3949989"/>
                <a:gd name="connsiteY1074" fmla="*/ 1013074 h 3000995"/>
                <a:gd name="connsiteX1075" fmla="*/ 394347 w 3949989"/>
                <a:gd name="connsiteY1075" fmla="*/ 1018567 h 3000995"/>
                <a:gd name="connsiteX1076" fmla="*/ 391670 w 3949989"/>
                <a:gd name="connsiteY1076" fmla="*/ 1026878 h 3000995"/>
                <a:gd name="connsiteX1077" fmla="*/ 383923 w 3949989"/>
                <a:gd name="connsiteY1077" fmla="*/ 1030118 h 3000995"/>
                <a:gd name="connsiteX1078" fmla="*/ 376316 w 3949989"/>
                <a:gd name="connsiteY1078" fmla="*/ 1033499 h 3000995"/>
                <a:gd name="connsiteX1079" fmla="*/ 375330 w 3949989"/>
                <a:gd name="connsiteY1079" fmla="*/ 1037866 h 3000995"/>
                <a:gd name="connsiteX1080" fmla="*/ 361244 w 3949989"/>
                <a:gd name="connsiteY1080" fmla="*/ 1051952 h 3000995"/>
                <a:gd name="connsiteX1081" fmla="*/ 350961 w 3949989"/>
                <a:gd name="connsiteY1081" fmla="*/ 1071814 h 3000995"/>
                <a:gd name="connsiteX1082" fmla="*/ 322788 w 3949989"/>
                <a:gd name="connsiteY1082" fmla="*/ 1074631 h 3000995"/>
                <a:gd name="connsiteX1083" fmla="*/ 300109 w 3949989"/>
                <a:gd name="connsiteY1083" fmla="*/ 1082097 h 3000995"/>
                <a:gd name="connsiteX1084" fmla="*/ 293348 w 3949989"/>
                <a:gd name="connsiteY1084" fmla="*/ 1088858 h 3000995"/>
                <a:gd name="connsiteX1085" fmla="*/ 289967 w 3949989"/>
                <a:gd name="connsiteY1085" fmla="*/ 1093788 h 3000995"/>
                <a:gd name="connsiteX1086" fmla="*/ 284473 w 3949989"/>
                <a:gd name="connsiteY1086" fmla="*/ 1096465 h 3000995"/>
                <a:gd name="connsiteX1087" fmla="*/ 276867 w 3949989"/>
                <a:gd name="connsiteY1087" fmla="*/ 1102663 h 3000995"/>
                <a:gd name="connsiteX1088" fmla="*/ 272923 w 3949989"/>
                <a:gd name="connsiteY1088" fmla="*/ 1115199 h 3000995"/>
                <a:gd name="connsiteX1089" fmla="*/ 267852 w 3949989"/>
                <a:gd name="connsiteY1089" fmla="*/ 1123933 h 3000995"/>
                <a:gd name="connsiteX1090" fmla="*/ 278980 w 3949989"/>
                <a:gd name="connsiteY1090" fmla="*/ 1129427 h 3000995"/>
                <a:gd name="connsiteX1091" fmla="*/ 300250 w 3949989"/>
                <a:gd name="connsiteY1091" fmla="*/ 1140977 h 3000995"/>
                <a:gd name="connsiteX1092" fmla="*/ 308561 w 3949989"/>
                <a:gd name="connsiteY1092" fmla="*/ 1146471 h 3000995"/>
                <a:gd name="connsiteX1093" fmla="*/ 311097 w 3949989"/>
                <a:gd name="connsiteY1093" fmla="*/ 1149288 h 3000995"/>
                <a:gd name="connsiteX1094" fmla="*/ 316731 w 3949989"/>
                <a:gd name="connsiteY1094" fmla="*/ 1151965 h 3000995"/>
                <a:gd name="connsiteX1095" fmla="*/ 325605 w 3949989"/>
                <a:gd name="connsiteY1095" fmla="*/ 1156754 h 3000995"/>
                <a:gd name="connsiteX1096" fmla="*/ 333776 w 3949989"/>
                <a:gd name="connsiteY1096" fmla="*/ 1164924 h 3000995"/>
                <a:gd name="connsiteX1097" fmla="*/ 336452 w 3949989"/>
                <a:gd name="connsiteY1097" fmla="*/ 1193097 h 3000995"/>
                <a:gd name="connsiteX1098" fmla="*/ 336452 w 3949989"/>
                <a:gd name="connsiteY1098" fmla="*/ 1206338 h 3000995"/>
                <a:gd name="connsiteX1099" fmla="*/ 330676 w 3949989"/>
                <a:gd name="connsiteY1099" fmla="*/ 1208733 h 3000995"/>
                <a:gd name="connsiteX1100" fmla="*/ 326169 w 3949989"/>
                <a:gd name="connsiteY1100" fmla="*/ 1214508 h 3000995"/>
                <a:gd name="connsiteX1101" fmla="*/ 312083 w 3949989"/>
                <a:gd name="connsiteY1101" fmla="*/ 1215494 h 3000995"/>
                <a:gd name="connsiteX1102" fmla="*/ 308279 w 3949989"/>
                <a:gd name="connsiteY1102" fmla="*/ 1228172 h 3000995"/>
                <a:gd name="connsiteX1103" fmla="*/ 281515 w 3949989"/>
                <a:gd name="connsiteY1103" fmla="*/ 1231412 h 3000995"/>
                <a:gd name="connsiteX1104" fmla="*/ 270246 w 3949989"/>
                <a:gd name="connsiteY1104" fmla="*/ 1233947 h 3000995"/>
                <a:gd name="connsiteX1105" fmla="*/ 267147 w 3949989"/>
                <a:gd name="connsiteY1105" fmla="*/ 1248034 h 3000995"/>
                <a:gd name="connsiteX1106" fmla="*/ 237566 w 3949989"/>
                <a:gd name="connsiteY1106" fmla="*/ 1248034 h 3000995"/>
                <a:gd name="connsiteX1107" fmla="*/ 221085 w 3949989"/>
                <a:gd name="connsiteY1107" fmla="*/ 1239582 h 3000995"/>
                <a:gd name="connsiteX1108" fmla="*/ 212351 w 3949989"/>
                <a:gd name="connsiteY1108" fmla="*/ 1244653 h 3000995"/>
                <a:gd name="connsiteX1109" fmla="*/ 188686 w 3949989"/>
                <a:gd name="connsiteY1109" fmla="*/ 1245639 h 3000995"/>
                <a:gd name="connsiteX1110" fmla="*/ 182911 w 3949989"/>
                <a:gd name="connsiteY1110" fmla="*/ 1264515 h 3000995"/>
                <a:gd name="connsiteX1111" fmla="*/ 182911 w 3949989"/>
                <a:gd name="connsiteY1111" fmla="*/ 1289025 h 3000995"/>
                <a:gd name="connsiteX1112" fmla="*/ 180939 w 3949989"/>
                <a:gd name="connsiteY1112" fmla="*/ 1298040 h 3000995"/>
                <a:gd name="connsiteX1113" fmla="*/ 175445 w 3949989"/>
                <a:gd name="connsiteY1113" fmla="*/ 1306210 h 3000995"/>
                <a:gd name="connsiteX1114" fmla="*/ 171501 w 3949989"/>
                <a:gd name="connsiteY1114" fmla="*/ 1329734 h 3000995"/>
                <a:gd name="connsiteX1115" fmla="*/ 166993 w 3949989"/>
                <a:gd name="connsiteY1115" fmla="*/ 1330580 h 3000995"/>
                <a:gd name="connsiteX1116" fmla="*/ 166993 w 3949989"/>
                <a:gd name="connsiteY1116" fmla="*/ 1360443 h 3000995"/>
                <a:gd name="connsiteX1117" fmla="*/ 172628 w 3949989"/>
                <a:gd name="connsiteY1117" fmla="*/ 1371148 h 3000995"/>
                <a:gd name="connsiteX1118" fmla="*/ 172628 w 3949989"/>
                <a:gd name="connsiteY1118" fmla="*/ 1387629 h 3000995"/>
                <a:gd name="connsiteX1119" fmla="*/ 176009 w 3949989"/>
                <a:gd name="connsiteY1119" fmla="*/ 1401716 h 3000995"/>
                <a:gd name="connsiteX1120" fmla="*/ 186292 w 3949989"/>
                <a:gd name="connsiteY1120" fmla="*/ 1414957 h 3000995"/>
                <a:gd name="connsiteX1121" fmla="*/ 200378 w 3949989"/>
                <a:gd name="connsiteY1121" fmla="*/ 1417492 h 3000995"/>
                <a:gd name="connsiteX1122" fmla="*/ 211365 w 3949989"/>
                <a:gd name="connsiteY1122" fmla="*/ 1425803 h 3000995"/>
                <a:gd name="connsiteX1123" fmla="*/ 232495 w 3949989"/>
                <a:gd name="connsiteY1123" fmla="*/ 1437636 h 3000995"/>
                <a:gd name="connsiteX1124" fmla="*/ 244186 w 3949989"/>
                <a:gd name="connsiteY1124" fmla="*/ 1442284 h 3000995"/>
                <a:gd name="connsiteX1125" fmla="*/ 254470 w 3949989"/>
                <a:gd name="connsiteY1125" fmla="*/ 1448482 h 3000995"/>
                <a:gd name="connsiteX1126" fmla="*/ 264612 w 3949989"/>
                <a:gd name="connsiteY1126" fmla="*/ 1442143 h 3000995"/>
                <a:gd name="connsiteX1127" fmla="*/ 276303 w 3949989"/>
                <a:gd name="connsiteY1127" fmla="*/ 1434677 h 3000995"/>
                <a:gd name="connsiteX1128" fmla="*/ 298841 w 3949989"/>
                <a:gd name="connsiteY1128" fmla="*/ 1424254 h 3000995"/>
                <a:gd name="connsiteX1129" fmla="*/ 306025 w 3949989"/>
                <a:gd name="connsiteY1129" fmla="*/ 1423127 h 3000995"/>
                <a:gd name="connsiteX1130" fmla="*/ 311801 w 3949989"/>
                <a:gd name="connsiteY1130" fmla="*/ 1418056 h 3000995"/>
                <a:gd name="connsiteX1131" fmla="*/ 331240 w 3949989"/>
                <a:gd name="connsiteY1131" fmla="*/ 1415520 h 3000995"/>
                <a:gd name="connsiteX1132" fmla="*/ 342086 w 3949989"/>
                <a:gd name="connsiteY1132" fmla="*/ 1407350 h 3000995"/>
                <a:gd name="connsiteX1133" fmla="*/ 353074 w 3949989"/>
                <a:gd name="connsiteY1133" fmla="*/ 1396363 h 3000995"/>
                <a:gd name="connsiteX1134" fmla="*/ 364146 w 3949989"/>
                <a:gd name="connsiteY1134" fmla="*/ 1383544 h 3000995"/>
                <a:gd name="connsiteX1135" fmla="*/ 363498 w 3949989"/>
                <a:gd name="connsiteY1135" fmla="*/ 1380445 h 3000995"/>
                <a:gd name="connsiteX1136" fmla="*/ 359131 w 3949989"/>
                <a:gd name="connsiteY1136" fmla="*/ 1376642 h 3000995"/>
                <a:gd name="connsiteX1137" fmla="*/ 356455 w 3949989"/>
                <a:gd name="connsiteY1137" fmla="*/ 1368331 h 3000995"/>
                <a:gd name="connsiteX1138" fmla="*/ 355187 w 3949989"/>
                <a:gd name="connsiteY1138" fmla="*/ 1350441 h 3000995"/>
                <a:gd name="connsiteX1139" fmla="*/ 353074 w 3949989"/>
                <a:gd name="connsiteY1139" fmla="*/ 1344384 h 3000995"/>
                <a:gd name="connsiteX1140" fmla="*/ 353074 w 3949989"/>
                <a:gd name="connsiteY1140" fmla="*/ 1333679 h 3000995"/>
                <a:gd name="connsiteX1141" fmla="*/ 372654 w 3949989"/>
                <a:gd name="connsiteY1141" fmla="*/ 1325931 h 3000995"/>
                <a:gd name="connsiteX1142" fmla="*/ 379415 w 3949989"/>
                <a:gd name="connsiteY1142" fmla="*/ 1319029 h 3000995"/>
                <a:gd name="connsiteX1143" fmla="*/ 387726 w 3949989"/>
                <a:gd name="connsiteY1143" fmla="*/ 1313535 h 3000995"/>
                <a:gd name="connsiteX1144" fmla="*/ 395755 w 3949989"/>
                <a:gd name="connsiteY1144" fmla="*/ 1294378 h 3000995"/>
                <a:gd name="connsiteX1145" fmla="*/ 399277 w 3949989"/>
                <a:gd name="connsiteY1145" fmla="*/ 1284095 h 3000995"/>
                <a:gd name="connsiteX1146" fmla="*/ 404066 w 3949989"/>
                <a:gd name="connsiteY1146" fmla="*/ 1275220 h 3000995"/>
                <a:gd name="connsiteX1147" fmla="*/ 407447 w 3949989"/>
                <a:gd name="connsiteY1147" fmla="*/ 1264937 h 3000995"/>
                <a:gd name="connsiteX1148" fmla="*/ 415617 w 3949989"/>
                <a:gd name="connsiteY1148" fmla="*/ 1259443 h 3000995"/>
                <a:gd name="connsiteX1149" fmla="*/ 424492 w 3949989"/>
                <a:gd name="connsiteY1149" fmla="*/ 1254513 h 3000995"/>
                <a:gd name="connsiteX1150" fmla="*/ 428717 w 3949989"/>
                <a:gd name="connsiteY1150" fmla="*/ 1245075 h 3000995"/>
                <a:gd name="connsiteX1151" fmla="*/ 437733 w 3949989"/>
                <a:gd name="connsiteY1151" fmla="*/ 1240004 h 3000995"/>
                <a:gd name="connsiteX1152" fmla="*/ 443649 w 3949989"/>
                <a:gd name="connsiteY1152" fmla="*/ 1250710 h 3000995"/>
                <a:gd name="connsiteX1153" fmla="*/ 468441 w 3949989"/>
                <a:gd name="connsiteY1153" fmla="*/ 1249161 h 3000995"/>
                <a:gd name="connsiteX1154" fmla="*/ 473794 w 3949989"/>
                <a:gd name="connsiteY1154" fmla="*/ 1240850 h 3000995"/>
                <a:gd name="connsiteX1155" fmla="*/ 480696 w 3949989"/>
                <a:gd name="connsiteY1155" fmla="*/ 1234088 h 3000995"/>
                <a:gd name="connsiteX1156" fmla="*/ 500699 w 3949989"/>
                <a:gd name="connsiteY1156" fmla="*/ 1226482 h 3000995"/>
                <a:gd name="connsiteX1157" fmla="*/ 511404 w 3949989"/>
                <a:gd name="connsiteY1157" fmla="*/ 1229299 h 3000995"/>
                <a:gd name="connsiteX1158" fmla="*/ 522532 w 3949989"/>
                <a:gd name="connsiteY1158" fmla="*/ 1231975 h 3000995"/>
                <a:gd name="connsiteX1159" fmla="*/ 534083 w 3949989"/>
                <a:gd name="connsiteY1159" fmla="*/ 1250428 h 3000995"/>
                <a:gd name="connsiteX1160" fmla="*/ 543803 w 3949989"/>
                <a:gd name="connsiteY1160" fmla="*/ 1254513 h 3000995"/>
                <a:gd name="connsiteX1161" fmla="*/ 549860 w 3949989"/>
                <a:gd name="connsiteY1161" fmla="*/ 1262261 h 3000995"/>
                <a:gd name="connsiteX1162" fmla="*/ 553381 w 3949989"/>
                <a:gd name="connsiteY1162" fmla="*/ 1264092 h 3000995"/>
                <a:gd name="connsiteX1163" fmla="*/ 555213 w 3949989"/>
                <a:gd name="connsiteY1163" fmla="*/ 1270431 h 3000995"/>
                <a:gd name="connsiteX1164" fmla="*/ 562960 w 3949989"/>
                <a:gd name="connsiteY1164" fmla="*/ 1276488 h 3000995"/>
                <a:gd name="connsiteX1165" fmla="*/ 571130 w 3949989"/>
                <a:gd name="connsiteY1165" fmla="*/ 1281982 h 3000995"/>
                <a:gd name="connsiteX1166" fmla="*/ 574370 w 3949989"/>
                <a:gd name="connsiteY1166" fmla="*/ 1284235 h 3000995"/>
                <a:gd name="connsiteX1167" fmla="*/ 582963 w 3949989"/>
                <a:gd name="connsiteY1167" fmla="*/ 1284235 h 3000995"/>
                <a:gd name="connsiteX1168" fmla="*/ 591415 w 3949989"/>
                <a:gd name="connsiteY1168" fmla="*/ 1303111 h 3000995"/>
                <a:gd name="connsiteX1169" fmla="*/ 595922 w 3949989"/>
                <a:gd name="connsiteY1169" fmla="*/ 1304097 h 3000995"/>
                <a:gd name="connsiteX1170" fmla="*/ 615221 w 3949989"/>
                <a:gd name="connsiteY1170" fmla="*/ 1314944 h 3000995"/>
                <a:gd name="connsiteX1171" fmla="*/ 621700 w 3949989"/>
                <a:gd name="connsiteY1171" fmla="*/ 1335932 h 3000995"/>
                <a:gd name="connsiteX1172" fmla="*/ 643252 w 3949989"/>
                <a:gd name="connsiteY1172" fmla="*/ 1341849 h 3000995"/>
                <a:gd name="connsiteX1173" fmla="*/ 643252 w 3949989"/>
                <a:gd name="connsiteY1173" fmla="*/ 1355935 h 3000995"/>
                <a:gd name="connsiteX1174" fmla="*/ 646070 w 3949989"/>
                <a:gd name="connsiteY1174" fmla="*/ 1366640 h 3000995"/>
                <a:gd name="connsiteX1175" fmla="*/ 646070 w 3949989"/>
                <a:gd name="connsiteY1175" fmla="*/ 1379882 h 3000995"/>
                <a:gd name="connsiteX1176" fmla="*/ 650859 w 3949989"/>
                <a:gd name="connsiteY1176" fmla="*/ 1388615 h 3000995"/>
                <a:gd name="connsiteX1177" fmla="*/ 662691 w 3949989"/>
                <a:gd name="connsiteY1177" fmla="*/ 1386643 h 3000995"/>
                <a:gd name="connsiteX1178" fmla="*/ 669453 w 3949989"/>
                <a:gd name="connsiteY1178" fmla="*/ 1376924 h 3000995"/>
                <a:gd name="connsiteX1179" fmla="*/ 674946 w 3949989"/>
                <a:gd name="connsiteY1179" fmla="*/ 1368894 h 3000995"/>
                <a:gd name="connsiteX1180" fmla="*/ 672693 w 3949989"/>
                <a:gd name="connsiteY1180" fmla="*/ 1355935 h 3000995"/>
                <a:gd name="connsiteX1181" fmla="*/ 677482 w 3949989"/>
                <a:gd name="connsiteY1181" fmla="*/ 1333115 h 3000995"/>
                <a:gd name="connsiteX1182" fmla="*/ 686638 w 3949989"/>
                <a:gd name="connsiteY1182" fmla="*/ 1328467 h 3000995"/>
                <a:gd name="connsiteX1183" fmla="*/ 688751 w 3949989"/>
                <a:gd name="connsiteY1183" fmla="*/ 1315225 h 3000995"/>
                <a:gd name="connsiteX1184" fmla="*/ 684385 w 3949989"/>
                <a:gd name="connsiteY1184" fmla="*/ 1314239 h 3000995"/>
                <a:gd name="connsiteX1185" fmla="*/ 683398 w 3949989"/>
                <a:gd name="connsiteY1185" fmla="*/ 1309732 h 3000995"/>
                <a:gd name="connsiteX1186" fmla="*/ 665368 w 3949989"/>
                <a:gd name="connsiteY1186" fmla="*/ 1303111 h 3000995"/>
                <a:gd name="connsiteX1187" fmla="*/ 658466 w 3949989"/>
                <a:gd name="connsiteY1187" fmla="*/ 1296209 h 3000995"/>
                <a:gd name="connsiteX1188" fmla="*/ 651563 w 3949989"/>
                <a:gd name="connsiteY1188" fmla="*/ 1289447 h 3000995"/>
                <a:gd name="connsiteX1189" fmla="*/ 634519 w 3949989"/>
                <a:gd name="connsiteY1189" fmla="*/ 1281841 h 3000995"/>
                <a:gd name="connsiteX1190" fmla="*/ 615925 w 3949989"/>
                <a:gd name="connsiteY1190" fmla="*/ 1270149 h 3000995"/>
                <a:gd name="connsiteX1191" fmla="*/ 607755 w 3949989"/>
                <a:gd name="connsiteY1191" fmla="*/ 1267614 h 3000995"/>
                <a:gd name="connsiteX1192" fmla="*/ 599021 w 3949989"/>
                <a:gd name="connsiteY1192" fmla="*/ 1260430 h 3000995"/>
                <a:gd name="connsiteX1193" fmla="*/ 593246 w 3949989"/>
                <a:gd name="connsiteY1193" fmla="*/ 1260430 h 3000995"/>
                <a:gd name="connsiteX1194" fmla="*/ 590710 w 3949989"/>
                <a:gd name="connsiteY1194" fmla="*/ 1254795 h 3000995"/>
                <a:gd name="connsiteX1195" fmla="*/ 587893 w 3949989"/>
                <a:gd name="connsiteY1195" fmla="*/ 1243808 h 3000995"/>
                <a:gd name="connsiteX1196" fmla="*/ 587893 w 3949989"/>
                <a:gd name="connsiteY1196" fmla="*/ 1238737 h 3000995"/>
                <a:gd name="connsiteX1197" fmla="*/ 582118 w 3949989"/>
                <a:gd name="connsiteY1197" fmla="*/ 1236342 h 3000995"/>
                <a:gd name="connsiteX1198" fmla="*/ 576624 w 3949989"/>
                <a:gd name="connsiteY1198" fmla="*/ 1228172 h 3000995"/>
                <a:gd name="connsiteX1199" fmla="*/ 571975 w 3949989"/>
                <a:gd name="connsiteY1199" fmla="*/ 1205493 h 3000995"/>
                <a:gd name="connsiteX1200" fmla="*/ 580286 w 3949989"/>
                <a:gd name="connsiteY1200" fmla="*/ 1189575 h 3000995"/>
                <a:gd name="connsiteX1201" fmla="*/ 585498 w 3949989"/>
                <a:gd name="connsiteY1201" fmla="*/ 1199999 h 3000995"/>
                <a:gd name="connsiteX1202" fmla="*/ 591837 w 3949989"/>
                <a:gd name="connsiteY1202" fmla="*/ 1207465 h 3000995"/>
                <a:gd name="connsiteX1203" fmla="*/ 612403 w 3949989"/>
                <a:gd name="connsiteY1203" fmla="*/ 1217044 h 3000995"/>
                <a:gd name="connsiteX1204" fmla="*/ 626489 w 3949989"/>
                <a:gd name="connsiteY1204" fmla="*/ 1231130 h 3000995"/>
                <a:gd name="connsiteX1205" fmla="*/ 630434 w 3949989"/>
                <a:gd name="connsiteY1205" fmla="*/ 1238173 h 3000995"/>
                <a:gd name="connsiteX1206" fmla="*/ 640858 w 3949989"/>
                <a:gd name="connsiteY1206" fmla="*/ 1241554 h 3000995"/>
                <a:gd name="connsiteX1207" fmla="*/ 648324 w 3949989"/>
                <a:gd name="connsiteY1207" fmla="*/ 1247611 h 3000995"/>
                <a:gd name="connsiteX1208" fmla="*/ 653676 w 3949989"/>
                <a:gd name="connsiteY1208" fmla="*/ 1255922 h 3000995"/>
                <a:gd name="connsiteX1209" fmla="*/ 663396 w 3949989"/>
                <a:gd name="connsiteY1209" fmla="*/ 1262824 h 3000995"/>
                <a:gd name="connsiteX1210" fmla="*/ 668326 w 3949989"/>
                <a:gd name="connsiteY1210" fmla="*/ 1262824 h 3000995"/>
                <a:gd name="connsiteX1211" fmla="*/ 673538 w 3949989"/>
                <a:gd name="connsiteY1211" fmla="*/ 1265782 h 3000995"/>
                <a:gd name="connsiteX1212" fmla="*/ 693400 w 3949989"/>
                <a:gd name="connsiteY1212" fmla="*/ 1273389 h 3000995"/>
                <a:gd name="connsiteX1213" fmla="*/ 703260 w 3949989"/>
                <a:gd name="connsiteY1213" fmla="*/ 1277333 h 3000995"/>
                <a:gd name="connsiteX1214" fmla="*/ 709317 w 3949989"/>
                <a:gd name="connsiteY1214" fmla="*/ 1284940 h 3000995"/>
                <a:gd name="connsiteX1215" fmla="*/ 719600 w 3949989"/>
                <a:gd name="connsiteY1215" fmla="*/ 1304097 h 3000995"/>
                <a:gd name="connsiteX1216" fmla="*/ 719600 w 3949989"/>
                <a:gd name="connsiteY1216" fmla="*/ 1331566 h 3000995"/>
                <a:gd name="connsiteX1217" fmla="*/ 730165 w 3949989"/>
                <a:gd name="connsiteY1217" fmla="*/ 1348469 h 3000995"/>
                <a:gd name="connsiteX1218" fmla="*/ 731151 w 3949989"/>
                <a:gd name="connsiteY1218" fmla="*/ 1352836 h 3000995"/>
                <a:gd name="connsiteX1219" fmla="*/ 741011 w 3949989"/>
                <a:gd name="connsiteY1219" fmla="*/ 1353963 h 3000995"/>
                <a:gd name="connsiteX1220" fmla="*/ 749181 w 3949989"/>
                <a:gd name="connsiteY1220" fmla="*/ 1356639 h 3000995"/>
                <a:gd name="connsiteX1221" fmla="*/ 752421 w 3949989"/>
                <a:gd name="connsiteY1221" fmla="*/ 1359034 h 3000995"/>
                <a:gd name="connsiteX1222" fmla="*/ 758197 w 3949989"/>
                <a:gd name="connsiteY1222" fmla="*/ 1359034 h 3000995"/>
                <a:gd name="connsiteX1223" fmla="*/ 765803 w 3949989"/>
                <a:gd name="connsiteY1223" fmla="*/ 1362274 h 3000995"/>
                <a:gd name="connsiteX1224" fmla="*/ 777777 w 3949989"/>
                <a:gd name="connsiteY1224" fmla="*/ 1377628 h 3000995"/>
                <a:gd name="connsiteX1225" fmla="*/ 804822 w 3949989"/>
                <a:gd name="connsiteY1225" fmla="*/ 1381290 h 3000995"/>
                <a:gd name="connsiteX1226" fmla="*/ 803977 w 3949989"/>
                <a:gd name="connsiteY1226" fmla="*/ 1373402 h 3000995"/>
                <a:gd name="connsiteX1227" fmla="*/ 799047 w 3949989"/>
                <a:gd name="connsiteY1227" fmla="*/ 1370162 h 3000995"/>
                <a:gd name="connsiteX1228" fmla="*/ 796230 w 3949989"/>
                <a:gd name="connsiteY1228" fmla="*/ 1364668 h 3000995"/>
                <a:gd name="connsiteX1229" fmla="*/ 794258 w 3949989"/>
                <a:gd name="connsiteY1229" fmla="*/ 1352977 h 3000995"/>
                <a:gd name="connsiteX1230" fmla="*/ 791581 w 3949989"/>
                <a:gd name="connsiteY1230" fmla="*/ 1347483 h 3000995"/>
                <a:gd name="connsiteX1231" fmla="*/ 791581 w 3949989"/>
                <a:gd name="connsiteY1231" fmla="*/ 1339736 h 3000995"/>
                <a:gd name="connsiteX1232" fmla="*/ 785947 w 3949989"/>
                <a:gd name="connsiteY1232" fmla="*/ 1331706 h 3000995"/>
                <a:gd name="connsiteX1233" fmla="*/ 783270 w 3949989"/>
                <a:gd name="connsiteY1233" fmla="*/ 1320719 h 3000995"/>
                <a:gd name="connsiteX1234" fmla="*/ 791440 w 3949989"/>
                <a:gd name="connsiteY1234" fmla="*/ 1315366 h 3000995"/>
                <a:gd name="connsiteX1235" fmla="*/ 807921 w 3949989"/>
                <a:gd name="connsiteY1235" fmla="*/ 1315366 h 3000995"/>
                <a:gd name="connsiteX1236" fmla="*/ 829755 w 3949989"/>
                <a:gd name="connsiteY1236" fmla="*/ 1307196 h 3000995"/>
                <a:gd name="connsiteX1237" fmla="*/ 843841 w 3949989"/>
                <a:gd name="connsiteY1237" fmla="*/ 1307196 h 3000995"/>
                <a:gd name="connsiteX1238" fmla="*/ 857083 w 3949989"/>
                <a:gd name="connsiteY1238" fmla="*/ 1303956 h 3000995"/>
                <a:gd name="connsiteX1239" fmla="*/ 862858 w 3949989"/>
                <a:gd name="connsiteY1239" fmla="*/ 1289870 h 3000995"/>
                <a:gd name="connsiteX1240" fmla="*/ 873986 w 3949989"/>
                <a:gd name="connsiteY1240" fmla="*/ 1289870 h 3000995"/>
                <a:gd name="connsiteX1241" fmla="*/ 879480 w 3949989"/>
                <a:gd name="connsiteY1241" fmla="*/ 1284376 h 3000995"/>
                <a:gd name="connsiteX1242" fmla="*/ 878776 w 3949989"/>
                <a:gd name="connsiteY1242" fmla="*/ 1265782 h 3000995"/>
                <a:gd name="connsiteX1243" fmla="*/ 865535 w 3949989"/>
                <a:gd name="connsiteY1243" fmla="*/ 1254372 h 3000995"/>
                <a:gd name="connsiteX1244" fmla="*/ 866239 w 3949989"/>
                <a:gd name="connsiteY1244" fmla="*/ 1235497 h 3000995"/>
                <a:gd name="connsiteX1245" fmla="*/ 871733 w 3949989"/>
                <a:gd name="connsiteY1245" fmla="*/ 1230144 h 3000995"/>
                <a:gd name="connsiteX1246" fmla="*/ 876099 w 3949989"/>
                <a:gd name="connsiteY1246" fmla="*/ 1229017 h 3000995"/>
                <a:gd name="connsiteX1247" fmla="*/ 877367 w 3949989"/>
                <a:gd name="connsiteY1247" fmla="*/ 1224791 h 3000995"/>
                <a:gd name="connsiteX1248" fmla="*/ 885537 w 3949989"/>
                <a:gd name="connsiteY1248" fmla="*/ 1210705 h 3000995"/>
                <a:gd name="connsiteX1249" fmla="*/ 891031 w 3949989"/>
                <a:gd name="connsiteY1249" fmla="*/ 1194365 h 3000995"/>
                <a:gd name="connsiteX1250" fmla="*/ 897933 w 3949989"/>
                <a:gd name="connsiteY1250" fmla="*/ 1181969 h 3000995"/>
                <a:gd name="connsiteX1251" fmla="*/ 901314 w 3949989"/>
                <a:gd name="connsiteY1251" fmla="*/ 1174503 h 3000995"/>
                <a:gd name="connsiteX1252" fmla="*/ 904131 w 3949989"/>
                <a:gd name="connsiteY1252" fmla="*/ 1166474 h 3000995"/>
                <a:gd name="connsiteX1253" fmla="*/ 906807 w 3949989"/>
                <a:gd name="connsiteY1253" fmla="*/ 1149711 h 3000995"/>
                <a:gd name="connsiteX1254" fmla="*/ 925965 w 3949989"/>
                <a:gd name="connsiteY1254" fmla="*/ 1147035 h 3000995"/>
                <a:gd name="connsiteX1255" fmla="*/ 940051 w 3949989"/>
                <a:gd name="connsiteY1255" fmla="*/ 1175207 h 3000995"/>
                <a:gd name="connsiteX1256" fmla="*/ 940051 w 3949989"/>
                <a:gd name="connsiteY1256" fmla="*/ 1185631 h 3000995"/>
                <a:gd name="connsiteX1257" fmla="*/ 947095 w 3949989"/>
                <a:gd name="connsiteY1257" fmla="*/ 1189575 h 3000995"/>
                <a:gd name="connsiteX1258" fmla="*/ 950898 w 3949989"/>
                <a:gd name="connsiteY1258" fmla="*/ 1207606 h 3000995"/>
                <a:gd name="connsiteX1259" fmla="*/ 969773 w 3949989"/>
                <a:gd name="connsiteY1259" fmla="*/ 1210987 h 3000995"/>
                <a:gd name="connsiteX1260" fmla="*/ 972450 w 3949989"/>
                <a:gd name="connsiteY1260" fmla="*/ 1202535 h 3000995"/>
                <a:gd name="connsiteX1261" fmla="*/ 975126 w 3949989"/>
                <a:gd name="connsiteY1261" fmla="*/ 1191688 h 3000995"/>
                <a:gd name="connsiteX1262" fmla="*/ 993720 w 3949989"/>
                <a:gd name="connsiteY1262" fmla="*/ 1178588 h 3000995"/>
                <a:gd name="connsiteX1263" fmla="*/ 999918 w 3949989"/>
                <a:gd name="connsiteY1263" fmla="*/ 1178588 h 3000995"/>
                <a:gd name="connsiteX1264" fmla="*/ 999918 w 3949989"/>
                <a:gd name="connsiteY1264" fmla="*/ 1164502 h 3000995"/>
                <a:gd name="connsiteX1265" fmla="*/ 992030 w 3949989"/>
                <a:gd name="connsiteY1265" fmla="*/ 1161403 h 3000995"/>
                <a:gd name="connsiteX1266" fmla="*/ 986536 w 3949989"/>
                <a:gd name="connsiteY1266" fmla="*/ 1153233 h 3000995"/>
                <a:gd name="connsiteX1267" fmla="*/ 1000622 w 3949989"/>
                <a:gd name="connsiteY1267" fmla="*/ 1141682 h 3000995"/>
                <a:gd name="connsiteX1268" fmla="*/ 1001609 w 3949989"/>
                <a:gd name="connsiteY1268" fmla="*/ 1137174 h 3000995"/>
                <a:gd name="connsiteX1269" fmla="*/ 1014568 w 3949989"/>
                <a:gd name="connsiteY1269" fmla="*/ 1125623 h 3000995"/>
                <a:gd name="connsiteX1270" fmla="*/ 1020343 w 3949989"/>
                <a:gd name="connsiteY1270" fmla="*/ 1125623 h 3000995"/>
                <a:gd name="connsiteX1271" fmla="*/ 1025696 w 3949989"/>
                <a:gd name="connsiteY1271" fmla="*/ 1122384 h 3000995"/>
                <a:gd name="connsiteX1272" fmla="*/ 1031330 w 3949989"/>
                <a:gd name="connsiteY1272" fmla="*/ 1130835 h 3000995"/>
                <a:gd name="connsiteX1273" fmla="*/ 1031330 w 3949989"/>
                <a:gd name="connsiteY1273" fmla="*/ 1136611 h 3000995"/>
                <a:gd name="connsiteX1274" fmla="*/ 1034289 w 3949989"/>
                <a:gd name="connsiteY1274" fmla="*/ 1141682 h 3000995"/>
                <a:gd name="connsiteX1275" fmla="*/ 1032176 w 3949989"/>
                <a:gd name="connsiteY1275" fmla="*/ 1153514 h 3000995"/>
                <a:gd name="connsiteX1276" fmla="*/ 1028654 w 3949989"/>
                <a:gd name="connsiteY1276" fmla="*/ 1163797 h 3000995"/>
                <a:gd name="connsiteX1277" fmla="*/ 1025414 w 3949989"/>
                <a:gd name="connsiteY1277" fmla="*/ 1174221 h 3000995"/>
                <a:gd name="connsiteX1278" fmla="*/ 1020907 w 3949989"/>
                <a:gd name="connsiteY1278" fmla="*/ 1175207 h 3000995"/>
                <a:gd name="connsiteX1279" fmla="*/ 1023020 w 3949989"/>
                <a:gd name="connsiteY1279" fmla="*/ 1189294 h 3000995"/>
                <a:gd name="connsiteX1280" fmla="*/ 1030908 w 3949989"/>
                <a:gd name="connsiteY1280" fmla="*/ 1189294 h 3000995"/>
                <a:gd name="connsiteX1281" fmla="*/ 1034148 w 3949989"/>
                <a:gd name="connsiteY1281" fmla="*/ 1197041 h 3000995"/>
                <a:gd name="connsiteX1282" fmla="*/ 1037106 w 3949989"/>
                <a:gd name="connsiteY1282" fmla="*/ 1202394 h 3000995"/>
                <a:gd name="connsiteX1283" fmla="*/ 1039501 w 3949989"/>
                <a:gd name="connsiteY1283" fmla="*/ 1210987 h 3000995"/>
                <a:gd name="connsiteX1284" fmla="*/ 1047248 w 3949989"/>
                <a:gd name="connsiteY1284" fmla="*/ 1210987 h 3000995"/>
                <a:gd name="connsiteX1285" fmla="*/ 1055700 w 3949989"/>
                <a:gd name="connsiteY1285" fmla="*/ 1213522 h 3000995"/>
                <a:gd name="connsiteX1286" fmla="*/ 1056545 w 3949989"/>
                <a:gd name="connsiteY1286" fmla="*/ 1218171 h 3000995"/>
                <a:gd name="connsiteX1287" fmla="*/ 1075280 w 3949989"/>
                <a:gd name="connsiteY1287" fmla="*/ 1218171 h 3000995"/>
                <a:gd name="connsiteX1288" fmla="*/ 1089367 w 3949989"/>
                <a:gd name="connsiteY1288" fmla="*/ 1239441 h 3000995"/>
                <a:gd name="connsiteX1289" fmla="*/ 1094719 w 3949989"/>
                <a:gd name="connsiteY1289" fmla="*/ 1242258 h 3000995"/>
                <a:gd name="connsiteX1290" fmla="*/ 1102608 w 3949989"/>
                <a:gd name="connsiteY1290" fmla="*/ 1242258 h 3000995"/>
                <a:gd name="connsiteX1291" fmla="*/ 1108383 w 3949989"/>
                <a:gd name="connsiteY1291" fmla="*/ 1256345 h 3000995"/>
                <a:gd name="connsiteX1292" fmla="*/ 1112891 w 3949989"/>
                <a:gd name="connsiteY1292" fmla="*/ 1257190 h 3000995"/>
                <a:gd name="connsiteX1293" fmla="*/ 1107960 w 3949989"/>
                <a:gd name="connsiteY1293" fmla="*/ 1275361 h 3000995"/>
                <a:gd name="connsiteX1294" fmla="*/ 1096973 w 3949989"/>
                <a:gd name="connsiteY1294" fmla="*/ 1275361 h 3000995"/>
                <a:gd name="connsiteX1295" fmla="*/ 1086127 w 3949989"/>
                <a:gd name="connsiteY1295" fmla="*/ 1272544 h 3000995"/>
                <a:gd name="connsiteX1296" fmla="*/ 1066124 w 3949989"/>
                <a:gd name="connsiteY1296" fmla="*/ 1274657 h 3000995"/>
                <a:gd name="connsiteX1297" fmla="*/ 1045417 w 3949989"/>
                <a:gd name="connsiteY1297" fmla="*/ 1277615 h 3000995"/>
                <a:gd name="connsiteX1298" fmla="*/ 1031330 w 3949989"/>
                <a:gd name="connsiteY1298" fmla="*/ 1265078 h 3000995"/>
                <a:gd name="connsiteX1299" fmla="*/ 1020766 w 3949989"/>
                <a:gd name="connsiteY1299" fmla="*/ 1265078 h 3000995"/>
                <a:gd name="connsiteX1300" fmla="*/ 1009919 w 3949989"/>
                <a:gd name="connsiteY1300" fmla="*/ 1262261 h 3000995"/>
                <a:gd name="connsiteX1301" fmla="*/ 990762 w 3949989"/>
                <a:gd name="connsiteY1301" fmla="*/ 1264937 h 3000995"/>
                <a:gd name="connsiteX1302" fmla="*/ 966111 w 3949989"/>
                <a:gd name="connsiteY1302" fmla="*/ 1264937 h 3000995"/>
                <a:gd name="connsiteX1303" fmla="*/ 957237 w 3949989"/>
                <a:gd name="connsiteY1303" fmla="*/ 1266909 h 3000995"/>
                <a:gd name="connsiteX1304" fmla="*/ 953011 w 3949989"/>
                <a:gd name="connsiteY1304" fmla="*/ 1268177 h 3000995"/>
                <a:gd name="connsiteX1305" fmla="*/ 951884 w 3949989"/>
                <a:gd name="connsiteY1305" fmla="*/ 1272544 h 3000995"/>
                <a:gd name="connsiteX1306" fmla="*/ 946249 w 3949989"/>
                <a:gd name="connsiteY1306" fmla="*/ 1277756 h 3000995"/>
                <a:gd name="connsiteX1307" fmla="*/ 942164 w 3949989"/>
                <a:gd name="connsiteY1307" fmla="*/ 1287475 h 3000995"/>
                <a:gd name="connsiteX1308" fmla="*/ 907935 w 3949989"/>
                <a:gd name="connsiteY1308" fmla="*/ 1299730 h 3000995"/>
                <a:gd name="connsiteX1309" fmla="*/ 883988 w 3949989"/>
                <a:gd name="connsiteY1309" fmla="*/ 1322409 h 3000995"/>
                <a:gd name="connsiteX1310" fmla="*/ 875818 w 3949989"/>
                <a:gd name="connsiteY1310" fmla="*/ 1325086 h 3000995"/>
                <a:gd name="connsiteX1311" fmla="*/ 868211 w 3949989"/>
                <a:gd name="connsiteY1311" fmla="*/ 1328467 h 3000995"/>
                <a:gd name="connsiteX1312" fmla="*/ 859900 w 3949989"/>
                <a:gd name="connsiteY1312" fmla="*/ 1331143 h 3000995"/>
                <a:gd name="connsiteX1313" fmla="*/ 856660 w 3949989"/>
                <a:gd name="connsiteY1313" fmla="*/ 1333538 h 3000995"/>
                <a:gd name="connsiteX1314" fmla="*/ 848772 w 3949989"/>
                <a:gd name="connsiteY1314" fmla="*/ 1333538 h 3000995"/>
                <a:gd name="connsiteX1315" fmla="*/ 847786 w 3949989"/>
                <a:gd name="connsiteY1315" fmla="*/ 1338045 h 3000995"/>
                <a:gd name="connsiteX1316" fmla="*/ 840038 w 3949989"/>
                <a:gd name="connsiteY1316" fmla="*/ 1357907 h 3000995"/>
                <a:gd name="connsiteX1317" fmla="*/ 845814 w 3949989"/>
                <a:gd name="connsiteY1317" fmla="*/ 1365795 h 3000995"/>
                <a:gd name="connsiteX1318" fmla="*/ 848349 w 3949989"/>
                <a:gd name="connsiteY1318" fmla="*/ 1379037 h 3000995"/>
                <a:gd name="connsiteX1319" fmla="*/ 851307 w 3949989"/>
                <a:gd name="connsiteY1319" fmla="*/ 1382276 h 3000995"/>
                <a:gd name="connsiteX1320" fmla="*/ 851307 w 3949989"/>
                <a:gd name="connsiteY1320" fmla="*/ 1390024 h 3000995"/>
                <a:gd name="connsiteX1321" fmla="*/ 856379 w 3949989"/>
                <a:gd name="connsiteY1321" fmla="*/ 1398757 h 3000995"/>
                <a:gd name="connsiteX1322" fmla="*/ 856379 w 3949989"/>
                <a:gd name="connsiteY1322" fmla="*/ 1404533 h 3000995"/>
                <a:gd name="connsiteX1323" fmla="*/ 861449 w 3949989"/>
                <a:gd name="connsiteY1323" fmla="*/ 1407632 h 3000995"/>
                <a:gd name="connsiteX1324" fmla="*/ 869761 w 3949989"/>
                <a:gd name="connsiteY1324" fmla="*/ 1412985 h 3000995"/>
                <a:gd name="connsiteX1325" fmla="*/ 870746 w 3949989"/>
                <a:gd name="connsiteY1325" fmla="*/ 1417492 h 3000995"/>
                <a:gd name="connsiteX1326" fmla="*/ 880748 w 3949989"/>
                <a:gd name="connsiteY1326" fmla="*/ 1421296 h 3000995"/>
                <a:gd name="connsiteX1327" fmla="*/ 881734 w 3949989"/>
                <a:gd name="connsiteY1327" fmla="*/ 1425662 h 3000995"/>
                <a:gd name="connsiteX1328" fmla="*/ 906385 w 3949989"/>
                <a:gd name="connsiteY1328" fmla="*/ 1423972 h 3000995"/>
                <a:gd name="connsiteX1329" fmla="*/ 916809 w 3949989"/>
                <a:gd name="connsiteY1329" fmla="*/ 1420028 h 3000995"/>
                <a:gd name="connsiteX1330" fmla="*/ 930895 w 3949989"/>
                <a:gd name="connsiteY1330" fmla="*/ 1415238 h 3000995"/>
                <a:gd name="connsiteX1331" fmla="*/ 947799 w 3949989"/>
                <a:gd name="connsiteY1331" fmla="*/ 1428479 h 3000995"/>
                <a:gd name="connsiteX1332" fmla="*/ 953011 w 3949989"/>
                <a:gd name="connsiteY1332" fmla="*/ 1428479 h 3000995"/>
                <a:gd name="connsiteX1333" fmla="*/ 958223 w 3949989"/>
                <a:gd name="connsiteY1333" fmla="*/ 1431719 h 3000995"/>
                <a:gd name="connsiteX1334" fmla="*/ 971464 w 3949989"/>
                <a:gd name="connsiteY1334" fmla="*/ 1428057 h 3000995"/>
                <a:gd name="connsiteX1335" fmla="*/ 974563 w 3949989"/>
                <a:gd name="connsiteY1335" fmla="*/ 1425803 h 3000995"/>
                <a:gd name="connsiteX1336" fmla="*/ 983014 w 3949989"/>
                <a:gd name="connsiteY1336" fmla="*/ 1425803 h 3000995"/>
                <a:gd name="connsiteX1337" fmla="*/ 1001890 w 3949989"/>
                <a:gd name="connsiteY1337" fmla="*/ 1425803 h 3000995"/>
                <a:gd name="connsiteX1338" fmla="*/ 1002595 w 3949989"/>
                <a:gd name="connsiteY1338" fmla="*/ 1421296 h 3000995"/>
                <a:gd name="connsiteX1339" fmla="*/ 1018230 w 3949989"/>
                <a:gd name="connsiteY1339" fmla="*/ 1423972 h 3000995"/>
                <a:gd name="connsiteX1340" fmla="*/ 1018230 w 3949989"/>
                <a:gd name="connsiteY1340" fmla="*/ 1445524 h 3000995"/>
                <a:gd name="connsiteX1341" fmla="*/ 1018230 w 3949989"/>
                <a:gd name="connsiteY1341" fmla="*/ 1466935 h 3000995"/>
                <a:gd name="connsiteX1342" fmla="*/ 1001609 w 3949989"/>
                <a:gd name="connsiteY1342" fmla="*/ 1477782 h 3000995"/>
                <a:gd name="connsiteX1343" fmla="*/ 997101 w 3949989"/>
                <a:gd name="connsiteY1343" fmla="*/ 1478768 h 3000995"/>
                <a:gd name="connsiteX1344" fmla="*/ 1002876 w 3949989"/>
                <a:gd name="connsiteY1344" fmla="*/ 1499615 h 3000995"/>
                <a:gd name="connsiteX1345" fmla="*/ 1004426 w 3949989"/>
                <a:gd name="connsiteY1345" fmla="*/ 1524407 h 3000995"/>
                <a:gd name="connsiteX1346" fmla="*/ 1002172 w 3949989"/>
                <a:gd name="connsiteY1346" fmla="*/ 1524407 h 3000995"/>
                <a:gd name="connsiteX1347" fmla="*/ 1002172 w 3949989"/>
                <a:gd name="connsiteY1347" fmla="*/ 1540325 h 3000995"/>
                <a:gd name="connsiteX1348" fmla="*/ 991607 w 3949989"/>
                <a:gd name="connsiteY1348" fmla="*/ 1540325 h 3000995"/>
                <a:gd name="connsiteX1349" fmla="*/ 981465 w 3949989"/>
                <a:gd name="connsiteY1349" fmla="*/ 1536944 h 3000995"/>
                <a:gd name="connsiteX1350" fmla="*/ 943009 w 3949989"/>
                <a:gd name="connsiteY1350" fmla="*/ 1530042 h 3000995"/>
                <a:gd name="connsiteX1351" fmla="*/ 909484 w 3949989"/>
                <a:gd name="connsiteY1351" fmla="*/ 1543142 h 3000995"/>
                <a:gd name="connsiteX1352" fmla="*/ 863281 w 3949989"/>
                <a:gd name="connsiteY1352" fmla="*/ 1543142 h 3000995"/>
                <a:gd name="connsiteX1353" fmla="*/ 857365 w 3949989"/>
                <a:gd name="connsiteY1353" fmla="*/ 1529901 h 3000995"/>
                <a:gd name="connsiteX1354" fmla="*/ 852716 w 3949989"/>
                <a:gd name="connsiteY1354" fmla="*/ 1523562 h 3000995"/>
                <a:gd name="connsiteX1355" fmla="*/ 844405 w 3949989"/>
                <a:gd name="connsiteY1355" fmla="*/ 1521027 h 3000995"/>
                <a:gd name="connsiteX1356" fmla="*/ 830319 w 3949989"/>
                <a:gd name="connsiteY1356" fmla="*/ 1516097 h 3000995"/>
                <a:gd name="connsiteX1357" fmla="*/ 813979 w 3949989"/>
                <a:gd name="connsiteY1357" fmla="*/ 1509899 h 3000995"/>
                <a:gd name="connsiteX1358" fmla="*/ 772847 w 3949989"/>
                <a:gd name="connsiteY1358" fmla="*/ 1507926 h 3000995"/>
                <a:gd name="connsiteX1359" fmla="*/ 761718 w 3949989"/>
                <a:gd name="connsiteY1359" fmla="*/ 1507926 h 3000995"/>
                <a:gd name="connsiteX1360" fmla="*/ 753689 w 3949989"/>
                <a:gd name="connsiteY1360" fmla="*/ 1510884 h 3000995"/>
                <a:gd name="connsiteX1361" fmla="*/ 743265 w 3949989"/>
                <a:gd name="connsiteY1361" fmla="*/ 1510884 h 3000995"/>
                <a:gd name="connsiteX1362" fmla="*/ 734954 w 3949989"/>
                <a:gd name="connsiteY1362" fmla="*/ 1513420 h 3000995"/>
                <a:gd name="connsiteX1363" fmla="*/ 733968 w 3949989"/>
                <a:gd name="connsiteY1363" fmla="*/ 1517928 h 3000995"/>
                <a:gd name="connsiteX1364" fmla="*/ 729461 w 3949989"/>
                <a:gd name="connsiteY1364" fmla="*/ 1518914 h 3000995"/>
                <a:gd name="connsiteX1365" fmla="*/ 728334 w 3949989"/>
                <a:gd name="connsiteY1365" fmla="*/ 1531591 h 3000995"/>
                <a:gd name="connsiteX1366" fmla="*/ 724249 w 3949989"/>
                <a:gd name="connsiteY1366" fmla="*/ 1541170 h 3000995"/>
                <a:gd name="connsiteX1367" fmla="*/ 710162 w 3949989"/>
                <a:gd name="connsiteY1367" fmla="*/ 1555257 h 3000995"/>
                <a:gd name="connsiteX1368" fmla="*/ 709176 w 3949989"/>
                <a:gd name="connsiteY1368" fmla="*/ 1559764 h 3000995"/>
                <a:gd name="connsiteX1369" fmla="*/ 693118 w 3949989"/>
                <a:gd name="connsiteY1369" fmla="*/ 1559764 h 3000995"/>
                <a:gd name="connsiteX1370" fmla="*/ 685089 w 3949989"/>
                <a:gd name="connsiteY1370" fmla="*/ 1548636 h 3000995"/>
                <a:gd name="connsiteX1371" fmla="*/ 678891 w 3949989"/>
                <a:gd name="connsiteY1371" fmla="*/ 1538494 h 3000995"/>
                <a:gd name="connsiteX1372" fmla="*/ 666354 w 3949989"/>
                <a:gd name="connsiteY1372" fmla="*/ 1531873 h 3000995"/>
                <a:gd name="connsiteX1373" fmla="*/ 665368 w 3949989"/>
                <a:gd name="connsiteY1373" fmla="*/ 1527225 h 3000995"/>
                <a:gd name="connsiteX1374" fmla="*/ 652268 w 3949989"/>
                <a:gd name="connsiteY1374" fmla="*/ 1523985 h 3000995"/>
                <a:gd name="connsiteX1375" fmla="*/ 635505 w 3949989"/>
                <a:gd name="connsiteY1375" fmla="*/ 1523985 h 3000995"/>
                <a:gd name="connsiteX1376" fmla="*/ 623954 w 3949989"/>
                <a:gd name="connsiteY1376" fmla="*/ 1519055 h 3000995"/>
                <a:gd name="connsiteX1377" fmla="*/ 619305 w 3949989"/>
                <a:gd name="connsiteY1377" fmla="*/ 1515533 h 3000995"/>
                <a:gd name="connsiteX1378" fmla="*/ 613108 w 3949989"/>
                <a:gd name="connsiteY1378" fmla="*/ 1513561 h 3000995"/>
                <a:gd name="connsiteX1379" fmla="*/ 602966 w 3949989"/>
                <a:gd name="connsiteY1379" fmla="*/ 1507222 h 3000995"/>
                <a:gd name="connsiteX1380" fmla="*/ 586203 w 3949989"/>
                <a:gd name="connsiteY1380" fmla="*/ 1507222 h 3000995"/>
                <a:gd name="connsiteX1381" fmla="*/ 580991 w 3949989"/>
                <a:gd name="connsiteY1381" fmla="*/ 1496094 h 3000995"/>
                <a:gd name="connsiteX1382" fmla="*/ 576061 w 3949989"/>
                <a:gd name="connsiteY1382" fmla="*/ 1484543 h 3000995"/>
                <a:gd name="connsiteX1383" fmla="*/ 572821 w 3949989"/>
                <a:gd name="connsiteY1383" fmla="*/ 1471443 h 3000995"/>
                <a:gd name="connsiteX1384" fmla="*/ 570849 w 3949989"/>
                <a:gd name="connsiteY1384" fmla="*/ 1465245 h 3000995"/>
                <a:gd name="connsiteX1385" fmla="*/ 565073 w 3949989"/>
                <a:gd name="connsiteY1385" fmla="*/ 1462709 h 3000995"/>
                <a:gd name="connsiteX1386" fmla="*/ 561692 w 3949989"/>
                <a:gd name="connsiteY1386" fmla="*/ 1449609 h 3000995"/>
                <a:gd name="connsiteX1387" fmla="*/ 561692 w 3949989"/>
                <a:gd name="connsiteY1387" fmla="*/ 1441298 h 3000995"/>
                <a:gd name="connsiteX1388" fmla="*/ 559438 w 3949989"/>
                <a:gd name="connsiteY1388" fmla="*/ 1435241 h 3000995"/>
                <a:gd name="connsiteX1389" fmla="*/ 558312 w 3949989"/>
                <a:gd name="connsiteY1389" fmla="*/ 1428198 h 3000995"/>
                <a:gd name="connsiteX1390" fmla="*/ 553945 w 3949989"/>
                <a:gd name="connsiteY1390" fmla="*/ 1424394 h 3000995"/>
                <a:gd name="connsiteX1391" fmla="*/ 550705 w 3949989"/>
                <a:gd name="connsiteY1391" fmla="*/ 1411153 h 3000995"/>
                <a:gd name="connsiteX1392" fmla="*/ 526476 w 3949989"/>
                <a:gd name="connsiteY1392" fmla="*/ 1403406 h 3000995"/>
                <a:gd name="connsiteX1393" fmla="*/ 525491 w 3949989"/>
                <a:gd name="connsiteY1393" fmla="*/ 1408054 h 3000995"/>
                <a:gd name="connsiteX1394" fmla="*/ 495909 w 3949989"/>
                <a:gd name="connsiteY1394" fmla="*/ 1408054 h 3000995"/>
                <a:gd name="connsiteX1395" fmla="*/ 460130 w 3949989"/>
                <a:gd name="connsiteY1395" fmla="*/ 1405378 h 3000995"/>
                <a:gd name="connsiteX1396" fmla="*/ 440409 w 3949989"/>
                <a:gd name="connsiteY1396" fmla="*/ 1410167 h 3000995"/>
                <a:gd name="connsiteX1397" fmla="*/ 421956 w 3949989"/>
                <a:gd name="connsiteY1397" fmla="*/ 1416224 h 3000995"/>
                <a:gd name="connsiteX1398" fmla="*/ 397164 w 3949989"/>
                <a:gd name="connsiteY1398" fmla="*/ 1416224 h 3000995"/>
                <a:gd name="connsiteX1399" fmla="*/ 380824 w 3949989"/>
                <a:gd name="connsiteY1399" fmla="*/ 1424535 h 3000995"/>
                <a:gd name="connsiteX1400" fmla="*/ 372654 w 3949989"/>
                <a:gd name="connsiteY1400" fmla="*/ 1427212 h 3000995"/>
                <a:gd name="connsiteX1401" fmla="*/ 361667 w 3949989"/>
                <a:gd name="connsiteY1401" fmla="*/ 1430029 h 3000995"/>
                <a:gd name="connsiteX1402" fmla="*/ 345185 w 3949989"/>
                <a:gd name="connsiteY1402" fmla="*/ 1438199 h 3000995"/>
                <a:gd name="connsiteX1403" fmla="*/ 341946 w 3949989"/>
                <a:gd name="connsiteY1403" fmla="*/ 1445806 h 3000995"/>
                <a:gd name="connsiteX1404" fmla="*/ 336593 w 3949989"/>
                <a:gd name="connsiteY1404" fmla="*/ 1454117 h 3000995"/>
                <a:gd name="connsiteX1405" fmla="*/ 317858 w 3949989"/>
                <a:gd name="connsiteY1405" fmla="*/ 1457356 h 3000995"/>
                <a:gd name="connsiteX1406" fmla="*/ 301518 w 3949989"/>
                <a:gd name="connsiteY1406" fmla="*/ 1462850 h 3000995"/>
                <a:gd name="connsiteX1407" fmla="*/ 280107 w 3949989"/>
                <a:gd name="connsiteY1407" fmla="*/ 1462850 h 3000995"/>
                <a:gd name="connsiteX1408" fmla="*/ 273345 w 3949989"/>
                <a:gd name="connsiteY1408" fmla="*/ 1467076 h 3000995"/>
                <a:gd name="connsiteX1409" fmla="*/ 260245 w 3949989"/>
                <a:gd name="connsiteY1409" fmla="*/ 1467076 h 3000995"/>
                <a:gd name="connsiteX1410" fmla="*/ 246159 w 3949989"/>
                <a:gd name="connsiteY1410" fmla="*/ 1474542 h 3000995"/>
                <a:gd name="connsiteX1411" fmla="*/ 242355 w 3949989"/>
                <a:gd name="connsiteY1411" fmla="*/ 1481726 h 3000995"/>
                <a:gd name="connsiteX1412" fmla="*/ 235453 w 3949989"/>
                <a:gd name="connsiteY1412" fmla="*/ 1485670 h 3000995"/>
                <a:gd name="connsiteX1413" fmla="*/ 227987 w 3949989"/>
                <a:gd name="connsiteY1413" fmla="*/ 1489192 h 3000995"/>
                <a:gd name="connsiteX1414" fmla="*/ 219817 w 3949989"/>
                <a:gd name="connsiteY1414" fmla="*/ 1492009 h 3000995"/>
                <a:gd name="connsiteX1415" fmla="*/ 210661 w 3949989"/>
                <a:gd name="connsiteY1415" fmla="*/ 1493699 h 3000995"/>
                <a:gd name="connsiteX1416" fmla="*/ 200941 w 3949989"/>
                <a:gd name="connsiteY1416" fmla="*/ 1500461 h 3000995"/>
                <a:gd name="connsiteX1417" fmla="*/ 197138 w 3949989"/>
                <a:gd name="connsiteY1417" fmla="*/ 1510462 h 3000995"/>
                <a:gd name="connsiteX1418" fmla="*/ 192912 w 3949989"/>
                <a:gd name="connsiteY1418" fmla="*/ 1511448 h 3000995"/>
                <a:gd name="connsiteX1419" fmla="*/ 188827 w 3949989"/>
                <a:gd name="connsiteY1419" fmla="*/ 1518632 h 3000995"/>
                <a:gd name="connsiteX1420" fmla="*/ 169670 w 3949989"/>
                <a:gd name="connsiteY1420" fmla="*/ 1532718 h 3000995"/>
                <a:gd name="connsiteX1421" fmla="*/ 156569 w 3949989"/>
                <a:gd name="connsiteY1421" fmla="*/ 1546805 h 3000995"/>
                <a:gd name="connsiteX1422" fmla="*/ 156569 w 3949989"/>
                <a:gd name="connsiteY1422" fmla="*/ 1560891 h 3000995"/>
                <a:gd name="connsiteX1423" fmla="*/ 162204 w 3949989"/>
                <a:gd name="connsiteY1423" fmla="*/ 1574977 h 3000995"/>
                <a:gd name="connsiteX1424" fmla="*/ 162204 w 3949989"/>
                <a:gd name="connsiteY1424" fmla="*/ 1603150 h 3000995"/>
                <a:gd name="connsiteX1425" fmla="*/ 156006 w 3949989"/>
                <a:gd name="connsiteY1425" fmla="*/ 1610616 h 3000995"/>
                <a:gd name="connsiteX1426" fmla="*/ 147836 w 3949989"/>
                <a:gd name="connsiteY1426" fmla="*/ 1616109 h 3000995"/>
                <a:gd name="connsiteX1427" fmla="*/ 128538 w 3949989"/>
                <a:gd name="connsiteY1427" fmla="*/ 1624280 h 3000995"/>
                <a:gd name="connsiteX1428" fmla="*/ 118255 w 3949989"/>
                <a:gd name="connsiteY1428" fmla="*/ 1644141 h 3000995"/>
                <a:gd name="connsiteX1429" fmla="*/ 112761 w 3949989"/>
                <a:gd name="connsiteY1429" fmla="*/ 1644141 h 3000995"/>
                <a:gd name="connsiteX1430" fmla="*/ 106704 w 3949989"/>
                <a:gd name="connsiteY1430" fmla="*/ 1654565 h 3000995"/>
                <a:gd name="connsiteX1431" fmla="*/ 95857 w 3949989"/>
                <a:gd name="connsiteY1431" fmla="*/ 1673722 h 3000995"/>
                <a:gd name="connsiteX1432" fmla="*/ 91491 w 3949989"/>
                <a:gd name="connsiteY1432" fmla="*/ 1674849 h 3000995"/>
                <a:gd name="connsiteX1433" fmla="*/ 87546 w 3949989"/>
                <a:gd name="connsiteY1433" fmla="*/ 1681752 h 3000995"/>
                <a:gd name="connsiteX1434" fmla="*/ 80644 w 3949989"/>
                <a:gd name="connsiteY1434" fmla="*/ 1691471 h 3000995"/>
                <a:gd name="connsiteX1435" fmla="*/ 74446 w 3949989"/>
                <a:gd name="connsiteY1435" fmla="*/ 1696261 h 3000995"/>
                <a:gd name="connsiteX1436" fmla="*/ 64022 w 3949989"/>
                <a:gd name="connsiteY1436" fmla="*/ 1699500 h 3000995"/>
                <a:gd name="connsiteX1437" fmla="*/ 63036 w 3949989"/>
                <a:gd name="connsiteY1437" fmla="*/ 1703867 h 3000995"/>
                <a:gd name="connsiteX1438" fmla="*/ 52612 w 3949989"/>
                <a:gd name="connsiteY1438" fmla="*/ 1726265 h 3000995"/>
                <a:gd name="connsiteX1439" fmla="*/ 47682 w 3949989"/>
                <a:gd name="connsiteY1439" fmla="*/ 1737815 h 3000995"/>
                <a:gd name="connsiteX1440" fmla="*/ 46555 w 3949989"/>
                <a:gd name="connsiteY1440" fmla="*/ 1744858 h 3000995"/>
                <a:gd name="connsiteX1441" fmla="*/ 43738 w 3949989"/>
                <a:gd name="connsiteY1441" fmla="*/ 1753733 h 3000995"/>
                <a:gd name="connsiteX1442" fmla="*/ 41766 w 3949989"/>
                <a:gd name="connsiteY1442" fmla="*/ 1762044 h 3000995"/>
                <a:gd name="connsiteX1443" fmla="*/ 38104 w 3949989"/>
                <a:gd name="connsiteY1443" fmla="*/ 1766692 h 3000995"/>
                <a:gd name="connsiteX1444" fmla="*/ 33455 w 3949989"/>
                <a:gd name="connsiteY1444" fmla="*/ 1778384 h 3000995"/>
                <a:gd name="connsiteX1445" fmla="*/ 30779 w 3949989"/>
                <a:gd name="connsiteY1445" fmla="*/ 1783878 h 3000995"/>
                <a:gd name="connsiteX1446" fmla="*/ 25989 w 3949989"/>
                <a:gd name="connsiteY1446" fmla="*/ 1787399 h 3000995"/>
                <a:gd name="connsiteX1447" fmla="*/ 11903 w 3949989"/>
                <a:gd name="connsiteY1447" fmla="*/ 1792752 h 3000995"/>
                <a:gd name="connsiteX1448" fmla="*/ 211 w 3949989"/>
                <a:gd name="connsiteY1448" fmla="*/ 1822474 h 3000995"/>
                <a:gd name="connsiteX1449" fmla="*/ 25003 w 3949989"/>
                <a:gd name="connsiteY1449" fmla="*/ 1836561 h 3000995"/>
                <a:gd name="connsiteX1450" fmla="*/ 39089 w 3949989"/>
                <a:gd name="connsiteY1450" fmla="*/ 1844167 h 3000995"/>
                <a:gd name="connsiteX1451" fmla="*/ 50218 w 3949989"/>
                <a:gd name="connsiteY1451" fmla="*/ 1849520 h 3000995"/>
                <a:gd name="connsiteX1452" fmla="*/ 50218 w 3949989"/>
                <a:gd name="connsiteY1452" fmla="*/ 1885158 h 3000995"/>
                <a:gd name="connsiteX1453" fmla="*/ 48386 w 3949989"/>
                <a:gd name="connsiteY1453" fmla="*/ 1899245 h 3000995"/>
                <a:gd name="connsiteX1454" fmla="*/ 39371 w 3949989"/>
                <a:gd name="connsiteY1454" fmla="*/ 1914458 h 3000995"/>
                <a:gd name="connsiteX1455" fmla="*/ 35850 w 3949989"/>
                <a:gd name="connsiteY1455" fmla="*/ 1919811 h 3000995"/>
                <a:gd name="connsiteX1456" fmla="*/ 33314 w 3949989"/>
                <a:gd name="connsiteY1456" fmla="*/ 1925445 h 3000995"/>
                <a:gd name="connsiteX1457" fmla="*/ 27539 w 3949989"/>
                <a:gd name="connsiteY1457" fmla="*/ 1927981 h 3000995"/>
                <a:gd name="connsiteX1458" fmla="*/ 25567 w 3949989"/>
                <a:gd name="connsiteY1458" fmla="*/ 1936996 h 3000995"/>
                <a:gd name="connsiteX1459" fmla="*/ 25567 w 3949989"/>
                <a:gd name="connsiteY1459" fmla="*/ 1945307 h 3000995"/>
                <a:gd name="connsiteX1460" fmla="*/ 22608 w 3949989"/>
                <a:gd name="connsiteY1460" fmla="*/ 1950519 h 3000995"/>
                <a:gd name="connsiteX1461" fmla="*/ 22608 w 3949989"/>
                <a:gd name="connsiteY1461" fmla="*/ 1958971 h 3000995"/>
                <a:gd name="connsiteX1462" fmla="*/ 20496 w 3949989"/>
                <a:gd name="connsiteY1462" fmla="*/ 1965028 h 3000995"/>
                <a:gd name="connsiteX1463" fmla="*/ 23313 w 3949989"/>
                <a:gd name="connsiteY1463" fmla="*/ 1996581 h 3000995"/>
                <a:gd name="connsiteX1464" fmla="*/ 34300 w 3949989"/>
                <a:gd name="connsiteY1464" fmla="*/ 2001934 h 3000995"/>
                <a:gd name="connsiteX1465" fmla="*/ 42329 w 3949989"/>
                <a:gd name="connsiteY1465" fmla="*/ 2010386 h 3000995"/>
                <a:gd name="connsiteX1466" fmla="*/ 49372 w 3949989"/>
                <a:gd name="connsiteY1466" fmla="*/ 2013626 h 3000995"/>
                <a:gd name="connsiteX1467" fmla="*/ 55570 w 3949989"/>
                <a:gd name="connsiteY1467" fmla="*/ 2018415 h 3000995"/>
                <a:gd name="connsiteX1468" fmla="*/ 63741 w 3949989"/>
                <a:gd name="connsiteY1468" fmla="*/ 2030107 h 3000995"/>
                <a:gd name="connsiteX1469" fmla="*/ 65713 w 3949989"/>
                <a:gd name="connsiteY1469" fmla="*/ 2036305 h 3000995"/>
                <a:gd name="connsiteX1470" fmla="*/ 69234 w 3949989"/>
                <a:gd name="connsiteY1470" fmla="*/ 2040953 h 3000995"/>
                <a:gd name="connsiteX1471" fmla="*/ 72333 w 3949989"/>
                <a:gd name="connsiteY1471" fmla="*/ 2054194 h 3000995"/>
                <a:gd name="connsiteX1472" fmla="*/ 85011 w 3949989"/>
                <a:gd name="connsiteY1472" fmla="*/ 2062928 h 3000995"/>
                <a:gd name="connsiteX1473" fmla="*/ 96562 w 3949989"/>
                <a:gd name="connsiteY1473" fmla="*/ 2076169 h 3000995"/>
                <a:gd name="connsiteX1474" fmla="*/ 101492 w 3949989"/>
                <a:gd name="connsiteY1474" fmla="*/ 2077155 h 3000995"/>
                <a:gd name="connsiteX1475" fmla="*/ 105436 w 3949989"/>
                <a:gd name="connsiteY1475" fmla="*/ 2083494 h 3000995"/>
                <a:gd name="connsiteX1476" fmla="*/ 115156 w 3949989"/>
                <a:gd name="connsiteY1476" fmla="*/ 2093073 h 3000995"/>
                <a:gd name="connsiteX1477" fmla="*/ 123889 w 3949989"/>
                <a:gd name="connsiteY1477" fmla="*/ 2112371 h 3000995"/>
                <a:gd name="connsiteX1478" fmla="*/ 129383 w 3949989"/>
                <a:gd name="connsiteY1478" fmla="*/ 2123217 h 3000995"/>
                <a:gd name="connsiteX1479" fmla="*/ 138257 w 3949989"/>
                <a:gd name="connsiteY1479" fmla="*/ 2143361 h 3000995"/>
                <a:gd name="connsiteX1480" fmla="*/ 150653 w 3949989"/>
                <a:gd name="connsiteY1480" fmla="*/ 2148432 h 3000995"/>
                <a:gd name="connsiteX1481" fmla="*/ 156710 w 3949989"/>
                <a:gd name="connsiteY1481" fmla="*/ 2150686 h 3000995"/>
                <a:gd name="connsiteX1482" fmla="*/ 164599 w 3949989"/>
                <a:gd name="connsiteY1482" fmla="*/ 2150686 h 3000995"/>
                <a:gd name="connsiteX1483" fmla="*/ 165444 w 3949989"/>
                <a:gd name="connsiteY1483" fmla="*/ 2158011 h 3000995"/>
                <a:gd name="connsiteX1484" fmla="*/ 186996 w 3949989"/>
                <a:gd name="connsiteY1484" fmla="*/ 2172097 h 3000995"/>
                <a:gd name="connsiteX1485" fmla="*/ 195589 w 3949989"/>
                <a:gd name="connsiteY1485" fmla="*/ 2182521 h 3000995"/>
                <a:gd name="connsiteX1486" fmla="*/ 223761 w 3949989"/>
                <a:gd name="connsiteY1486" fmla="*/ 2189282 h 3000995"/>
                <a:gd name="connsiteX1487" fmla="*/ 228410 w 3949989"/>
                <a:gd name="connsiteY1487" fmla="*/ 2185761 h 3000995"/>
                <a:gd name="connsiteX1488" fmla="*/ 236721 w 3949989"/>
                <a:gd name="connsiteY1488" fmla="*/ 2183084 h 3000995"/>
                <a:gd name="connsiteX1489" fmla="*/ 247426 w 3949989"/>
                <a:gd name="connsiteY1489" fmla="*/ 2174633 h 3000995"/>
                <a:gd name="connsiteX1490" fmla="*/ 264048 w 3949989"/>
                <a:gd name="connsiteY1490" fmla="*/ 2172097 h 3000995"/>
                <a:gd name="connsiteX1491" fmla="*/ 280529 w 3949989"/>
                <a:gd name="connsiteY1491" fmla="*/ 2163223 h 3000995"/>
                <a:gd name="connsiteX1492" fmla="*/ 297010 w 3949989"/>
                <a:gd name="connsiteY1492" fmla="*/ 2158292 h 3000995"/>
                <a:gd name="connsiteX1493" fmla="*/ 310111 w 3949989"/>
                <a:gd name="connsiteY1493" fmla="*/ 2167167 h 3000995"/>
                <a:gd name="connsiteX1494" fmla="*/ 311097 w 3949989"/>
                <a:gd name="connsiteY1494" fmla="*/ 2171534 h 3000995"/>
                <a:gd name="connsiteX1495" fmla="*/ 332649 w 3949989"/>
                <a:gd name="connsiteY1495" fmla="*/ 2177732 h 3000995"/>
                <a:gd name="connsiteX1496" fmla="*/ 346735 w 3949989"/>
                <a:gd name="connsiteY1496" fmla="*/ 2163645 h 3000995"/>
                <a:gd name="connsiteX1497" fmla="*/ 356455 w 3949989"/>
                <a:gd name="connsiteY1497" fmla="*/ 2159701 h 3000995"/>
                <a:gd name="connsiteX1498" fmla="*/ 368146 w 3949989"/>
                <a:gd name="connsiteY1498" fmla="*/ 2155053 h 3000995"/>
                <a:gd name="connsiteX1499" fmla="*/ 389980 w 3949989"/>
                <a:gd name="connsiteY1499" fmla="*/ 2146742 h 3000995"/>
                <a:gd name="connsiteX1500" fmla="*/ 404066 w 3949989"/>
                <a:gd name="connsiteY1500" fmla="*/ 2130261 h 3000995"/>
                <a:gd name="connsiteX1501" fmla="*/ 410405 w 3949989"/>
                <a:gd name="connsiteY1501" fmla="*/ 2128289 h 3000995"/>
                <a:gd name="connsiteX1502" fmla="*/ 415054 w 3949989"/>
                <a:gd name="connsiteY1502" fmla="*/ 2124626 h 3000995"/>
                <a:gd name="connsiteX1503" fmla="*/ 431112 w 3949989"/>
                <a:gd name="connsiteY1503" fmla="*/ 2124626 h 3000995"/>
                <a:gd name="connsiteX1504" fmla="*/ 431957 w 3949989"/>
                <a:gd name="connsiteY1504" fmla="*/ 2120118 h 3000995"/>
                <a:gd name="connsiteX1505" fmla="*/ 444776 w 3949989"/>
                <a:gd name="connsiteY1505" fmla="*/ 2120118 h 3000995"/>
                <a:gd name="connsiteX1506" fmla="*/ 445762 w 3949989"/>
                <a:gd name="connsiteY1506" fmla="*/ 2124626 h 3000995"/>
                <a:gd name="connsiteX1507" fmla="*/ 453932 w 3949989"/>
                <a:gd name="connsiteY1507" fmla="*/ 2132796 h 3000995"/>
                <a:gd name="connsiteX1508" fmla="*/ 467173 w 3949989"/>
                <a:gd name="connsiteY1508" fmla="*/ 2138853 h 3000995"/>
                <a:gd name="connsiteX1509" fmla="*/ 477456 w 3949989"/>
                <a:gd name="connsiteY1509" fmla="*/ 2147587 h 3000995"/>
                <a:gd name="connsiteX1510" fmla="*/ 482809 w 3949989"/>
                <a:gd name="connsiteY1510" fmla="*/ 2161673 h 3000995"/>
                <a:gd name="connsiteX1511" fmla="*/ 541126 w 3949989"/>
                <a:gd name="connsiteY1511" fmla="*/ 2166463 h 3000995"/>
                <a:gd name="connsiteX1512" fmla="*/ 549437 w 3949989"/>
                <a:gd name="connsiteY1512" fmla="*/ 2166463 h 3000995"/>
                <a:gd name="connsiteX1513" fmla="*/ 554931 w 3949989"/>
                <a:gd name="connsiteY1513" fmla="*/ 2169139 h 3000995"/>
                <a:gd name="connsiteX1514" fmla="*/ 558171 w 3949989"/>
                <a:gd name="connsiteY1514" fmla="*/ 2174069 h 3000995"/>
                <a:gd name="connsiteX1515" fmla="*/ 565636 w 3949989"/>
                <a:gd name="connsiteY1515" fmla="*/ 2178154 h 3000995"/>
                <a:gd name="connsiteX1516" fmla="*/ 576061 w 3949989"/>
                <a:gd name="connsiteY1516" fmla="*/ 2192241 h 3000995"/>
                <a:gd name="connsiteX1517" fmla="*/ 579582 w 3949989"/>
                <a:gd name="connsiteY1517" fmla="*/ 2207876 h 3000995"/>
                <a:gd name="connsiteX1518" fmla="*/ 573948 w 3949989"/>
                <a:gd name="connsiteY1518" fmla="*/ 2224216 h 3000995"/>
                <a:gd name="connsiteX1519" fmla="*/ 571130 w 3949989"/>
                <a:gd name="connsiteY1519" fmla="*/ 2232386 h 3000995"/>
                <a:gd name="connsiteX1520" fmla="*/ 571130 w 3949989"/>
                <a:gd name="connsiteY1520" fmla="*/ 2243515 h 3000995"/>
                <a:gd name="connsiteX1521" fmla="*/ 565355 w 3949989"/>
                <a:gd name="connsiteY1521" fmla="*/ 2248163 h 3000995"/>
                <a:gd name="connsiteX1522" fmla="*/ 559298 w 3949989"/>
                <a:gd name="connsiteY1522" fmla="*/ 2255207 h 3000995"/>
                <a:gd name="connsiteX1523" fmla="*/ 545211 w 3949989"/>
                <a:gd name="connsiteY1523" fmla="*/ 2260277 h 3000995"/>
                <a:gd name="connsiteX1524" fmla="*/ 542676 w 3949989"/>
                <a:gd name="connsiteY1524" fmla="*/ 2281125 h 3000995"/>
                <a:gd name="connsiteX1525" fmla="*/ 544929 w 3949989"/>
                <a:gd name="connsiteY1525" fmla="*/ 2284365 h 3000995"/>
                <a:gd name="connsiteX1526" fmla="*/ 544929 w 3949989"/>
                <a:gd name="connsiteY1526" fmla="*/ 2290141 h 3000995"/>
                <a:gd name="connsiteX1527" fmla="*/ 548311 w 3949989"/>
                <a:gd name="connsiteY1527" fmla="*/ 2300564 h 3000995"/>
                <a:gd name="connsiteX1528" fmla="*/ 552818 w 3949989"/>
                <a:gd name="connsiteY1528" fmla="*/ 2301550 h 3000995"/>
                <a:gd name="connsiteX1529" fmla="*/ 553804 w 3949989"/>
                <a:gd name="connsiteY1529" fmla="*/ 2305917 h 3000995"/>
                <a:gd name="connsiteX1530" fmla="*/ 563665 w 3949989"/>
                <a:gd name="connsiteY1530" fmla="*/ 2309861 h 3000995"/>
                <a:gd name="connsiteX1531" fmla="*/ 573384 w 3949989"/>
                <a:gd name="connsiteY1531" fmla="*/ 2316623 h 3000995"/>
                <a:gd name="connsiteX1532" fmla="*/ 575215 w 3949989"/>
                <a:gd name="connsiteY1532" fmla="*/ 2320144 h 3000995"/>
                <a:gd name="connsiteX1533" fmla="*/ 580145 w 3949989"/>
                <a:gd name="connsiteY1533" fmla="*/ 2325497 h 3000995"/>
                <a:gd name="connsiteX1534" fmla="*/ 583244 w 3949989"/>
                <a:gd name="connsiteY1534" fmla="*/ 2331977 h 3000995"/>
                <a:gd name="connsiteX1535" fmla="*/ 591274 w 3949989"/>
                <a:gd name="connsiteY1535" fmla="*/ 2334372 h 3000995"/>
                <a:gd name="connsiteX1536" fmla="*/ 592260 w 3949989"/>
                <a:gd name="connsiteY1536" fmla="*/ 2338738 h 3000995"/>
                <a:gd name="connsiteX1537" fmla="*/ 596486 w 3949989"/>
                <a:gd name="connsiteY1537" fmla="*/ 2342683 h 3000995"/>
                <a:gd name="connsiteX1538" fmla="*/ 599867 w 3949989"/>
                <a:gd name="connsiteY1538" fmla="*/ 2347613 h 3000995"/>
                <a:gd name="connsiteX1539" fmla="*/ 604656 w 3949989"/>
                <a:gd name="connsiteY1539" fmla="*/ 2350853 h 3000995"/>
                <a:gd name="connsiteX1540" fmla="*/ 616347 w 3949989"/>
                <a:gd name="connsiteY1540" fmla="*/ 2360572 h 3000995"/>
                <a:gd name="connsiteX1541" fmla="*/ 622264 w 3949989"/>
                <a:gd name="connsiteY1541" fmla="*/ 2371700 h 3000995"/>
                <a:gd name="connsiteX1542" fmla="*/ 626771 w 3949989"/>
                <a:gd name="connsiteY1542" fmla="*/ 2372686 h 3000995"/>
                <a:gd name="connsiteX1543" fmla="*/ 630575 w 3949989"/>
                <a:gd name="connsiteY1543" fmla="*/ 2382547 h 3000995"/>
                <a:gd name="connsiteX1544" fmla="*/ 634941 w 3949989"/>
                <a:gd name="connsiteY1544" fmla="*/ 2383674 h 3000995"/>
                <a:gd name="connsiteX1545" fmla="*/ 646915 w 3949989"/>
                <a:gd name="connsiteY1545" fmla="*/ 2399028 h 3000995"/>
                <a:gd name="connsiteX1546" fmla="*/ 656775 w 3949989"/>
                <a:gd name="connsiteY1546" fmla="*/ 2415368 h 3000995"/>
                <a:gd name="connsiteX1547" fmla="*/ 654521 w 3949989"/>
                <a:gd name="connsiteY1547" fmla="*/ 2427060 h 3000995"/>
                <a:gd name="connsiteX1548" fmla="*/ 660156 w 3949989"/>
                <a:gd name="connsiteY1548" fmla="*/ 2435230 h 3000995"/>
                <a:gd name="connsiteX1549" fmla="*/ 660156 w 3949989"/>
                <a:gd name="connsiteY1549" fmla="*/ 2462557 h 3000995"/>
                <a:gd name="connsiteX1550" fmla="*/ 663396 w 3949989"/>
                <a:gd name="connsiteY1550" fmla="*/ 2475658 h 3000995"/>
                <a:gd name="connsiteX1551" fmla="*/ 671284 w 3949989"/>
                <a:gd name="connsiteY1551" fmla="*/ 2487067 h 3000995"/>
                <a:gd name="connsiteX1552" fmla="*/ 662973 w 3949989"/>
                <a:gd name="connsiteY1552" fmla="*/ 2512000 h 3000995"/>
                <a:gd name="connsiteX1553" fmla="*/ 644238 w 3949989"/>
                <a:gd name="connsiteY1553" fmla="*/ 2526087 h 3000995"/>
                <a:gd name="connsiteX1554" fmla="*/ 643252 w 3949989"/>
                <a:gd name="connsiteY1554" fmla="*/ 2530453 h 3000995"/>
                <a:gd name="connsiteX1555" fmla="*/ 623813 w 3949989"/>
                <a:gd name="connsiteY1555" fmla="*/ 2541300 h 3000995"/>
                <a:gd name="connsiteX1556" fmla="*/ 621841 w 3949989"/>
                <a:gd name="connsiteY1556" fmla="*/ 2555386 h 3000995"/>
                <a:gd name="connsiteX1557" fmla="*/ 619024 w 3949989"/>
                <a:gd name="connsiteY1557" fmla="*/ 2569473 h 3000995"/>
                <a:gd name="connsiteX1558" fmla="*/ 612967 w 3949989"/>
                <a:gd name="connsiteY1558" fmla="*/ 2593560 h 3000995"/>
                <a:gd name="connsiteX1559" fmla="*/ 610854 w 3949989"/>
                <a:gd name="connsiteY1559" fmla="*/ 2599617 h 3000995"/>
                <a:gd name="connsiteX1560" fmla="*/ 610854 w 3949989"/>
                <a:gd name="connsiteY1560" fmla="*/ 2602435 h 3000995"/>
                <a:gd name="connsiteX1561" fmla="*/ 607895 w 3949989"/>
                <a:gd name="connsiteY1561" fmla="*/ 2606379 h 3000995"/>
                <a:gd name="connsiteX1562" fmla="*/ 605078 w 3949989"/>
                <a:gd name="connsiteY1562" fmla="*/ 2624268 h 3000995"/>
                <a:gd name="connsiteX1563" fmla="*/ 605078 w 3949989"/>
                <a:gd name="connsiteY1563" fmla="*/ 2638355 h 3000995"/>
                <a:gd name="connsiteX1564" fmla="*/ 608600 w 3949989"/>
                <a:gd name="connsiteY1564" fmla="*/ 2651314 h 3000995"/>
                <a:gd name="connsiteX1565" fmla="*/ 627757 w 3949989"/>
                <a:gd name="connsiteY1565" fmla="*/ 2667936 h 3000995"/>
                <a:gd name="connsiteX1566" fmla="*/ 638745 w 3949989"/>
                <a:gd name="connsiteY1566" fmla="*/ 2676106 h 3000995"/>
                <a:gd name="connsiteX1567" fmla="*/ 648324 w 3949989"/>
                <a:gd name="connsiteY1567" fmla="*/ 2682867 h 3000995"/>
                <a:gd name="connsiteX1568" fmla="*/ 652268 w 3949989"/>
                <a:gd name="connsiteY1568" fmla="*/ 2695968 h 3000995"/>
                <a:gd name="connsiteX1569" fmla="*/ 657057 w 3949989"/>
                <a:gd name="connsiteY1569" fmla="*/ 2710054 h 3000995"/>
                <a:gd name="connsiteX1570" fmla="*/ 662691 w 3949989"/>
                <a:gd name="connsiteY1570" fmla="*/ 2718224 h 3000995"/>
                <a:gd name="connsiteX1571" fmla="*/ 665227 w 3949989"/>
                <a:gd name="connsiteY1571" fmla="*/ 2723718 h 3000995"/>
                <a:gd name="connsiteX1572" fmla="*/ 668044 w 3949989"/>
                <a:gd name="connsiteY1572" fmla="*/ 2732169 h 3000995"/>
                <a:gd name="connsiteX1573" fmla="*/ 670861 w 3949989"/>
                <a:gd name="connsiteY1573" fmla="*/ 2762033 h 3000995"/>
                <a:gd name="connsiteX1574" fmla="*/ 670861 w 3949989"/>
                <a:gd name="connsiteY1574" fmla="*/ 2777950 h 3000995"/>
                <a:gd name="connsiteX1575" fmla="*/ 675228 w 3949989"/>
                <a:gd name="connsiteY1575" fmla="*/ 2781753 h 3000995"/>
                <a:gd name="connsiteX1576" fmla="*/ 675228 w 3949989"/>
                <a:gd name="connsiteY1576" fmla="*/ 2789642 h 3000995"/>
                <a:gd name="connsiteX1577" fmla="*/ 681567 w 3949989"/>
                <a:gd name="connsiteY1577" fmla="*/ 2799643 h 3000995"/>
                <a:gd name="connsiteX1578" fmla="*/ 683539 w 3949989"/>
                <a:gd name="connsiteY1578" fmla="*/ 2805982 h 3000995"/>
                <a:gd name="connsiteX1579" fmla="*/ 685652 w 3949989"/>
                <a:gd name="connsiteY1579" fmla="*/ 2812039 h 3000995"/>
                <a:gd name="connsiteX1580" fmla="*/ 689596 w 3949989"/>
                <a:gd name="connsiteY1580" fmla="*/ 2821759 h 3000995"/>
                <a:gd name="connsiteX1581" fmla="*/ 695372 w 3949989"/>
                <a:gd name="connsiteY1581" fmla="*/ 2824294 h 3000995"/>
                <a:gd name="connsiteX1582" fmla="*/ 697203 w 3949989"/>
                <a:gd name="connsiteY1582" fmla="*/ 2830633 h 3000995"/>
                <a:gd name="connsiteX1583" fmla="*/ 702838 w 3949989"/>
                <a:gd name="connsiteY1583" fmla="*/ 2841480 h 3000995"/>
                <a:gd name="connsiteX1584" fmla="*/ 702838 w 3949989"/>
                <a:gd name="connsiteY1584" fmla="*/ 2849790 h 3000995"/>
                <a:gd name="connsiteX1585" fmla="*/ 700584 w 3949989"/>
                <a:gd name="connsiteY1585" fmla="*/ 2855848 h 3000995"/>
                <a:gd name="connsiteX1586" fmla="*/ 700584 w 3949989"/>
                <a:gd name="connsiteY1586" fmla="*/ 2871061 h 3000995"/>
                <a:gd name="connsiteX1587" fmla="*/ 704809 w 3949989"/>
                <a:gd name="connsiteY1587" fmla="*/ 2875005 h 3000995"/>
                <a:gd name="connsiteX1588" fmla="*/ 707345 w 3949989"/>
                <a:gd name="connsiteY1588" fmla="*/ 2880640 h 3000995"/>
                <a:gd name="connsiteX1589" fmla="*/ 718473 w 3949989"/>
                <a:gd name="connsiteY1589" fmla="*/ 2885992 h 3000995"/>
                <a:gd name="connsiteX1590" fmla="*/ 727348 w 3949989"/>
                <a:gd name="connsiteY1590" fmla="*/ 2893599 h 3000995"/>
                <a:gd name="connsiteX1591" fmla="*/ 743265 w 3949989"/>
                <a:gd name="connsiteY1591" fmla="*/ 2918673 h 3000995"/>
                <a:gd name="connsiteX1592" fmla="*/ 746082 w 3949989"/>
                <a:gd name="connsiteY1592" fmla="*/ 2947831 h 3000995"/>
                <a:gd name="connsiteX1593" fmla="*/ 741575 w 3949989"/>
                <a:gd name="connsiteY1593" fmla="*/ 2948817 h 3000995"/>
                <a:gd name="connsiteX1594" fmla="*/ 740307 w 3949989"/>
                <a:gd name="connsiteY1594" fmla="*/ 2968257 h 3000995"/>
                <a:gd name="connsiteX1595" fmla="*/ 749745 w 3949989"/>
                <a:gd name="connsiteY1595" fmla="*/ 2986287 h 3000995"/>
                <a:gd name="connsiteX1596" fmla="*/ 754253 w 3949989"/>
                <a:gd name="connsiteY1596" fmla="*/ 2987132 h 3000995"/>
                <a:gd name="connsiteX1597" fmla="*/ 755098 w 3949989"/>
                <a:gd name="connsiteY1597" fmla="*/ 2994457 h 3000995"/>
                <a:gd name="connsiteX1598" fmla="*/ 771156 w 3949989"/>
                <a:gd name="connsiteY1598" fmla="*/ 3000514 h 3000995"/>
                <a:gd name="connsiteX1599" fmla="*/ 795666 w 3949989"/>
                <a:gd name="connsiteY1599" fmla="*/ 2998401 h 3000995"/>
                <a:gd name="connsiteX1600" fmla="*/ 818345 w 3949989"/>
                <a:gd name="connsiteY1600" fmla="*/ 2990090 h 3000995"/>
                <a:gd name="connsiteX1601" fmla="*/ 826656 w 3949989"/>
                <a:gd name="connsiteY1601" fmla="*/ 2987414 h 3000995"/>
                <a:gd name="connsiteX1602" fmla="*/ 837503 w 3949989"/>
                <a:gd name="connsiteY1602" fmla="*/ 2984033 h 3000995"/>
                <a:gd name="connsiteX1603" fmla="*/ 889622 w 3949989"/>
                <a:gd name="connsiteY1603" fmla="*/ 2981920 h 3000995"/>
                <a:gd name="connsiteX1604" fmla="*/ 905399 w 3949989"/>
                <a:gd name="connsiteY1604" fmla="*/ 2975159 h 3000995"/>
                <a:gd name="connsiteX1605" fmla="*/ 915682 w 3949989"/>
                <a:gd name="connsiteY1605" fmla="*/ 2967552 h 3000995"/>
                <a:gd name="connsiteX1606" fmla="*/ 918922 w 3949989"/>
                <a:gd name="connsiteY1606" fmla="*/ 2962481 h 3000995"/>
                <a:gd name="connsiteX1607" fmla="*/ 927374 w 3949989"/>
                <a:gd name="connsiteY1607" fmla="*/ 2962481 h 3000995"/>
                <a:gd name="connsiteX1608" fmla="*/ 947095 w 3949989"/>
                <a:gd name="connsiteY1608" fmla="*/ 2957410 h 3000995"/>
                <a:gd name="connsiteX1609" fmla="*/ 965548 w 3949989"/>
                <a:gd name="connsiteY1609" fmla="*/ 2950789 h 3000995"/>
                <a:gd name="connsiteX1610" fmla="*/ 985409 w 3949989"/>
                <a:gd name="connsiteY1610" fmla="*/ 2932196 h 3000995"/>
                <a:gd name="connsiteX1611" fmla="*/ 996538 w 3949989"/>
                <a:gd name="connsiteY1611" fmla="*/ 2921208 h 3000995"/>
                <a:gd name="connsiteX1612" fmla="*/ 1002031 w 3949989"/>
                <a:gd name="connsiteY1612" fmla="*/ 2907122 h 3000995"/>
                <a:gd name="connsiteX1613" fmla="*/ 1008793 w 3949989"/>
                <a:gd name="connsiteY1613" fmla="*/ 2887260 h 3000995"/>
                <a:gd name="connsiteX1614" fmla="*/ 1012737 w 3949989"/>
                <a:gd name="connsiteY1614" fmla="*/ 2880217 h 3000995"/>
                <a:gd name="connsiteX1615" fmla="*/ 1017104 w 3949989"/>
                <a:gd name="connsiteY1615" fmla="*/ 2879090 h 3000995"/>
                <a:gd name="connsiteX1616" fmla="*/ 1020343 w 3949989"/>
                <a:gd name="connsiteY1616" fmla="*/ 2874301 h 3000995"/>
                <a:gd name="connsiteX1617" fmla="*/ 1051052 w 3949989"/>
                <a:gd name="connsiteY1617" fmla="*/ 2850072 h 3000995"/>
                <a:gd name="connsiteX1618" fmla="*/ 1055559 w 3949989"/>
                <a:gd name="connsiteY1618" fmla="*/ 2849086 h 3000995"/>
                <a:gd name="connsiteX1619" fmla="*/ 1064293 w 3949989"/>
                <a:gd name="connsiteY1619" fmla="*/ 2833309 h 3000995"/>
                <a:gd name="connsiteX1620" fmla="*/ 1066969 w 3949989"/>
                <a:gd name="connsiteY1620" fmla="*/ 2814011 h 3000995"/>
                <a:gd name="connsiteX1621" fmla="*/ 1075843 w 3949989"/>
                <a:gd name="connsiteY1621" fmla="*/ 2781753 h 3000995"/>
                <a:gd name="connsiteX1622" fmla="*/ 1091620 w 3949989"/>
                <a:gd name="connsiteY1622" fmla="*/ 2778373 h 3000995"/>
                <a:gd name="connsiteX1623" fmla="*/ 1097677 w 3949989"/>
                <a:gd name="connsiteY1623" fmla="*/ 2773443 h 3000995"/>
                <a:gd name="connsiteX1624" fmla="*/ 1107397 w 3949989"/>
                <a:gd name="connsiteY1624" fmla="*/ 2772456 h 3000995"/>
                <a:gd name="connsiteX1625" fmla="*/ 1116835 w 3949989"/>
                <a:gd name="connsiteY1625" fmla="*/ 2754285 h 3000995"/>
                <a:gd name="connsiteX1626" fmla="*/ 1123878 w 3949989"/>
                <a:gd name="connsiteY1626" fmla="*/ 2750341 h 3000995"/>
                <a:gd name="connsiteX1627" fmla="*/ 1127822 w 3949989"/>
                <a:gd name="connsiteY1627" fmla="*/ 2743298 h 3000995"/>
                <a:gd name="connsiteX1628" fmla="*/ 1132330 w 3949989"/>
                <a:gd name="connsiteY1628" fmla="*/ 2742312 h 3000995"/>
                <a:gd name="connsiteX1629" fmla="*/ 1130639 w 3949989"/>
                <a:gd name="connsiteY1629" fmla="*/ 2714843 h 3000995"/>
                <a:gd name="connsiteX1630" fmla="*/ 1126695 w 3949989"/>
                <a:gd name="connsiteY1630" fmla="*/ 2702166 h 3000995"/>
                <a:gd name="connsiteX1631" fmla="*/ 1118525 w 3949989"/>
                <a:gd name="connsiteY1631" fmla="*/ 2693996 h 3000995"/>
                <a:gd name="connsiteX1632" fmla="*/ 1108665 w 3949989"/>
                <a:gd name="connsiteY1632" fmla="*/ 2664696 h 3000995"/>
                <a:gd name="connsiteX1633" fmla="*/ 1138105 w 3949989"/>
                <a:gd name="connsiteY1633" fmla="*/ 2640749 h 3000995"/>
                <a:gd name="connsiteX1634" fmla="*/ 1153882 w 3949989"/>
                <a:gd name="connsiteY1634" fmla="*/ 2632720 h 3000995"/>
                <a:gd name="connsiteX1635" fmla="*/ 1170363 w 3949989"/>
                <a:gd name="connsiteY1635" fmla="*/ 2616098 h 3000995"/>
                <a:gd name="connsiteX1636" fmla="*/ 1190647 w 3949989"/>
                <a:gd name="connsiteY1636" fmla="*/ 2592574 h 3000995"/>
                <a:gd name="connsiteX1637" fmla="*/ 1203325 w 3949989"/>
                <a:gd name="connsiteY1637" fmla="*/ 2588771 h 3000995"/>
                <a:gd name="connsiteX1638" fmla="*/ 1207269 w 3949989"/>
                <a:gd name="connsiteY1638" fmla="*/ 2584404 h 3000995"/>
                <a:gd name="connsiteX1639" fmla="*/ 1214876 w 3949989"/>
                <a:gd name="connsiteY1639" fmla="*/ 2583559 h 3000995"/>
                <a:gd name="connsiteX1640" fmla="*/ 1223891 w 3949989"/>
                <a:gd name="connsiteY1640" fmla="*/ 2576234 h 3000995"/>
                <a:gd name="connsiteX1641" fmla="*/ 1231498 w 3949989"/>
                <a:gd name="connsiteY1641" fmla="*/ 2573135 h 3000995"/>
                <a:gd name="connsiteX1642" fmla="*/ 1243049 w 3949989"/>
                <a:gd name="connsiteY1642" fmla="*/ 2554541 h 3000995"/>
                <a:gd name="connsiteX1643" fmla="*/ 1243049 w 3949989"/>
                <a:gd name="connsiteY1643" fmla="*/ 2523551 h 3000995"/>
                <a:gd name="connsiteX1644" fmla="*/ 1234033 w 3949989"/>
                <a:gd name="connsiteY1644" fmla="*/ 2512845 h 3000995"/>
                <a:gd name="connsiteX1645" fmla="*/ 1228539 w 3949989"/>
                <a:gd name="connsiteY1645" fmla="*/ 2496364 h 3000995"/>
                <a:gd name="connsiteX1646" fmla="*/ 1228539 w 3949989"/>
                <a:gd name="connsiteY1646" fmla="*/ 2463402 h 3000995"/>
                <a:gd name="connsiteX1647" fmla="*/ 1228539 w 3949989"/>
                <a:gd name="connsiteY1647" fmla="*/ 2446921 h 3000995"/>
                <a:gd name="connsiteX1648" fmla="*/ 1226426 w 3949989"/>
                <a:gd name="connsiteY1648" fmla="*/ 2440864 h 3000995"/>
                <a:gd name="connsiteX1649" fmla="*/ 1220933 w 3949989"/>
                <a:gd name="connsiteY1649" fmla="*/ 2435371 h 3000995"/>
                <a:gd name="connsiteX1650" fmla="*/ 1199099 w 3949989"/>
                <a:gd name="connsiteY1650" fmla="*/ 2421284 h 3000995"/>
                <a:gd name="connsiteX1651" fmla="*/ 1189379 w 3949989"/>
                <a:gd name="connsiteY1651" fmla="*/ 2411565 h 3000995"/>
                <a:gd name="connsiteX1652" fmla="*/ 1187407 w 3949989"/>
                <a:gd name="connsiteY1652" fmla="*/ 2394520 h 3000995"/>
                <a:gd name="connsiteX1653" fmla="*/ 1187407 w 3949989"/>
                <a:gd name="connsiteY1653" fmla="*/ 2361699 h 3000995"/>
                <a:gd name="connsiteX1654" fmla="*/ 1190788 w 3949989"/>
                <a:gd name="connsiteY1654" fmla="*/ 2345782 h 3000995"/>
                <a:gd name="connsiteX1655" fmla="*/ 1196282 w 3949989"/>
                <a:gd name="connsiteY1655" fmla="*/ 2329441 h 3000995"/>
                <a:gd name="connsiteX1656" fmla="*/ 1203888 w 3949989"/>
                <a:gd name="connsiteY1656" fmla="*/ 2318454 h 3000995"/>
                <a:gd name="connsiteX1657" fmla="*/ 1214735 w 3949989"/>
                <a:gd name="connsiteY1657" fmla="*/ 2306199 h 3000995"/>
                <a:gd name="connsiteX1658" fmla="*/ 1234878 w 3949989"/>
                <a:gd name="connsiteY1658" fmla="*/ 2293099 h 3000995"/>
                <a:gd name="connsiteX1659" fmla="*/ 1240090 w 3949989"/>
                <a:gd name="connsiteY1659" fmla="*/ 2285492 h 3000995"/>
                <a:gd name="connsiteX1660" fmla="*/ 1241921 w 3949989"/>
                <a:gd name="connsiteY1660" fmla="*/ 2276618 h 3000995"/>
                <a:gd name="connsiteX1661" fmla="*/ 1246993 w 3949989"/>
                <a:gd name="connsiteY1661" fmla="*/ 2269434 h 3000995"/>
                <a:gd name="connsiteX1662" fmla="*/ 1253050 w 3949989"/>
                <a:gd name="connsiteY1662" fmla="*/ 2255347 h 3000995"/>
                <a:gd name="connsiteX1663" fmla="*/ 1264037 w 3949989"/>
                <a:gd name="connsiteY1663" fmla="*/ 2235486 h 3000995"/>
                <a:gd name="connsiteX1664" fmla="*/ 1272207 w 3949989"/>
                <a:gd name="connsiteY1664" fmla="*/ 2221399 h 3000995"/>
                <a:gd name="connsiteX1665" fmla="*/ 1286293 w 3949989"/>
                <a:gd name="connsiteY1665" fmla="*/ 2210553 h 3000995"/>
                <a:gd name="connsiteX1666" fmla="*/ 1308127 w 3949989"/>
                <a:gd name="connsiteY1666" fmla="*/ 2191395 h 3000995"/>
                <a:gd name="connsiteX1667" fmla="*/ 1314325 w 3949989"/>
                <a:gd name="connsiteY1667" fmla="*/ 2189423 h 3000995"/>
                <a:gd name="connsiteX1668" fmla="*/ 1318974 w 3949989"/>
                <a:gd name="connsiteY1668" fmla="*/ 2185902 h 3000995"/>
                <a:gd name="connsiteX1669" fmla="*/ 1327425 w 3949989"/>
                <a:gd name="connsiteY1669" fmla="*/ 2182662 h 3000995"/>
                <a:gd name="connsiteX1670" fmla="*/ 1335595 w 3949989"/>
                <a:gd name="connsiteY1670" fmla="*/ 2174914 h 3000995"/>
                <a:gd name="connsiteX1671" fmla="*/ 1349682 w 3949989"/>
                <a:gd name="connsiteY1671" fmla="*/ 2158433 h 3000995"/>
                <a:gd name="connsiteX1672" fmla="*/ 1355457 w 3949989"/>
                <a:gd name="connsiteY1672" fmla="*/ 2156602 h 3000995"/>
                <a:gd name="connsiteX1673" fmla="*/ 1357993 w 3949989"/>
                <a:gd name="connsiteY1673" fmla="*/ 2150263 h 3000995"/>
                <a:gd name="connsiteX1674" fmla="*/ 1361233 w 3949989"/>
                <a:gd name="connsiteY1674" fmla="*/ 2139839 h 3000995"/>
                <a:gd name="connsiteX1675" fmla="*/ 1366304 w 3949989"/>
                <a:gd name="connsiteY1675" fmla="*/ 2139839 h 3000995"/>
                <a:gd name="connsiteX1676" fmla="*/ 1368557 w 3949989"/>
                <a:gd name="connsiteY1676" fmla="*/ 2133923 h 3000995"/>
                <a:gd name="connsiteX1677" fmla="*/ 1371797 w 3949989"/>
                <a:gd name="connsiteY1677" fmla="*/ 2120682 h 3000995"/>
                <a:gd name="connsiteX1678" fmla="*/ 1371797 w 3949989"/>
                <a:gd name="connsiteY1678" fmla="*/ 2101806 h 3000995"/>
                <a:gd name="connsiteX1679" fmla="*/ 1379263 w 3949989"/>
                <a:gd name="connsiteY1679" fmla="*/ 2101102 h 3000995"/>
                <a:gd name="connsiteX1680" fmla="*/ 1383066 w 3949989"/>
                <a:gd name="connsiteY1680" fmla="*/ 2085748 h 3000995"/>
                <a:gd name="connsiteX1681" fmla="*/ 1387856 w 3949989"/>
                <a:gd name="connsiteY1681" fmla="*/ 2071661 h 3000995"/>
                <a:gd name="connsiteX1682" fmla="*/ 1393490 w 3949989"/>
                <a:gd name="connsiteY1682" fmla="*/ 2057575 h 3000995"/>
                <a:gd name="connsiteX1683" fmla="*/ 1393490 w 3949989"/>
                <a:gd name="connsiteY1683" fmla="*/ 2035600 h 3000995"/>
                <a:gd name="connsiteX1684" fmla="*/ 1393490 w 3949989"/>
                <a:gd name="connsiteY1684" fmla="*/ 2027289 h 3000995"/>
                <a:gd name="connsiteX1685" fmla="*/ 1396448 w 3949989"/>
                <a:gd name="connsiteY1685" fmla="*/ 2019260 h 3000995"/>
                <a:gd name="connsiteX1686" fmla="*/ 1396448 w 3949989"/>
                <a:gd name="connsiteY1686" fmla="*/ 1997286 h 3000995"/>
                <a:gd name="connsiteX1687" fmla="*/ 1399688 w 3949989"/>
                <a:gd name="connsiteY1687" fmla="*/ 1981368 h 3000995"/>
                <a:gd name="connsiteX1688" fmla="*/ 1396448 w 3949989"/>
                <a:gd name="connsiteY1688" fmla="*/ 1967282 h 3000995"/>
                <a:gd name="connsiteX1689" fmla="*/ 1390250 w 3949989"/>
                <a:gd name="connsiteY1689" fmla="*/ 1969676 h 3000995"/>
                <a:gd name="connsiteX1690" fmla="*/ 1378418 w 3949989"/>
                <a:gd name="connsiteY1690" fmla="*/ 1970803 h 3000995"/>
                <a:gd name="connsiteX1691" fmla="*/ 1371797 w 3949989"/>
                <a:gd name="connsiteY1691" fmla="*/ 1975874 h 3000995"/>
                <a:gd name="connsiteX1692" fmla="*/ 1366304 w 3949989"/>
                <a:gd name="connsiteY1692" fmla="*/ 1975874 h 3000995"/>
                <a:gd name="connsiteX1693" fmla="*/ 1360669 w 3949989"/>
                <a:gd name="connsiteY1693" fmla="*/ 1980382 h 3000995"/>
                <a:gd name="connsiteX1694" fmla="*/ 1342075 w 3949989"/>
                <a:gd name="connsiteY1694" fmla="*/ 1983481 h 3000995"/>
                <a:gd name="connsiteX1695" fmla="*/ 1333483 w 3949989"/>
                <a:gd name="connsiteY1695" fmla="*/ 1986439 h 3000995"/>
                <a:gd name="connsiteX1696" fmla="*/ 1320946 w 3949989"/>
                <a:gd name="connsiteY1696" fmla="*/ 1986439 h 3000995"/>
                <a:gd name="connsiteX1697" fmla="*/ 1314888 w 3949989"/>
                <a:gd name="connsiteY1697" fmla="*/ 1989256 h 3000995"/>
                <a:gd name="connsiteX1698" fmla="*/ 1306578 w 3949989"/>
                <a:gd name="connsiteY1698" fmla="*/ 1991933 h 3000995"/>
                <a:gd name="connsiteX1699" fmla="*/ 1289533 w 3949989"/>
                <a:gd name="connsiteY1699" fmla="*/ 1999539 h 3000995"/>
                <a:gd name="connsiteX1700" fmla="*/ 1270376 w 3949989"/>
                <a:gd name="connsiteY1700" fmla="*/ 1999539 h 3000995"/>
                <a:gd name="connsiteX1701" fmla="*/ 1251641 w 3949989"/>
                <a:gd name="connsiteY1701" fmla="*/ 1996300 h 3000995"/>
                <a:gd name="connsiteX1702" fmla="*/ 1248260 w 3949989"/>
                <a:gd name="connsiteY1702" fmla="*/ 1988693 h 3000995"/>
                <a:gd name="connsiteX1703" fmla="*/ 1248260 w 3949989"/>
                <a:gd name="connsiteY1703" fmla="*/ 1975452 h 3000995"/>
                <a:gd name="connsiteX1704" fmla="*/ 1246007 w 3949989"/>
                <a:gd name="connsiteY1704" fmla="*/ 1972353 h 3000995"/>
                <a:gd name="connsiteX1705" fmla="*/ 1246007 w 3949989"/>
                <a:gd name="connsiteY1705" fmla="*/ 1964464 h 3000995"/>
                <a:gd name="connsiteX1706" fmla="*/ 1236005 w 3949989"/>
                <a:gd name="connsiteY1706" fmla="*/ 1960661 h 3000995"/>
                <a:gd name="connsiteX1707" fmla="*/ 1234878 w 3949989"/>
                <a:gd name="connsiteY1707" fmla="*/ 1956294 h 3000995"/>
                <a:gd name="connsiteX1708" fmla="*/ 1213749 w 3949989"/>
                <a:gd name="connsiteY1708" fmla="*/ 1947420 h 3000995"/>
                <a:gd name="connsiteX1709" fmla="*/ 1197127 w 3949989"/>
                <a:gd name="connsiteY1709" fmla="*/ 1947420 h 3000995"/>
                <a:gd name="connsiteX1710" fmla="*/ 1186562 w 3949989"/>
                <a:gd name="connsiteY1710" fmla="*/ 1944039 h 3000995"/>
                <a:gd name="connsiteX1711" fmla="*/ 1184167 w 3949989"/>
                <a:gd name="connsiteY1711" fmla="*/ 1924741 h 3000995"/>
                <a:gd name="connsiteX1712" fmla="*/ 1177406 w 3949989"/>
                <a:gd name="connsiteY1712" fmla="*/ 1917839 h 3000995"/>
                <a:gd name="connsiteX1713" fmla="*/ 1167546 w 3949989"/>
                <a:gd name="connsiteY1713" fmla="*/ 1913894 h 3000995"/>
                <a:gd name="connsiteX1714" fmla="*/ 1163601 w 3949989"/>
                <a:gd name="connsiteY1714" fmla="*/ 1904175 h 3000995"/>
                <a:gd name="connsiteX1715" fmla="*/ 1158812 w 3949989"/>
                <a:gd name="connsiteY1715" fmla="*/ 1895301 h 3000995"/>
                <a:gd name="connsiteX1716" fmla="*/ 1152755 w 3949989"/>
                <a:gd name="connsiteY1716" fmla="*/ 1887694 h 3000995"/>
                <a:gd name="connsiteX1717" fmla="*/ 1146980 w 3949989"/>
                <a:gd name="connsiteY1717" fmla="*/ 1885158 h 3000995"/>
                <a:gd name="connsiteX1718" fmla="*/ 1145148 w 3949989"/>
                <a:gd name="connsiteY1718" fmla="*/ 1878820 h 3000995"/>
                <a:gd name="connsiteX1719" fmla="*/ 1136696 w 3949989"/>
                <a:gd name="connsiteY1719" fmla="*/ 1859803 h 3000995"/>
                <a:gd name="connsiteX1720" fmla="*/ 1134865 w 3949989"/>
                <a:gd name="connsiteY1720" fmla="*/ 1847971 h 3000995"/>
                <a:gd name="connsiteX1721" fmla="*/ 1131907 w 3949989"/>
                <a:gd name="connsiteY1721" fmla="*/ 1845435 h 3000995"/>
                <a:gd name="connsiteX1722" fmla="*/ 1130780 w 3949989"/>
                <a:gd name="connsiteY1722" fmla="*/ 1838392 h 3000995"/>
                <a:gd name="connsiteX1723" fmla="*/ 1125850 w 3949989"/>
                <a:gd name="connsiteY1723" fmla="*/ 1826841 h 3000995"/>
                <a:gd name="connsiteX1724" fmla="*/ 1125850 w 3949989"/>
                <a:gd name="connsiteY1724" fmla="*/ 1821770 h 3000995"/>
                <a:gd name="connsiteX1725" fmla="*/ 1120075 w 3949989"/>
                <a:gd name="connsiteY1725" fmla="*/ 1819375 h 3000995"/>
                <a:gd name="connsiteX1726" fmla="*/ 1102185 w 3949989"/>
                <a:gd name="connsiteY1726" fmla="*/ 1807261 h 3000995"/>
                <a:gd name="connsiteX1727" fmla="*/ 1101199 w 3949989"/>
                <a:gd name="connsiteY1727" fmla="*/ 1802753 h 3000995"/>
                <a:gd name="connsiteX1728" fmla="*/ 1087113 w 3949989"/>
                <a:gd name="connsiteY1728" fmla="*/ 1788667 h 3000995"/>
                <a:gd name="connsiteX1729" fmla="*/ 1083028 w 3949989"/>
                <a:gd name="connsiteY1729" fmla="*/ 1781906 h 3000995"/>
                <a:gd name="connsiteX1730" fmla="*/ 1081760 w 3949989"/>
                <a:gd name="connsiteY1730" fmla="*/ 1769510 h 3000995"/>
                <a:gd name="connsiteX1731" fmla="*/ 1073449 w 3949989"/>
                <a:gd name="connsiteY1731" fmla="*/ 1753169 h 3000995"/>
                <a:gd name="connsiteX1732" fmla="*/ 1068660 w 3949989"/>
                <a:gd name="connsiteY1732" fmla="*/ 1746972 h 3000995"/>
                <a:gd name="connsiteX1733" fmla="*/ 1063025 w 3949989"/>
                <a:gd name="connsiteY1733" fmla="*/ 1738942 h 3000995"/>
                <a:gd name="connsiteX1734" fmla="*/ 1061194 w 3949989"/>
                <a:gd name="connsiteY1734" fmla="*/ 1729927 h 3000995"/>
                <a:gd name="connsiteX1735" fmla="*/ 1055559 w 3949989"/>
                <a:gd name="connsiteY1735" fmla="*/ 1721757 h 3000995"/>
                <a:gd name="connsiteX1736" fmla="*/ 1049502 w 3949989"/>
                <a:gd name="connsiteY1736" fmla="*/ 1703163 h 3000995"/>
                <a:gd name="connsiteX1737" fmla="*/ 1037951 w 3949989"/>
                <a:gd name="connsiteY1737" fmla="*/ 1689077 h 3000995"/>
                <a:gd name="connsiteX1738" fmla="*/ 1030204 w 3949989"/>
                <a:gd name="connsiteY1738" fmla="*/ 1680907 h 3000995"/>
                <a:gd name="connsiteX1739" fmla="*/ 1030204 w 3949989"/>
                <a:gd name="connsiteY1739" fmla="*/ 1675836 h 3000995"/>
                <a:gd name="connsiteX1740" fmla="*/ 1025837 w 3949989"/>
                <a:gd name="connsiteY1740" fmla="*/ 1672032 h 3000995"/>
                <a:gd name="connsiteX1741" fmla="*/ 1019075 w 3949989"/>
                <a:gd name="connsiteY1741" fmla="*/ 1654142 h 3000995"/>
                <a:gd name="connsiteX1742" fmla="*/ 1011469 w 3949989"/>
                <a:gd name="connsiteY1742" fmla="*/ 1637098 h 3000995"/>
                <a:gd name="connsiteX1743" fmla="*/ 1014286 w 3949989"/>
                <a:gd name="connsiteY1743" fmla="*/ 1614701 h 3000995"/>
                <a:gd name="connsiteX1744" fmla="*/ 1022456 w 3949989"/>
                <a:gd name="connsiteY1744" fmla="*/ 1620617 h 3000995"/>
                <a:gd name="connsiteX1745" fmla="*/ 1033584 w 3949989"/>
                <a:gd name="connsiteY1745" fmla="*/ 1623294 h 3000995"/>
                <a:gd name="connsiteX1746" fmla="*/ 1044572 w 3949989"/>
                <a:gd name="connsiteY1746" fmla="*/ 1639775 h 3000995"/>
                <a:gd name="connsiteX1747" fmla="*/ 1047108 w 3949989"/>
                <a:gd name="connsiteY1747" fmla="*/ 1648085 h 3000995"/>
                <a:gd name="connsiteX1748" fmla="*/ 1056264 w 3949989"/>
                <a:gd name="connsiteY1748" fmla="*/ 1652593 h 3000995"/>
                <a:gd name="connsiteX1749" fmla="*/ 1060067 w 3949989"/>
                <a:gd name="connsiteY1749" fmla="*/ 1659636 h 3000995"/>
                <a:gd name="connsiteX1750" fmla="*/ 1065561 w 3949989"/>
                <a:gd name="connsiteY1750" fmla="*/ 1667947 h 3000995"/>
                <a:gd name="connsiteX1751" fmla="*/ 1074998 w 3949989"/>
                <a:gd name="connsiteY1751" fmla="*/ 1685837 h 3000995"/>
                <a:gd name="connsiteX1752" fmla="*/ 1089085 w 3949989"/>
                <a:gd name="connsiteY1752" fmla="*/ 1693866 h 3000995"/>
                <a:gd name="connsiteX1753" fmla="*/ 1104439 w 3949989"/>
                <a:gd name="connsiteY1753" fmla="*/ 1707952 h 3000995"/>
                <a:gd name="connsiteX1754" fmla="*/ 1108242 w 3949989"/>
                <a:gd name="connsiteY1754" fmla="*/ 1722743 h 3000995"/>
                <a:gd name="connsiteX1755" fmla="*/ 1113595 w 3949989"/>
                <a:gd name="connsiteY1755" fmla="*/ 1731758 h 3000995"/>
                <a:gd name="connsiteX1756" fmla="*/ 1122047 w 3949989"/>
                <a:gd name="connsiteY1756" fmla="*/ 1734716 h 3000995"/>
                <a:gd name="connsiteX1757" fmla="*/ 1125991 w 3949989"/>
                <a:gd name="connsiteY1757" fmla="*/ 1743732 h 3000995"/>
                <a:gd name="connsiteX1758" fmla="*/ 1140077 w 3949989"/>
                <a:gd name="connsiteY1758" fmla="*/ 1753874 h 3000995"/>
                <a:gd name="connsiteX1759" fmla="*/ 1140077 w 3949989"/>
                <a:gd name="connsiteY1759" fmla="*/ 1775426 h 3000995"/>
                <a:gd name="connsiteX1760" fmla="*/ 1152755 w 3949989"/>
                <a:gd name="connsiteY1760" fmla="*/ 1784723 h 3000995"/>
                <a:gd name="connsiteX1761" fmla="*/ 1158671 w 3949989"/>
                <a:gd name="connsiteY1761" fmla="*/ 1797964 h 3000995"/>
                <a:gd name="connsiteX1762" fmla="*/ 1169095 w 3949989"/>
                <a:gd name="connsiteY1762" fmla="*/ 1809374 h 3000995"/>
                <a:gd name="connsiteX1763" fmla="*/ 1170081 w 3949989"/>
                <a:gd name="connsiteY1763" fmla="*/ 1813882 h 3000995"/>
                <a:gd name="connsiteX1764" fmla="*/ 1186844 w 3949989"/>
                <a:gd name="connsiteY1764" fmla="*/ 1819094 h 3000995"/>
                <a:gd name="connsiteX1765" fmla="*/ 1188675 w 3949989"/>
                <a:gd name="connsiteY1765" fmla="*/ 1828109 h 3000995"/>
                <a:gd name="connsiteX1766" fmla="*/ 1191633 w 3949989"/>
                <a:gd name="connsiteY1766" fmla="*/ 1836138 h 3000995"/>
                <a:gd name="connsiteX1767" fmla="*/ 1193464 w 3949989"/>
                <a:gd name="connsiteY1767" fmla="*/ 1845153 h 3000995"/>
                <a:gd name="connsiteX1768" fmla="*/ 1199803 w 3949989"/>
                <a:gd name="connsiteY1768" fmla="*/ 1852619 h 3000995"/>
                <a:gd name="connsiteX1769" fmla="*/ 1213890 w 3949989"/>
                <a:gd name="connsiteY1769" fmla="*/ 1866705 h 3000995"/>
                <a:gd name="connsiteX1770" fmla="*/ 1213890 w 3949989"/>
                <a:gd name="connsiteY1770" fmla="*/ 1910655 h 3000995"/>
                <a:gd name="connsiteX1771" fmla="*/ 1221355 w 3949989"/>
                <a:gd name="connsiteY1771" fmla="*/ 1924741 h 3000995"/>
                <a:gd name="connsiteX1772" fmla="*/ 1226849 w 3949989"/>
                <a:gd name="connsiteY1772" fmla="*/ 1930235 h 3000995"/>
                <a:gd name="connsiteX1773" fmla="*/ 1238118 w 3949989"/>
                <a:gd name="connsiteY1773" fmla="*/ 1932629 h 3000995"/>
                <a:gd name="connsiteX1774" fmla="*/ 1244034 w 3949989"/>
                <a:gd name="connsiteY1774" fmla="*/ 1943194 h 3000995"/>
                <a:gd name="connsiteX1775" fmla="*/ 1254881 w 3949989"/>
                <a:gd name="connsiteY1775" fmla="*/ 1951646 h 3000995"/>
                <a:gd name="connsiteX1776" fmla="*/ 1268967 w 3949989"/>
                <a:gd name="connsiteY1776" fmla="*/ 1948547 h 3000995"/>
                <a:gd name="connsiteX1777" fmla="*/ 1277137 w 3949989"/>
                <a:gd name="connsiteY1777" fmla="*/ 1948547 h 3000995"/>
                <a:gd name="connsiteX1778" fmla="*/ 1288406 w 3949989"/>
                <a:gd name="connsiteY1778" fmla="*/ 1946434 h 3000995"/>
                <a:gd name="connsiteX1779" fmla="*/ 1304183 w 3949989"/>
                <a:gd name="connsiteY1779" fmla="*/ 1945307 h 3000995"/>
                <a:gd name="connsiteX1780" fmla="*/ 1307986 w 3949989"/>
                <a:gd name="connsiteY1780" fmla="*/ 1940940 h 3000995"/>
                <a:gd name="connsiteX1781" fmla="*/ 1315734 w 3949989"/>
                <a:gd name="connsiteY1781" fmla="*/ 1938405 h 3000995"/>
                <a:gd name="connsiteX1782" fmla="*/ 1327143 w 3949989"/>
                <a:gd name="connsiteY1782" fmla="*/ 1930094 h 3000995"/>
                <a:gd name="connsiteX1783" fmla="*/ 1343061 w 3949989"/>
                <a:gd name="connsiteY1783" fmla="*/ 1923896 h 3000995"/>
                <a:gd name="connsiteX1784" fmla="*/ 1357147 w 3949989"/>
                <a:gd name="connsiteY1784" fmla="*/ 1921079 h 3000995"/>
                <a:gd name="connsiteX1785" fmla="*/ 1373629 w 3949989"/>
                <a:gd name="connsiteY1785" fmla="*/ 1921079 h 3000995"/>
                <a:gd name="connsiteX1786" fmla="*/ 1386870 w 3949989"/>
                <a:gd name="connsiteY1786" fmla="*/ 1917839 h 3000995"/>
                <a:gd name="connsiteX1787" fmla="*/ 1392223 w 3949989"/>
                <a:gd name="connsiteY1787" fmla="*/ 1906711 h 3000995"/>
                <a:gd name="connsiteX1788" fmla="*/ 1400393 w 3949989"/>
                <a:gd name="connsiteY1788" fmla="*/ 1898540 h 3000995"/>
                <a:gd name="connsiteX1789" fmla="*/ 1406591 w 3949989"/>
                <a:gd name="connsiteY1789" fmla="*/ 1896568 h 3000995"/>
                <a:gd name="connsiteX1790" fmla="*/ 1411239 w 3949989"/>
                <a:gd name="connsiteY1790" fmla="*/ 1893047 h 3000995"/>
                <a:gd name="connsiteX1791" fmla="*/ 1434482 w 3949989"/>
                <a:gd name="connsiteY1791" fmla="*/ 1880510 h 3000995"/>
                <a:gd name="connsiteX1792" fmla="*/ 1448568 w 3949989"/>
                <a:gd name="connsiteY1792" fmla="*/ 1869804 h 3000995"/>
                <a:gd name="connsiteX1793" fmla="*/ 1452371 w 3949989"/>
                <a:gd name="connsiteY1793" fmla="*/ 1862761 h 3000995"/>
                <a:gd name="connsiteX1794" fmla="*/ 1460823 w 3949989"/>
                <a:gd name="connsiteY1794" fmla="*/ 1857549 h 3000995"/>
                <a:gd name="connsiteX1795" fmla="*/ 1464767 w 3949989"/>
                <a:gd name="connsiteY1795" fmla="*/ 1850506 h 3000995"/>
                <a:gd name="connsiteX1796" fmla="*/ 1469698 w 3949989"/>
                <a:gd name="connsiteY1796" fmla="*/ 1850506 h 3000995"/>
                <a:gd name="connsiteX1797" fmla="*/ 1475755 w 3949989"/>
                <a:gd name="connsiteY1797" fmla="*/ 1845294 h 3000995"/>
                <a:gd name="connsiteX1798" fmla="*/ 1497025 w 3949989"/>
                <a:gd name="connsiteY1798" fmla="*/ 1842195 h 3000995"/>
                <a:gd name="connsiteX1799" fmla="*/ 1507449 w 3949989"/>
                <a:gd name="connsiteY1799" fmla="*/ 1828109 h 3000995"/>
                <a:gd name="connsiteX1800" fmla="*/ 1508576 w 3949989"/>
                <a:gd name="connsiteY1800" fmla="*/ 1823883 h 3000995"/>
                <a:gd name="connsiteX1801" fmla="*/ 1513083 w 3949989"/>
                <a:gd name="connsiteY1801" fmla="*/ 1820643 h 3000995"/>
                <a:gd name="connsiteX1802" fmla="*/ 1513083 w 3949989"/>
                <a:gd name="connsiteY1802" fmla="*/ 1814868 h 3000995"/>
                <a:gd name="connsiteX1803" fmla="*/ 1515901 w 3949989"/>
                <a:gd name="connsiteY1803" fmla="*/ 1809656 h 3000995"/>
                <a:gd name="connsiteX1804" fmla="*/ 1518718 w 3949989"/>
                <a:gd name="connsiteY1804" fmla="*/ 1801486 h 3000995"/>
                <a:gd name="connsiteX1805" fmla="*/ 1518718 w 3949989"/>
                <a:gd name="connsiteY1805" fmla="*/ 1796414 h 3000995"/>
                <a:gd name="connsiteX1806" fmla="*/ 1523084 w 3949989"/>
                <a:gd name="connsiteY1806" fmla="*/ 1792470 h 3000995"/>
                <a:gd name="connsiteX1807" fmla="*/ 1527029 w 3949989"/>
                <a:gd name="connsiteY1807" fmla="*/ 1785568 h 3000995"/>
                <a:gd name="connsiteX1808" fmla="*/ 1536748 w 3949989"/>
                <a:gd name="connsiteY1808" fmla="*/ 1781624 h 3000995"/>
                <a:gd name="connsiteX1809" fmla="*/ 1537875 w 3949989"/>
                <a:gd name="connsiteY1809" fmla="*/ 1777257 h 3000995"/>
                <a:gd name="connsiteX1810" fmla="*/ 1542242 w 3949989"/>
                <a:gd name="connsiteY1810" fmla="*/ 1776130 h 3000995"/>
                <a:gd name="connsiteX1811" fmla="*/ 1546045 w 3949989"/>
                <a:gd name="connsiteY1811" fmla="*/ 1763453 h 3000995"/>
                <a:gd name="connsiteX1812" fmla="*/ 1550553 w 3949989"/>
                <a:gd name="connsiteY1812" fmla="*/ 1762607 h 3000995"/>
                <a:gd name="connsiteX1813" fmla="*/ 1549003 w 3949989"/>
                <a:gd name="connsiteY1813" fmla="*/ 1723870 h 3000995"/>
                <a:gd name="connsiteX1814" fmla="*/ 1540692 w 3949989"/>
                <a:gd name="connsiteY1814" fmla="*/ 1721334 h 3000995"/>
                <a:gd name="connsiteX1815" fmla="*/ 1531959 w 3949989"/>
                <a:gd name="connsiteY1815" fmla="*/ 1716404 h 3000995"/>
                <a:gd name="connsiteX1816" fmla="*/ 1512661 w 3949989"/>
                <a:gd name="connsiteY1816" fmla="*/ 1707671 h 3000995"/>
                <a:gd name="connsiteX1817" fmla="*/ 1508012 w 3949989"/>
                <a:gd name="connsiteY1817" fmla="*/ 1699219 h 3000995"/>
                <a:gd name="connsiteX1818" fmla="*/ 1498997 w 3949989"/>
                <a:gd name="connsiteY1818" fmla="*/ 1693866 h 3000995"/>
                <a:gd name="connsiteX1819" fmla="*/ 1495616 w 3949989"/>
                <a:gd name="connsiteY1819" fmla="*/ 1689499 h 3000995"/>
                <a:gd name="connsiteX1820" fmla="*/ 1488573 w 3949989"/>
                <a:gd name="connsiteY1820" fmla="*/ 1688513 h 3000995"/>
                <a:gd name="connsiteX1821" fmla="*/ 1482516 w 3949989"/>
                <a:gd name="connsiteY1821" fmla="*/ 1680907 h 3000995"/>
                <a:gd name="connsiteX1822" fmla="*/ 1479135 w 3949989"/>
                <a:gd name="connsiteY1822" fmla="*/ 1670483 h 3000995"/>
                <a:gd name="connsiteX1823" fmla="*/ 1472233 w 3949989"/>
                <a:gd name="connsiteY1823" fmla="*/ 1663721 h 3000995"/>
                <a:gd name="connsiteX1824" fmla="*/ 1450117 w 3949989"/>
                <a:gd name="connsiteY1824" fmla="*/ 1659355 h 3000995"/>
                <a:gd name="connsiteX1825" fmla="*/ 1449272 w 3949989"/>
                <a:gd name="connsiteY1825" fmla="*/ 1666679 h 3000995"/>
                <a:gd name="connsiteX1826" fmla="*/ 1429692 w 3949989"/>
                <a:gd name="connsiteY1826" fmla="*/ 1674568 h 3000995"/>
                <a:gd name="connsiteX1827" fmla="*/ 1425044 w 3949989"/>
                <a:gd name="connsiteY1827" fmla="*/ 1680907 h 3000995"/>
                <a:gd name="connsiteX1828" fmla="*/ 1417296 w 3949989"/>
                <a:gd name="connsiteY1828" fmla="*/ 1684146 h 3000995"/>
                <a:gd name="connsiteX1829" fmla="*/ 1416310 w 3949989"/>
                <a:gd name="connsiteY1829" fmla="*/ 1688513 h 3000995"/>
                <a:gd name="connsiteX1830" fmla="*/ 1406027 w 3949989"/>
                <a:gd name="connsiteY1830" fmla="*/ 1694711 h 3000995"/>
                <a:gd name="connsiteX1831" fmla="*/ 1389828 w 3949989"/>
                <a:gd name="connsiteY1831" fmla="*/ 1694711 h 3000995"/>
                <a:gd name="connsiteX1832" fmla="*/ 1384616 w 3949989"/>
                <a:gd name="connsiteY1832" fmla="*/ 1683583 h 3000995"/>
                <a:gd name="connsiteX1833" fmla="*/ 1381235 w 3949989"/>
                <a:gd name="connsiteY1833" fmla="*/ 1664848 h 3000995"/>
                <a:gd name="connsiteX1834" fmla="*/ 1356584 w 3949989"/>
                <a:gd name="connsiteY1834" fmla="*/ 1654002 h 3000995"/>
                <a:gd name="connsiteX1835" fmla="*/ 1342498 w 3949989"/>
                <a:gd name="connsiteY1835" fmla="*/ 1648367 h 3000995"/>
                <a:gd name="connsiteX1836" fmla="*/ 1334328 w 3949989"/>
                <a:gd name="connsiteY1836" fmla="*/ 1637521 h 3000995"/>
                <a:gd name="connsiteX1837" fmla="*/ 1326158 w 3949989"/>
                <a:gd name="connsiteY1837" fmla="*/ 1626533 h 3000995"/>
                <a:gd name="connsiteX1838" fmla="*/ 1317424 w 3949989"/>
                <a:gd name="connsiteY1838" fmla="*/ 1616250 h 3000995"/>
                <a:gd name="connsiteX1839" fmla="*/ 1312917 w 3949989"/>
                <a:gd name="connsiteY1839" fmla="*/ 1615123 h 3000995"/>
                <a:gd name="connsiteX1840" fmla="*/ 1311930 w 3949989"/>
                <a:gd name="connsiteY1840" fmla="*/ 1610757 h 3000995"/>
                <a:gd name="connsiteX1841" fmla="*/ 1301647 w 3949989"/>
                <a:gd name="connsiteY1841" fmla="*/ 1588078 h 3000995"/>
                <a:gd name="connsiteX1842" fmla="*/ 1298689 w 3949989"/>
                <a:gd name="connsiteY1842" fmla="*/ 1582866 h 3000995"/>
                <a:gd name="connsiteX1843" fmla="*/ 1298689 w 3949989"/>
                <a:gd name="connsiteY1843" fmla="*/ 1574555 h 3000995"/>
                <a:gd name="connsiteX1844" fmla="*/ 1298689 w 3949989"/>
                <a:gd name="connsiteY1844" fmla="*/ 1558356 h 3000995"/>
                <a:gd name="connsiteX1845" fmla="*/ 1307141 w 3949989"/>
                <a:gd name="connsiteY1845" fmla="*/ 1568357 h 3000995"/>
                <a:gd name="connsiteX1846" fmla="*/ 1325594 w 3949989"/>
                <a:gd name="connsiteY1846" fmla="*/ 1574555 h 3000995"/>
                <a:gd name="connsiteX1847" fmla="*/ 1355176 w 3949989"/>
                <a:gd name="connsiteY1847" fmla="*/ 1588641 h 3000995"/>
                <a:gd name="connsiteX1848" fmla="*/ 1356302 w 3949989"/>
                <a:gd name="connsiteY1848" fmla="*/ 1593008 h 3000995"/>
                <a:gd name="connsiteX1849" fmla="*/ 1367149 w 3949989"/>
                <a:gd name="connsiteY1849" fmla="*/ 1607094 h 3000995"/>
                <a:gd name="connsiteX1850" fmla="*/ 1377009 w 3949989"/>
                <a:gd name="connsiteY1850" fmla="*/ 1611038 h 3000995"/>
                <a:gd name="connsiteX1851" fmla="*/ 1391096 w 3949989"/>
                <a:gd name="connsiteY1851" fmla="*/ 1613010 h 3000995"/>
                <a:gd name="connsiteX1852" fmla="*/ 1399406 w 3949989"/>
                <a:gd name="connsiteY1852" fmla="*/ 1614982 h 3000995"/>
                <a:gd name="connsiteX1853" fmla="*/ 1401942 w 3949989"/>
                <a:gd name="connsiteY1853" fmla="*/ 1621321 h 3000995"/>
                <a:gd name="connsiteX1854" fmla="*/ 1409549 w 3949989"/>
                <a:gd name="connsiteY1854" fmla="*/ 1630196 h 3000995"/>
                <a:gd name="connsiteX1855" fmla="*/ 1467303 w 3949989"/>
                <a:gd name="connsiteY1855" fmla="*/ 1638225 h 3000995"/>
                <a:gd name="connsiteX1856" fmla="*/ 1468289 w 3949989"/>
                <a:gd name="connsiteY1856" fmla="*/ 1642592 h 3000995"/>
                <a:gd name="connsiteX1857" fmla="*/ 1476036 w 3949989"/>
                <a:gd name="connsiteY1857" fmla="*/ 1645832 h 3000995"/>
                <a:gd name="connsiteX1858" fmla="*/ 1480544 w 3949989"/>
                <a:gd name="connsiteY1858" fmla="*/ 1652170 h 3000995"/>
                <a:gd name="connsiteX1859" fmla="*/ 1498574 w 3949989"/>
                <a:gd name="connsiteY1859" fmla="*/ 1658932 h 3000995"/>
                <a:gd name="connsiteX1860" fmla="*/ 1517027 w 3949989"/>
                <a:gd name="connsiteY1860" fmla="*/ 1665130 h 3000995"/>
                <a:gd name="connsiteX1861" fmla="*/ 1538438 w 3949989"/>
                <a:gd name="connsiteY1861" fmla="*/ 1665130 h 3000995"/>
                <a:gd name="connsiteX1862" fmla="*/ 1538438 w 3949989"/>
                <a:gd name="connsiteY1862" fmla="*/ 1667384 h 3000995"/>
                <a:gd name="connsiteX1863" fmla="*/ 1560414 w 3949989"/>
                <a:gd name="connsiteY1863" fmla="*/ 1661327 h 3000995"/>
                <a:gd name="connsiteX1864" fmla="*/ 1570696 w 3949989"/>
                <a:gd name="connsiteY1864" fmla="*/ 1655974 h 3000995"/>
                <a:gd name="connsiteX1865" fmla="*/ 1571823 w 3949989"/>
                <a:gd name="connsiteY1865" fmla="*/ 1651607 h 3000995"/>
                <a:gd name="connsiteX1866" fmla="*/ 1576753 w 3949989"/>
                <a:gd name="connsiteY1866" fmla="*/ 1648226 h 3000995"/>
                <a:gd name="connsiteX1867" fmla="*/ 1601968 w 3949989"/>
                <a:gd name="connsiteY1867" fmla="*/ 1650339 h 3000995"/>
                <a:gd name="connsiteX1868" fmla="*/ 1628732 w 3949989"/>
                <a:gd name="connsiteY1868" fmla="*/ 1651043 h 3000995"/>
                <a:gd name="connsiteX1869" fmla="*/ 1634367 w 3949989"/>
                <a:gd name="connsiteY1869" fmla="*/ 1651043 h 3000995"/>
                <a:gd name="connsiteX1870" fmla="*/ 1637606 w 3949989"/>
                <a:gd name="connsiteY1870" fmla="*/ 1654002 h 3000995"/>
                <a:gd name="connsiteX1871" fmla="*/ 1647890 w 3949989"/>
                <a:gd name="connsiteY1871" fmla="*/ 1659495 h 3000995"/>
                <a:gd name="connsiteX1872" fmla="*/ 1661976 w 3949989"/>
                <a:gd name="connsiteY1872" fmla="*/ 1672455 h 3000995"/>
                <a:gd name="connsiteX1873" fmla="*/ 1669583 w 3949989"/>
                <a:gd name="connsiteY1873" fmla="*/ 1678653 h 3000995"/>
                <a:gd name="connsiteX1874" fmla="*/ 1679865 w 3949989"/>
                <a:gd name="connsiteY1874" fmla="*/ 1682034 h 3000995"/>
                <a:gd name="connsiteX1875" fmla="*/ 1694656 w 3949989"/>
                <a:gd name="connsiteY1875" fmla="*/ 1694570 h 3000995"/>
                <a:gd name="connsiteX1876" fmla="*/ 1708743 w 3949989"/>
                <a:gd name="connsiteY1876" fmla="*/ 1705417 h 3000995"/>
                <a:gd name="connsiteX1877" fmla="*/ 1719166 w 3949989"/>
                <a:gd name="connsiteY1877" fmla="*/ 1708516 h 3000995"/>
                <a:gd name="connsiteX1878" fmla="*/ 1725223 w 3949989"/>
                <a:gd name="connsiteY1878" fmla="*/ 1716263 h 3000995"/>
                <a:gd name="connsiteX1879" fmla="*/ 1729309 w 3949989"/>
                <a:gd name="connsiteY1879" fmla="*/ 1725842 h 3000995"/>
                <a:gd name="connsiteX1880" fmla="*/ 1731844 w 3949989"/>
                <a:gd name="connsiteY1880" fmla="*/ 1736970 h 3000995"/>
                <a:gd name="connsiteX1881" fmla="*/ 1735507 w 3949989"/>
                <a:gd name="connsiteY1881" fmla="*/ 1738801 h 3000995"/>
                <a:gd name="connsiteX1882" fmla="*/ 1738746 w 3949989"/>
                <a:gd name="connsiteY1882" fmla="*/ 1743732 h 3000995"/>
                <a:gd name="connsiteX1883" fmla="*/ 1748748 w 3949989"/>
                <a:gd name="connsiteY1883" fmla="*/ 1747535 h 3000995"/>
                <a:gd name="connsiteX1884" fmla="*/ 1749593 w 3949989"/>
                <a:gd name="connsiteY1884" fmla="*/ 1752183 h 3000995"/>
                <a:gd name="connsiteX1885" fmla="*/ 1757904 w 3949989"/>
                <a:gd name="connsiteY1885" fmla="*/ 1754719 h 3000995"/>
                <a:gd name="connsiteX1886" fmla="*/ 1767905 w 3949989"/>
                <a:gd name="connsiteY1886" fmla="*/ 1755846 h 3000995"/>
                <a:gd name="connsiteX1887" fmla="*/ 1768891 w 3949989"/>
                <a:gd name="connsiteY1887" fmla="*/ 1760354 h 3000995"/>
                <a:gd name="connsiteX1888" fmla="*/ 1779174 w 3949989"/>
                <a:gd name="connsiteY1888" fmla="*/ 1766411 h 3000995"/>
                <a:gd name="connsiteX1889" fmla="*/ 1798050 w 3949989"/>
                <a:gd name="connsiteY1889" fmla="*/ 1760917 h 3000995"/>
                <a:gd name="connsiteX1890" fmla="*/ 1801712 w 3949989"/>
                <a:gd name="connsiteY1890" fmla="*/ 1755987 h 3000995"/>
                <a:gd name="connsiteX1891" fmla="*/ 1812136 w 3949989"/>
                <a:gd name="connsiteY1891" fmla="*/ 1752465 h 3000995"/>
                <a:gd name="connsiteX1892" fmla="*/ 1817630 w 3949989"/>
                <a:gd name="connsiteY1892" fmla="*/ 1766552 h 3000995"/>
                <a:gd name="connsiteX1893" fmla="*/ 1817630 w 3949989"/>
                <a:gd name="connsiteY1893" fmla="*/ 1783173 h 3000995"/>
                <a:gd name="connsiteX1894" fmla="*/ 1814531 w 3949989"/>
                <a:gd name="connsiteY1894" fmla="*/ 1788385 h 3000995"/>
                <a:gd name="connsiteX1895" fmla="*/ 1814531 w 3949989"/>
                <a:gd name="connsiteY1895" fmla="*/ 1798809 h 3000995"/>
                <a:gd name="connsiteX1896" fmla="*/ 1812277 w 3949989"/>
                <a:gd name="connsiteY1896" fmla="*/ 1816135 h 3000995"/>
                <a:gd name="connsiteX1897" fmla="*/ 1821151 w 3949989"/>
                <a:gd name="connsiteY1897" fmla="*/ 1826418 h 3000995"/>
                <a:gd name="connsiteX1898" fmla="*/ 1831575 w 3949989"/>
                <a:gd name="connsiteY1898" fmla="*/ 1835011 h 3000995"/>
                <a:gd name="connsiteX1899" fmla="*/ 1834251 w 3949989"/>
                <a:gd name="connsiteY1899" fmla="*/ 1843181 h 3000995"/>
                <a:gd name="connsiteX1900" fmla="*/ 1841999 w 3949989"/>
                <a:gd name="connsiteY1900" fmla="*/ 1849379 h 3000995"/>
                <a:gd name="connsiteX1901" fmla="*/ 1848056 w 3949989"/>
                <a:gd name="connsiteY1901" fmla="*/ 1862479 h 3000995"/>
                <a:gd name="connsiteX1902" fmla="*/ 1848056 w 3949989"/>
                <a:gd name="connsiteY1902" fmla="*/ 1884313 h 3000995"/>
                <a:gd name="connsiteX1903" fmla="*/ 1848056 w 3949989"/>
                <a:gd name="connsiteY1903" fmla="*/ 1892624 h 3000995"/>
                <a:gd name="connsiteX1904" fmla="*/ 1850733 w 3949989"/>
                <a:gd name="connsiteY1904" fmla="*/ 1900794 h 3000995"/>
                <a:gd name="connsiteX1905" fmla="*/ 1856226 w 3949989"/>
                <a:gd name="connsiteY1905" fmla="*/ 1906288 h 3000995"/>
                <a:gd name="connsiteX1906" fmla="*/ 1864537 w 3949989"/>
                <a:gd name="connsiteY1906" fmla="*/ 1908823 h 3000995"/>
                <a:gd name="connsiteX1907" fmla="*/ 1881300 w 3949989"/>
                <a:gd name="connsiteY1907" fmla="*/ 1936010 h 3000995"/>
                <a:gd name="connsiteX1908" fmla="*/ 1889188 w 3949989"/>
                <a:gd name="connsiteY1908" fmla="*/ 1941926 h 3000995"/>
                <a:gd name="connsiteX1909" fmla="*/ 1889188 w 3949989"/>
                <a:gd name="connsiteY1909" fmla="*/ 1946856 h 3000995"/>
                <a:gd name="connsiteX1910" fmla="*/ 1893555 w 3949989"/>
                <a:gd name="connsiteY1910" fmla="*/ 1950660 h 3000995"/>
                <a:gd name="connsiteX1911" fmla="*/ 1894541 w 3949989"/>
                <a:gd name="connsiteY1911" fmla="*/ 1977142 h 3000995"/>
                <a:gd name="connsiteX1912" fmla="*/ 1902007 w 3949989"/>
                <a:gd name="connsiteY1912" fmla="*/ 1977847 h 3000995"/>
                <a:gd name="connsiteX1913" fmla="*/ 1902852 w 3949989"/>
                <a:gd name="connsiteY1913" fmla="*/ 1985312 h 3000995"/>
                <a:gd name="connsiteX1914" fmla="*/ 1907360 w 3949989"/>
                <a:gd name="connsiteY1914" fmla="*/ 1986157 h 3000995"/>
                <a:gd name="connsiteX1915" fmla="*/ 1908346 w 3949989"/>
                <a:gd name="connsiteY1915" fmla="*/ 1990665 h 3000995"/>
                <a:gd name="connsiteX1916" fmla="*/ 1915671 w 3949989"/>
                <a:gd name="connsiteY1916" fmla="*/ 1991651 h 3000995"/>
                <a:gd name="connsiteX1917" fmla="*/ 1916516 w 3949989"/>
                <a:gd name="connsiteY1917" fmla="*/ 2004470 h 3000995"/>
                <a:gd name="connsiteX1918" fmla="*/ 1921023 w 3949989"/>
                <a:gd name="connsiteY1918" fmla="*/ 2005456 h 3000995"/>
                <a:gd name="connsiteX1919" fmla="*/ 1924122 w 3949989"/>
                <a:gd name="connsiteY1919" fmla="*/ 2017147 h 3000995"/>
                <a:gd name="connsiteX1920" fmla="*/ 1927644 w 3949989"/>
                <a:gd name="connsiteY1920" fmla="*/ 2023486 h 3000995"/>
                <a:gd name="connsiteX1921" fmla="*/ 1932997 w 3949989"/>
                <a:gd name="connsiteY1921" fmla="*/ 2031797 h 3000995"/>
                <a:gd name="connsiteX1922" fmla="*/ 1935251 w 3949989"/>
                <a:gd name="connsiteY1922" fmla="*/ 2031797 h 3000995"/>
                <a:gd name="connsiteX1923" fmla="*/ 1932997 w 3949989"/>
                <a:gd name="connsiteY1923" fmla="*/ 2034051 h 3000995"/>
                <a:gd name="connsiteX1924" fmla="*/ 1937504 w 3949989"/>
                <a:gd name="connsiteY1924" fmla="*/ 2035178 h 3000995"/>
                <a:gd name="connsiteX1925" fmla="*/ 1951591 w 3949989"/>
                <a:gd name="connsiteY1925" fmla="*/ 2042362 h 3000995"/>
                <a:gd name="connsiteX1926" fmla="*/ 1968354 w 3949989"/>
                <a:gd name="connsiteY1926" fmla="*/ 2020810 h 3000995"/>
                <a:gd name="connsiteX1927" fmla="*/ 1974692 w 3949989"/>
                <a:gd name="connsiteY1927" fmla="*/ 2018979 h 3000995"/>
                <a:gd name="connsiteX1928" fmla="*/ 1977228 w 3949989"/>
                <a:gd name="connsiteY1928" fmla="*/ 2013344 h 3000995"/>
                <a:gd name="connsiteX1929" fmla="*/ 1987652 w 3949989"/>
                <a:gd name="connsiteY1929" fmla="*/ 2001652 h 3000995"/>
                <a:gd name="connsiteX1930" fmla="*/ 1987652 w 3949989"/>
                <a:gd name="connsiteY1930" fmla="*/ 1968831 h 3000995"/>
                <a:gd name="connsiteX1931" fmla="*/ 1987652 w 3949989"/>
                <a:gd name="connsiteY1931" fmla="*/ 1952209 h 3000995"/>
                <a:gd name="connsiteX1932" fmla="*/ 1993427 w 3949989"/>
                <a:gd name="connsiteY1932" fmla="*/ 1938123 h 3000995"/>
                <a:gd name="connsiteX1933" fmla="*/ 1993427 w 3949989"/>
                <a:gd name="connsiteY1933" fmla="*/ 1905161 h 3000995"/>
                <a:gd name="connsiteX1934" fmla="*/ 1996808 w 3949989"/>
                <a:gd name="connsiteY1934" fmla="*/ 1872903 h 3000995"/>
                <a:gd name="connsiteX1935" fmla="*/ 2007232 w 3949989"/>
                <a:gd name="connsiteY1935" fmla="*/ 1866846 h 3000995"/>
                <a:gd name="connsiteX1936" fmla="*/ 2012021 w 3949989"/>
                <a:gd name="connsiteY1936" fmla="*/ 1855154 h 3000995"/>
                <a:gd name="connsiteX1937" fmla="*/ 2026108 w 3949989"/>
                <a:gd name="connsiteY1937" fmla="*/ 1831208 h 3000995"/>
                <a:gd name="connsiteX1938" fmla="*/ 2037799 w 3949989"/>
                <a:gd name="connsiteY1938" fmla="*/ 1823601 h 3000995"/>
                <a:gd name="connsiteX1939" fmla="*/ 2042729 w 3949989"/>
                <a:gd name="connsiteY1939" fmla="*/ 1820361 h 3000995"/>
                <a:gd name="connsiteX1940" fmla="*/ 2046110 w 3949989"/>
                <a:gd name="connsiteY1940" fmla="*/ 1814868 h 3000995"/>
                <a:gd name="connsiteX1941" fmla="*/ 2061746 w 3949989"/>
                <a:gd name="connsiteY1941" fmla="*/ 1792893 h 3000995"/>
                <a:gd name="connsiteX1942" fmla="*/ 2073437 w 3949989"/>
                <a:gd name="connsiteY1942" fmla="*/ 1771623 h 3000995"/>
                <a:gd name="connsiteX1943" fmla="*/ 2083721 w 3949989"/>
                <a:gd name="connsiteY1943" fmla="*/ 1765565 h 3000995"/>
                <a:gd name="connsiteX1944" fmla="*/ 2092032 w 3949989"/>
                <a:gd name="connsiteY1944" fmla="*/ 1754578 h 3000995"/>
                <a:gd name="connsiteX1945" fmla="*/ 2094003 w 3949989"/>
                <a:gd name="connsiteY1945" fmla="*/ 1748380 h 3000995"/>
                <a:gd name="connsiteX1946" fmla="*/ 2096680 w 3949989"/>
                <a:gd name="connsiteY1946" fmla="*/ 1742886 h 3000995"/>
                <a:gd name="connsiteX1947" fmla="*/ 2103582 w 3949989"/>
                <a:gd name="connsiteY1947" fmla="*/ 1733308 h 3000995"/>
                <a:gd name="connsiteX1948" fmla="*/ 2135136 w 3949989"/>
                <a:gd name="connsiteY1948" fmla="*/ 1729223 h 3000995"/>
                <a:gd name="connsiteX1949" fmla="*/ 2144574 w 3949989"/>
                <a:gd name="connsiteY1949" fmla="*/ 1722179 h 3000995"/>
                <a:gd name="connsiteX1950" fmla="*/ 2160350 w 3949989"/>
                <a:gd name="connsiteY1950" fmla="*/ 1722179 h 3000995"/>
                <a:gd name="connsiteX1951" fmla="*/ 2174437 w 3949989"/>
                <a:gd name="connsiteY1951" fmla="*/ 1726969 h 3000995"/>
                <a:gd name="connsiteX1952" fmla="*/ 2176972 w 3949989"/>
                <a:gd name="connsiteY1952" fmla="*/ 1733167 h 3000995"/>
                <a:gd name="connsiteX1953" fmla="*/ 2179790 w 3949989"/>
                <a:gd name="connsiteY1953" fmla="*/ 1741478 h 3000995"/>
                <a:gd name="connsiteX1954" fmla="*/ 2188100 w 3949989"/>
                <a:gd name="connsiteY1954" fmla="*/ 1749507 h 3000995"/>
                <a:gd name="connsiteX1955" fmla="*/ 2198524 w 3949989"/>
                <a:gd name="connsiteY1955" fmla="*/ 1755423 h 3000995"/>
                <a:gd name="connsiteX1956" fmla="*/ 2203736 w 3949989"/>
                <a:gd name="connsiteY1956" fmla="*/ 1775003 h 3000995"/>
                <a:gd name="connsiteX1957" fmla="*/ 2209934 w 3949989"/>
                <a:gd name="connsiteY1957" fmla="*/ 1779793 h 3000995"/>
                <a:gd name="connsiteX1958" fmla="*/ 2218104 w 3949989"/>
                <a:gd name="connsiteY1958" fmla="*/ 1782610 h 3000995"/>
                <a:gd name="connsiteX1959" fmla="*/ 2225852 w 3949989"/>
                <a:gd name="connsiteY1959" fmla="*/ 1782610 h 3000995"/>
                <a:gd name="connsiteX1960" fmla="*/ 2231909 w 3949989"/>
                <a:gd name="connsiteY1960" fmla="*/ 1787540 h 3000995"/>
                <a:gd name="connsiteX1961" fmla="*/ 2239657 w 3949989"/>
                <a:gd name="connsiteY1961" fmla="*/ 1790780 h 3000995"/>
                <a:gd name="connsiteX1962" fmla="*/ 2240642 w 3949989"/>
                <a:gd name="connsiteY1962" fmla="*/ 1800781 h 3000995"/>
                <a:gd name="connsiteX1963" fmla="*/ 2245150 w 3949989"/>
                <a:gd name="connsiteY1963" fmla="*/ 1801626 h 3000995"/>
                <a:gd name="connsiteX1964" fmla="*/ 2247685 w 3949989"/>
                <a:gd name="connsiteY1964" fmla="*/ 1829799 h 3000995"/>
                <a:gd name="connsiteX1965" fmla="*/ 2251207 w 3949989"/>
                <a:gd name="connsiteY1965" fmla="*/ 1839941 h 3000995"/>
                <a:gd name="connsiteX1966" fmla="*/ 2251207 w 3949989"/>
                <a:gd name="connsiteY1966" fmla="*/ 1853323 h 3000995"/>
                <a:gd name="connsiteX1967" fmla="*/ 2258673 w 3949989"/>
                <a:gd name="connsiteY1967" fmla="*/ 1854028 h 3000995"/>
                <a:gd name="connsiteX1968" fmla="*/ 2258673 w 3949989"/>
                <a:gd name="connsiteY1968" fmla="*/ 1861493 h 3000995"/>
                <a:gd name="connsiteX1969" fmla="*/ 2269378 w 3949989"/>
                <a:gd name="connsiteY1969" fmla="*/ 1861493 h 3000995"/>
                <a:gd name="connsiteX1970" fmla="*/ 2276844 w 3949989"/>
                <a:gd name="connsiteY1970" fmla="*/ 1855295 h 3000995"/>
                <a:gd name="connsiteX1971" fmla="*/ 2280929 w 3949989"/>
                <a:gd name="connsiteY1971" fmla="*/ 1848534 h 3000995"/>
                <a:gd name="connsiteX1972" fmla="*/ 2284874 w 3949989"/>
                <a:gd name="connsiteY1972" fmla="*/ 1838814 h 3000995"/>
                <a:gd name="connsiteX1973" fmla="*/ 2307552 w 3949989"/>
                <a:gd name="connsiteY1973" fmla="*/ 1836842 h 3000995"/>
                <a:gd name="connsiteX1974" fmla="*/ 2324456 w 3949989"/>
                <a:gd name="connsiteY1974" fmla="*/ 1847266 h 3000995"/>
                <a:gd name="connsiteX1975" fmla="*/ 2329104 w 3949989"/>
                <a:gd name="connsiteY1975" fmla="*/ 1848252 h 3000995"/>
                <a:gd name="connsiteX1976" fmla="*/ 2327414 w 3949989"/>
                <a:gd name="connsiteY1976" fmla="*/ 1863606 h 3000995"/>
                <a:gd name="connsiteX1977" fmla="*/ 2327414 w 3949989"/>
                <a:gd name="connsiteY1977" fmla="*/ 1877693 h 3000995"/>
                <a:gd name="connsiteX1978" fmla="*/ 2327414 w 3949989"/>
                <a:gd name="connsiteY1978" fmla="*/ 1891779 h 3000995"/>
                <a:gd name="connsiteX1979" fmla="*/ 2335866 w 3949989"/>
                <a:gd name="connsiteY1979" fmla="*/ 1896991 h 3000995"/>
                <a:gd name="connsiteX1980" fmla="*/ 2351784 w 3949989"/>
                <a:gd name="connsiteY1980" fmla="*/ 1911077 h 3000995"/>
                <a:gd name="connsiteX1981" fmla="*/ 2355023 w 3949989"/>
                <a:gd name="connsiteY1981" fmla="*/ 1921501 h 3000995"/>
                <a:gd name="connsiteX1982" fmla="*/ 2355023 w 3949989"/>
                <a:gd name="connsiteY1982" fmla="*/ 1937982 h 3000995"/>
                <a:gd name="connsiteX1983" fmla="*/ 2355023 w 3949989"/>
                <a:gd name="connsiteY1983" fmla="*/ 1968127 h 3000995"/>
                <a:gd name="connsiteX1984" fmla="*/ 2358404 w 3949989"/>
                <a:gd name="connsiteY1984" fmla="*/ 1978551 h 3000995"/>
                <a:gd name="connsiteX1985" fmla="*/ 2363475 w 3949989"/>
                <a:gd name="connsiteY1985" fmla="*/ 1981650 h 3000995"/>
                <a:gd name="connsiteX1986" fmla="*/ 2363475 w 3949989"/>
                <a:gd name="connsiteY1986" fmla="*/ 1990102 h 3000995"/>
                <a:gd name="connsiteX1987" fmla="*/ 2366292 w 3949989"/>
                <a:gd name="connsiteY1987" fmla="*/ 2004188 h 3000995"/>
                <a:gd name="connsiteX1988" fmla="*/ 2366292 w 3949989"/>
                <a:gd name="connsiteY1988" fmla="*/ 2011935 h 3000995"/>
                <a:gd name="connsiteX1989" fmla="*/ 2368969 w 3949989"/>
                <a:gd name="connsiteY1989" fmla="*/ 2017429 h 3000995"/>
                <a:gd name="connsiteX1990" fmla="*/ 2373336 w 3949989"/>
                <a:gd name="connsiteY1990" fmla="*/ 2018556 h 3000995"/>
                <a:gd name="connsiteX1991" fmla="*/ 2374322 w 3949989"/>
                <a:gd name="connsiteY1991" fmla="*/ 2023064 h 3000995"/>
                <a:gd name="connsiteX1992" fmla="*/ 2381647 w 3949989"/>
                <a:gd name="connsiteY1992" fmla="*/ 2023909 h 3000995"/>
                <a:gd name="connsiteX1993" fmla="*/ 2389676 w 3949989"/>
                <a:gd name="connsiteY1993" fmla="*/ 2032361 h 3000995"/>
                <a:gd name="connsiteX1994" fmla="*/ 2396437 w 3949989"/>
                <a:gd name="connsiteY1994" fmla="*/ 2041939 h 3000995"/>
                <a:gd name="connsiteX1995" fmla="*/ 2399254 w 3949989"/>
                <a:gd name="connsiteY1995" fmla="*/ 2047433 h 3000995"/>
                <a:gd name="connsiteX1996" fmla="*/ 2401226 w 3949989"/>
                <a:gd name="connsiteY1996" fmla="*/ 2053631 h 3000995"/>
                <a:gd name="connsiteX1997" fmla="*/ 2408974 w 3949989"/>
                <a:gd name="connsiteY1997" fmla="*/ 2062505 h 3000995"/>
                <a:gd name="connsiteX1998" fmla="*/ 2411509 w 3949989"/>
                <a:gd name="connsiteY1998" fmla="*/ 2067999 h 3000995"/>
                <a:gd name="connsiteX1999" fmla="*/ 2415172 w 3949989"/>
                <a:gd name="connsiteY1999" fmla="*/ 2072647 h 3000995"/>
                <a:gd name="connsiteX2000" fmla="*/ 2415172 w 3949989"/>
                <a:gd name="connsiteY2000" fmla="*/ 2088565 h 3000995"/>
                <a:gd name="connsiteX2001" fmla="*/ 2420525 w 3949989"/>
                <a:gd name="connsiteY2001" fmla="*/ 2099693 h 3000995"/>
                <a:gd name="connsiteX2002" fmla="*/ 2428836 w 3949989"/>
                <a:gd name="connsiteY2002" fmla="*/ 2107863 h 3000995"/>
                <a:gd name="connsiteX2003" fmla="*/ 2435738 w 3949989"/>
                <a:gd name="connsiteY2003" fmla="*/ 2123077 h 3000995"/>
                <a:gd name="connsiteX2004" fmla="*/ 2444894 w 3949989"/>
                <a:gd name="connsiteY2004" fmla="*/ 2124626 h 3000995"/>
                <a:gd name="connsiteX2005" fmla="*/ 2452501 w 3949989"/>
                <a:gd name="connsiteY2005" fmla="*/ 2128007 h 3000995"/>
                <a:gd name="connsiteX2006" fmla="*/ 2453346 w 3949989"/>
                <a:gd name="connsiteY2006" fmla="*/ 2135332 h 3000995"/>
                <a:gd name="connsiteX2007" fmla="*/ 2460671 w 3949989"/>
                <a:gd name="connsiteY2007" fmla="*/ 2136177 h 3000995"/>
                <a:gd name="connsiteX2008" fmla="*/ 2471658 w 3949989"/>
                <a:gd name="connsiteY2008" fmla="*/ 2147164 h 3000995"/>
                <a:gd name="connsiteX2009" fmla="*/ 2474053 w 3949989"/>
                <a:gd name="connsiteY2009" fmla="*/ 2155757 h 3000995"/>
                <a:gd name="connsiteX2010" fmla="*/ 2477011 w 3949989"/>
                <a:gd name="connsiteY2010" fmla="*/ 2158292 h 3000995"/>
                <a:gd name="connsiteX2011" fmla="*/ 2477011 w 3949989"/>
                <a:gd name="connsiteY2011" fmla="*/ 2166040 h 3000995"/>
                <a:gd name="connsiteX2012" fmla="*/ 2485322 w 3949989"/>
                <a:gd name="connsiteY2012" fmla="*/ 2171393 h 3000995"/>
                <a:gd name="connsiteX2013" fmla="*/ 2493633 w 3949989"/>
                <a:gd name="connsiteY2013" fmla="*/ 2165899 h 3000995"/>
                <a:gd name="connsiteX2014" fmla="*/ 2493633 w 3949989"/>
                <a:gd name="connsiteY2014" fmla="*/ 2141107 h 3000995"/>
                <a:gd name="connsiteX2015" fmla="*/ 2491379 w 3949989"/>
                <a:gd name="connsiteY2015" fmla="*/ 2137867 h 3000995"/>
                <a:gd name="connsiteX2016" fmla="*/ 2491379 w 3949989"/>
                <a:gd name="connsiteY2016" fmla="*/ 2130261 h 3000995"/>
                <a:gd name="connsiteX2017" fmla="*/ 2487998 w 3949989"/>
                <a:gd name="connsiteY2017" fmla="*/ 2119837 h 3000995"/>
                <a:gd name="connsiteX2018" fmla="*/ 2483491 w 3949989"/>
                <a:gd name="connsiteY2018" fmla="*/ 2118851 h 3000995"/>
                <a:gd name="connsiteX2019" fmla="*/ 2482505 w 3949989"/>
                <a:gd name="connsiteY2019" fmla="*/ 2081663 h 3000995"/>
                <a:gd name="connsiteX2020" fmla="*/ 2472785 w 3949989"/>
                <a:gd name="connsiteY2020" fmla="*/ 2069971 h 3000995"/>
                <a:gd name="connsiteX2021" fmla="*/ 2458699 w 3949989"/>
                <a:gd name="connsiteY2021" fmla="*/ 2063914 h 3000995"/>
                <a:gd name="connsiteX2022" fmla="*/ 2449683 w 3949989"/>
                <a:gd name="connsiteY2022" fmla="*/ 2053631 h 3000995"/>
                <a:gd name="connsiteX2023" fmla="*/ 2449683 w 3949989"/>
                <a:gd name="connsiteY2023" fmla="*/ 2050814 h 3000995"/>
                <a:gd name="connsiteX2024" fmla="*/ 2446725 w 3949989"/>
                <a:gd name="connsiteY2024" fmla="*/ 2047433 h 3000995"/>
                <a:gd name="connsiteX2025" fmla="*/ 2438555 w 3949989"/>
                <a:gd name="connsiteY2025" fmla="*/ 2039967 h 3000995"/>
                <a:gd name="connsiteX2026" fmla="*/ 2426864 w 3949989"/>
                <a:gd name="connsiteY2026" fmla="*/ 2032501 h 3000995"/>
                <a:gd name="connsiteX2027" fmla="*/ 2414327 w 3949989"/>
                <a:gd name="connsiteY2027" fmla="*/ 2025740 h 3000995"/>
                <a:gd name="connsiteX2028" fmla="*/ 2408410 w 3949989"/>
                <a:gd name="connsiteY2028" fmla="*/ 2007005 h 3000995"/>
                <a:gd name="connsiteX2029" fmla="*/ 2399536 w 3949989"/>
                <a:gd name="connsiteY2029" fmla="*/ 1991228 h 3000995"/>
                <a:gd name="connsiteX2030" fmla="*/ 2392493 w 3949989"/>
                <a:gd name="connsiteY2030" fmla="*/ 1987284 h 3000995"/>
                <a:gd name="connsiteX2031" fmla="*/ 2392493 w 3949989"/>
                <a:gd name="connsiteY2031" fmla="*/ 1974184 h 3000995"/>
                <a:gd name="connsiteX2032" fmla="*/ 2392493 w 3949989"/>
                <a:gd name="connsiteY2032" fmla="*/ 1946856 h 3000995"/>
                <a:gd name="connsiteX2033" fmla="*/ 2392493 w 3949989"/>
                <a:gd name="connsiteY2033" fmla="*/ 1922205 h 3000995"/>
                <a:gd name="connsiteX2034" fmla="*/ 2397282 w 3949989"/>
                <a:gd name="connsiteY2034" fmla="*/ 1913190 h 3000995"/>
                <a:gd name="connsiteX2035" fmla="*/ 2409115 w 3949989"/>
                <a:gd name="connsiteY2035" fmla="*/ 1910936 h 3000995"/>
                <a:gd name="connsiteX2036" fmla="*/ 2419257 w 3949989"/>
                <a:gd name="connsiteY2036" fmla="*/ 1928263 h 3000995"/>
                <a:gd name="connsiteX2037" fmla="*/ 2426018 w 3949989"/>
                <a:gd name="connsiteY2037" fmla="*/ 1935165 h 3000995"/>
                <a:gd name="connsiteX2038" fmla="*/ 2438696 w 3949989"/>
                <a:gd name="connsiteY2038" fmla="*/ 1936292 h 3000995"/>
                <a:gd name="connsiteX2039" fmla="*/ 2446725 w 3949989"/>
                <a:gd name="connsiteY2039" fmla="*/ 1952350 h 3000995"/>
                <a:gd name="connsiteX2040" fmla="*/ 2460812 w 3949989"/>
                <a:gd name="connsiteY2040" fmla="*/ 1969395 h 3000995"/>
                <a:gd name="connsiteX2041" fmla="*/ 2477856 w 3949989"/>
                <a:gd name="connsiteY2041" fmla="*/ 1974184 h 3000995"/>
                <a:gd name="connsiteX2042" fmla="*/ 2483913 w 3949989"/>
                <a:gd name="connsiteY2042" fmla="*/ 1989961 h 3000995"/>
                <a:gd name="connsiteX2043" fmla="*/ 2494196 w 3949989"/>
                <a:gd name="connsiteY2043" fmla="*/ 1998976 h 3000995"/>
                <a:gd name="connsiteX2044" fmla="*/ 2505888 w 3949989"/>
                <a:gd name="connsiteY2044" fmla="*/ 1988552 h 3000995"/>
                <a:gd name="connsiteX2045" fmla="*/ 2513354 w 3949989"/>
                <a:gd name="connsiteY2045" fmla="*/ 1974466 h 3000995"/>
                <a:gd name="connsiteX2046" fmla="*/ 2532652 w 3949989"/>
                <a:gd name="connsiteY2046" fmla="*/ 1971789 h 3000995"/>
                <a:gd name="connsiteX2047" fmla="*/ 2549837 w 3949989"/>
                <a:gd name="connsiteY2047" fmla="*/ 1969676 h 3000995"/>
                <a:gd name="connsiteX2048" fmla="*/ 2562092 w 3949989"/>
                <a:gd name="connsiteY2048" fmla="*/ 1960098 h 3000995"/>
                <a:gd name="connsiteX2049" fmla="*/ 2576179 w 3949989"/>
                <a:gd name="connsiteY2049" fmla="*/ 1952491 h 3000995"/>
                <a:gd name="connsiteX2050" fmla="*/ 2589279 w 3949989"/>
                <a:gd name="connsiteY2050" fmla="*/ 1943617 h 3000995"/>
                <a:gd name="connsiteX2051" fmla="*/ 2592801 w 3949989"/>
                <a:gd name="connsiteY2051" fmla="*/ 1927840 h 3000995"/>
                <a:gd name="connsiteX2052" fmla="*/ 2589420 w 3949989"/>
                <a:gd name="connsiteY2052" fmla="*/ 1920233 h 3000995"/>
                <a:gd name="connsiteX2053" fmla="*/ 2585053 w 3949989"/>
                <a:gd name="connsiteY2053" fmla="*/ 1919107 h 3000995"/>
                <a:gd name="connsiteX2054" fmla="*/ 2583926 w 3949989"/>
                <a:gd name="connsiteY2054" fmla="*/ 1914881 h 3000995"/>
                <a:gd name="connsiteX2055" fmla="*/ 2581250 w 3949989"/>
                <a:gd name="connsiteY2055" fmla="*/ 1895582 h 3000995"/>
                <a:gd name="connsiteX2056" fmla="*/ 2576320 w 3949989"/>
                <a:gd name="connsiteY2056" fmla="*/ 1889666 h 3000995"/>
                <a:gd name="connsiteX2057" fmla="*/ 2573361 w 3949989"/>
                <a:gd name="connsiteY2057" fmla="*/ 1882482 h 3000995"/>
                <a:gd name="connsiteX2058" fmla="*/ 2573361 w 3949989"/>
                <a:gd name="connsiteY2058" fmla="*/ 1886849 h 300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Lst>
              <a:rect l="l" t="t" r="r" b="b"/>
              <a:pathLst>
                <a:path w="3949989" h="3000995">
                  <a:moveTo>
                    <a:pt x="2570262" y="1886567"/>
                  </a:moveTo>
                  <a:cubicBezTo>
                    <a:pt x="2571248" y="1878327"/>
                    <a:pt x="2571248" y="1870016"/>
                    <a:pt x="2570262" y="1861775"/>
                  </a:cubicBezTo>
                  <a:cubicBezTo>
                    <a:pt x="2568798" y="1858789"/>
                    <a:pt x="2566896" y="1856042"/>
                    <a:pt x="2564628" y="1853605"/>
                  </a:cubicBezTo>
                  <a:cubicBezTo>
                    <a:pt x="2561247" y="1850365"/>
                    <a:pt x="2559275" y="1850929"/>
                    <a:pt x="2553641" y="1850929"/>
                  </a:cubicBezTo>
                  <a:cubicBezTo>
                    <a:pt x="2544625" y="1850929"/>
                    <a:pt x="2537300" y="1850929"/>
                    <a:pt x="2531666" y="1843322"/>
                  </a:cubicBezTo>
                  <a:cubicBezTo>
                    <a:pt x="2529426" y="1840688"/>
                    <a:pt x="2527581" y="1837744"/>
                    <a:pt x="2526172" y="1834589"/>
                  </a:cubicBezTo>
                  <a:cubicBezTo>
                    <a:pt x="2524693" y="1831208"/>
                    <a:pt x="2523651" y="1827658"/>
                    <a:pt x="2523073" y="1824024"/>
                  </a:cubicBezTo>
                  <a:cubicBezTo>
                    <a:pt x="2516833" y="1823136"/>
                    <a:pt x="2511015" y="1820333"/>
                    <a:pt x="2506451" y="1815994"/>
                  </a:cubicBezTo>
                  <a:cubicBezTo>
                    <a:pt x="2501099" y="1811910"/>
                    <a:pt x="2493069" y="1811910"/>
                    <a:pt x="2488562" y="1806416"/>
                  </a:cubicBezTo>
                  <a:cubicBezTo>
                    <a:pt x="2487040" y="1804232"/>
                    <a:pt x="2485632" y="1801979"/>
                    <a:pt x="2484336" y="1799654"/>
                  </a:cubicBezTo>
                  <a:cubicBezTo>
                    <a:pt x="2482589" y="1796020"/>
                    <a:pt x="2481913" y="1791963"/>
                    <a:pt x="2482364" y="1787963"/>
                  </a:cubicBezTo>
                  <a:cubicBezTo>
                    <a:pt x="2483674" y="1779426"/>
                    <a:pt x="2482998" y="1770707"/>
                    <a:pt x="2480392" y="1762466"/>
                  </a:cubicBezTo>
                  <a:cubicBezTo>
                    <a:pt x="2477715" y="1757395"/>
                    <a:pt x="2470813" y="1751056"/>
                    <a:pt x="2474053" y="1743873"/>
                  </a:cubicBezTo>
                  <a:cubicBezTo>
                    <a:pt x="2477293" y="1736688"/>
                    <a:pt x="2480392" y="1743873"/>
                    <a:pt x="2484477" y="1740914"/>
                  </a:cubicBezTo>
                  <a:cubicBezTo>
                    <a:pt x="2485181" y="1739140"/>
                    <a:pt x="2486336" y="1737576"/>
                    <a:pt x="2487858" y="1736407"/>
                  </a:cubicBezTo>
                  <a:cubicBezTo>
                    <a:pt x="2489266" y="1735280"/>
                    <a:pt x="2492365" y="1735139"/>
                    <a:pt x="2494056" y="1733871"/>
                  </a:cubicBezTo>
                  <a:cubicBezTo>
                    <a:pt x="2500817" y="1729082"/>
                    <a:pt x="2500817" y="1722602"/>
                    <a:pt x="2504761" y="1716686"/>
                  </a:cubicBezTo>
                  <a:cubicBezTo>
                    <a:pt x="2507480" y="1712065"/>
                    <a:pt x="2512959" y="1709812"/>
                    <a:pt x="2518143" y="1711192"/>
                  </a:cubicBezTo>
                  <a:cubicBezTo>
                    <a:pt x="2521946" y="1711192"/>
                    <a:pt x="2524623" y="1714291"/>
                    <a:pt x="2528567" y="1714432"/>
                  </a:cubicBezTo>
                  <a:cubicBezTo>
                    <a:pt x="2529553" y="1722320"/>
                    <a:pt x="2531102" y="1723306"/>
                    <a:pt x="2537864" y="1726969"/>
                  </a:cubicBezTo>
                  <a:cubicBezTo>
                    <a:pt x="2544625" y="1730631"/>
                    <a:pt x="2541808" y="1726969"/>
                    <a:pt x="2542653" y="1733026"/>
                  </a:cubicBezTo>
                  <a:cubicBezTo>
                    <a:pt x="2543358" y="1736463"/>
                    <a:pt x="2543358" y="1740013"/>
                    <a:pt x="2542653" y="1743450"/>
                  </a:cubicBezTo>
                  <a:cubicBezTo>
                    <a:pt x="2541104" y="1748380"/>
                    <a:pt x="2536596" y="1753451"/>
                    <a:pt x="2535610" y="1758381"/>
                  </a:cubicBezTo>
                  <a:cubicBezTo>
                    <a:pt x="2535610" y="1760635"/>
                    <a:pt x="2533356" y="1766411"/>
                    <a:pt x="2535610" y="1768383"/>
                  </a:cubicBezTo>
                  <a:cubicBezTo>
                    <a:pt x="2537864" y="1770355"/>
                    <a:pt x="2545330" y="1768383"/>
                    <a:pt x="2548429" y="1769228"/>
                  </a:cubicBezTo>
                  <a:cubicBezTo>
                    <a:pt x="2549147" y="1774243"/>
                    <a:pt x="2550922" y="1779046"/>
                    <a:pt x="2553641" y="1783314"/>
                  </a:cubicBezTo>
                  <a:cubicBezTo>
                    <a:pt x="2557444" y="1791203"/>
                    <a:pt x="2557585" y="1788808"/>
                    <a:pt x="2565473" y="1790639"/>
                  </a:cubicBezTo>
                  <a:cubicBezTo>
                    <a:pt x="2573361" y="1792470"/>
                    <a:pt x="2574911" y="1797541"/>
                    <a:pt x="2576320" y="1788104"/>
                  </a:cubicBezTo>
                  <a:cubicBezTo>
                    <a:pt x="2577446" y="1780962"/>
                    <a:pt x="2577446" y="1773693"/>
                    <a:pt x="2576320" y="1766552"/>
                  </a:cubicBezTo>
                  <a:cubicBezTo>
                    <a:pt x="2573319" y="1766397"/>
                    <a:pt x="2570375" y="1765580"/>
                    <a:pt x="2567727" y="1764157"/>
                  </a:cubicBezTo>
                  <a:lnTo>
                    <a:pt x="2560684" y="1760213"/>
                  </a:lnTo>
                  <a:cubicBezTo>
                    <a:pt x="2558895" y="1752212"/>
                    <a:pt x="2558656" y="1743943"/>
                    <a:pt x="2559980" y="1735843"/>
                  </a:cubicBezTo>
                  <a:cubicBezTo>
                    <a:pt x="2562092" y="1730913"/>
                    <a:pt x="2574066" y="1733308"/>
                    <a:pt x="2579419" y="1733308"/>
                  </a:cubicBezTo>
                  <a:cubicBezTo>
                    <a:pt x="2586406" y="1734139"/>
                    <a:pt x="2593449" y="1732434"/>
                    <a:pt x="2599281" y="1728518"/>
                  </a:cubicBezTo>
                  <a:cubicBezTo>
                    <a:pt x="2603647" y="1725419"/>
                    <a:pt x="2605338" y="1720067"/>
                    <a:pt x="2608859" y="1716122"/>
                  </a:cubicBezTo>
                  <a:cubicBezTo>
                    <a:pt x="2614353" y="1709784"/>
                    <a:pt x="2613367" y="1705839"/>
                    <a:pt x="2622945" y="1705839"/>
                  </a:cubicBezTo>
                  <a:cubicBezTo>
                    <a:pt x="2630256" y="1706332"/>
                    <a:pt x="2637609" y="1706332"/>
                    <a:pt x="2644920" y="1705839"/>
                  </a:cubicBezTo>
                  <a:cubicBezTo>
                    <a:pt x="2648301" y="1705839"/>
                    <a:pt x="2650414" y="1705839"/>
                    <a:pt x="2652527" y="1702459"/>
                  </a:cubicBezTo>
                  <a:cubicBezTo>
                    <a:pt x="2653090" y="1700867"/>
                    <a:pt x="2653090" y="1699120"/>
                    <a:pt x="2652527" y="1697528"/>
                  </a:cubicBezTo>
                  <a:cubicBezTo>
                    <a:pt x="2653654" y="1695416"/>
                    <a:pt x="2655062" y="1694711"/>
                    <a:pt x="2656189" y="1692880"/>
                  </a:cubicBezTo>
                  <a:cubicBezTo>
                    <a:pt x="2657119" y="1690358"/>
                    <a:pt x="2658401" y="1687992"/>
                    <a:pt x="2659993" y="1685837"/>
                  </a:cubicBezTo>
                  <a:cubicBezTo>
                    <a:pt x="2662951" y="1683160"/>
                    <a:pt x="2665486" y="1685133"/>
                    <a:pt x="2668585" y="1683301"/>
                  </a:cubicBezTo>
                  <a:cubicBezTo>
                    <a:pt x="2671684" y="1681470"/>
                    <a:pt x="2671261" y="1679216"/>
                    <a:pt x="2674360" y="1678230"/>
                  </a:cubicBezTo>
                  <a:lnTo>
                    <a:pt x="2680136" y="1678230"/>
                  </a:lnTo>
                  <a:cubicBezTo>
                    <a:pt x="2683094" y="1678230"/>
                    <a:pt x="2683939" y="1676540"/>
                    <a:pt x="2686052" y="1675976"/>
                  </a:cubicBezTo>
                  <a:cubicBezTo>
                    <a:pt x="2695349" y="1673582"/>
                    <a:pt x="2694926" y="1673582"/>
                    <a:pt x="2697039" y="1664426"/>
                  </a:cubicBezTo>
                  <a:cubicBezTo>
                    <a:pt x="2700012" y="1657298"/>
                    <a:pt x="2702604" y="1650001"/>
                    <a:pt x="2704787" y="1642592"/>
                  </a:cubicBezTo>
                  <a:cubicBezTo>
                    <a:pt x="2705815" y="1635802"/>
                    <a:pt x="2707421" y="1629111"/>
                    <a:pt x="2709576" y="1622589"/>
                  </a:cubicBezTo>
                  <a:cubicBezTo>
                    <a:pt x="2710097" y="1619730"/>
                    <a:pt x="2710957" y="1616941"/>
                    <a:pt x="2712112" y="1614278"/>
                  </a:cubicBezTo>
                  <a:lnTo>
                    <a:pt x="2715070" y="1611883"/>
                  </a:lnTo>
                  <a:cubicBezTo>
                    <a:pt x="2716478" y="1609489"/>
                    <a:pt x="2715070" y="1606953"/>
                    <a:pt x="2716197" y="1604700"/>
                  </a:cubicBezTo>
                  <a:cubicBezTo>
                    <a:pt x="2723057" y="1594572"/>
                    <a:pt x="2733453" y="1587387"/>
                    <a:pt x="2745356" y="1584556"/>
                  </a:cubicBezTo>
                  <a:cubicBezTo>
                    <a:pt x="2746905" y="1578400"/>
                    <a:pt x="2747933" y="1572146"/>
                    <a:pt x="2748455" y="1565821"/>
                  </a:cubicBezTo>
                  <a:cubicBezTo>
                    <a:pt x="2748948" y="1558510"/>
                    <a:pt x="2748948" y="1551157"/>
                    <a:pt x="2748455" y="1543847"/>
                  </a:cubicBezTo>
                  <a:cubicBezTo>
                    <a:pt x="2747469" y="1537367"/>
                    <a:pt x="2747750" y="1541170"/>
                    <a:pt x="2743524" y="1537789"/>
                  </a:cubicBezTo>
                  <a:cubicBezTo>
                    <a:pt x="2741482" y="1536169"/>
                    <a:pt x="2739651" y="1534338"/>
                    <a:pt x="2738031" y="1532296"/>
                  </a:cubicBezTo>
                  <a:cubicBezTo>
                    <a:pt x="2734889" y="1527520"/>
                    <a:pt x="2732777" y="1522154"/>
                    <a:pt x="2731833" y="1516519"/>
                  </a:cubicBezTo>
                  <a:cubicBezTo>
                    <a:pt x="2730142" y="1502433"/>
                    <a:pt x="2735636" y="1488346"/>
                    <a:pt x="2727184" y="1477359"/>
                  </a:cubicBezTo>
                  <a:cubicBezTo>
                    <a:pt x="2723606" y="1473542"/>
                    <a:pt x="2719423" y="1470344"/>
                    <a:pt x="2714788" y="1467921"/>
                  </a:cubicBezTo>
                  <a:cubicBezTo>
                    <a:pt x="2709999" y="1464541"/>
                    <a:pt x="2705773" y="1455666"/>
                    <a:pt x="2699575" y="1455666"/>
                  </a:cubicBezTo>
                  <a:cubicBezTo>
                    <a:pt x="2699166" y="1454187"/>
                    <a:pt x="2698828" y="1452680"/>
                    <a:pt x="2698589" y="1451158"/>
                  </a:cubicBezTo>
                  <a:cubicBezTo>
                    <a:pt x="2695039" y="1450820"/>
                    <a:pt x="2691658" y="1449454"/>
                    <a:pt x="2688869" y="1447214"/>
                  </a:cubicBezTo>
                  <a:cubicBezTo>
                    <a:pt x="2685179" y="1445763"/>
                    <a:pt x="2681855" y="1443496"/>
                    <a:pt x="2679150" y="1440594"/>
                  </a:cubicBezTo>
                  <a:cubicBezTo>
                    <a:pt x="2674713" y="1432889"/>
                    <a:pt x="2673022" y="1423887"/>
                    <a:pt x="2674360" y="1415097"/>
                  </a:cubicBezTo>
                  <a:cubicBezTo>
                    <a:pt x="2674924" y="1410745"/>
                    <a:pt x="2674924" y="1406350"/>
                    <a:pt x="2674360" y="1401997"/>
                  </a:cubicBezTo>
                  <a:cubicBezTo>
                    <a:pt x="2673656" y="1398476"/>
                    <a:pt x="2669994" y="1392278"/>
                    <a:pt x="2672107" y="1387911"/>
                  </a:cubicBezTo>
                  <a:cubicBezTo>
                    <a:pt x="2675487" y="1379741"/>
                    <a:pt x="2692109" y="1384108"/>
                    <a:pt x="2699293" y="1382276"/>
                  </a:cubicBezTo>
                  <a:cubicBezTo>
                    <a:pt x="2699349" y="1379262"/>
                    <a:pt x="2700181" y="1376304"/>
                    <a:pt x="2701688" y="1373684"/>
                  </a:cubicBezTo>
                  <a:cubicBezTo>
                    <a:pt x="2702857" y="1371317"/>
                    <a:pt x="2704223" y="1369063"/>
                    <a:pt x="2705773" y="1366922"/>
                  </a:cubicBezTo>
                  <a:cubicBezTo>
                    <a:pt x="2707534" y="1364992"/>
                    <a:pt x="2709168" y="1362978"/>
                    <a:pt x="2710703" y="1360865"/>
                  </a:cubicBezTo>
                  <a:cubicBezTo>
                    <a:pt x="2711689" y="1359034"/>
                    <a:pt x="2712112" y="1355231"/>
                    <a:pt x="2713098" y="1353118"/>
                  </a:cubicBezTo>
                  <a:cubicBezTo>
                    <a:pt x="2709506" y="1352230"/>
                    <a:pt x="2705970" y="1351089"/>
                    <a:pt x="2702533" y="1349737"/>
                  </a:cubicBezTo>
                  <a:cubicBezTo>
                    <a:pt x="2697856" y="1349230"/>
                    <a:pt x="2693123" y="1349230"/>
                    <a:pt x="2688447" y="1349737"/>
                  </a:cubicBezTo>
                  <a:cubicBezTo>
                    <a:pt x="2678375" y="1350723"/>
                    <a:pt x="2668233" y="1350723"/>
                    <a:pt x="2658161" y="1349737"/>
                  </a:cubicBezTo>
                  <a:cubicBezTo>
                    <a:pt x="2655062" y="1349737"/>
                    <a:pt x="2652245" y="1345511"/>
                    <a:pt x="2649428" y="1344666"/>
                  </a:cubicBezTo>
                  <a:cubicBezTo>
                    <a:pt x="2645075" y="1344173"/>
                    <a:pt x="2640680" y="1344173"/>
                    <a:pt x="2636327" y="1344666"/>
                  </a:cubicBezTo>
                  <a:cubicBezTo>
                    <a:pt x="2631947" y="1344905"/>
                    <a:pt x="2627777" y="1342821"/>
                    <a:pt x="2625340" y="1339172"/>
                  </a:cubicBezTo>
                  <a:cubicBezTo>
                    <a:pt x="2622945" y="1336355"/>
                    <a:pt x="2621678" y="1332129"/>
                    <a:pt x="2617311" y="1330861"/>
                  </a:cubicBezTo>
                  <a:cubicBezTo>
                    <a:pt x="2612944" y="1329593"/>
                    <a:pt x="2609563" y="1332552"/>
                    <a:pt x="2606746" y="1327621"/>
                  </a:cubicBezTo>
                  <a:cubicBezTo>
                    <a:pt x="2604760" y="1324269"/>
                    <a:pt x="2605873" y="1319958"/>
                    <a:pt x="2609225" y="1317972"/>
                  </a:cubicBezTo>
                  <a:cubicBezTo>
                    <a:pt x="2610817" y="1317028"/>
                    <a:pt x="2612704" y="1316761"/>
                    <a:pt x="2614494" y="1317198"/>
                  </a:cubicBezTo>
                  <a:lnTo>
                    <a:pt x="2620551" y="1315085"/>
                  </a:lnTo>
                  <a:cubicBezTo>
                    <a:pt x="2626044" y="1313676"/>
                    <a:pt x="2628157" y="1315085"/>
                    <a:pt x="2630975" y="1309027"/>
                  </a:cubicBezTo>
                  <a:cubicBezTo>
                    <a:pt x="2632383" y="1306210"/>
                    <a:pt x="2631960" y="1301702"/>
                    <a:pt x="2634214" y="1298744"/>
                  </a:cubicBezTo>
                  <a:cubicBezTo>
                    <a:pt x="2635088" y="1297786"/>
                    <a:pt x="2636031" y="1296885"/>
                    <a:pt x="2637032" y="1296068"/>
                  </a:cubicBezTo>
                  <a:cubicBezTo>
                    <a:pt x="2637821" y="1293997"/>
                    <a:pt x="2638483" y="1291884"/>
                    <a:pt x="2639004" y="1289729"/>
                  </a:cubicBezTo>
                  <a:cubicBezTo>
                    <a:pt x="2641540" y="1283672"/>
                    <a:pt x="2643230" y="1273530"/>
                    <a:pt x="2652245" y="1272826"/>
                  </a:cubicBezTo>
                  <a:cubicBezTo>
                    <a:pt x="2652245" y="1271417"/>
                    <a:pt x="2652949" y="1269867"/>
                    <a:pt x="2653231" y="1268459"/>
                  </a:cubicBezTo>
                  <a:cubicBezTo>
                    <a:pt x="2659993" y="1266628"/>
                    <a:pt x="2662951" y="1266909"/>
                    <a:pt x="2663796" y="1273389"/>
                  </a:cubicBezTo>
                  <a:cubicBezTo>
                    <a:pt x="2664007" y="1276150"/>
                    <a:pt x="2664007" y="1278939"/>
                    <a:pt x="2663796" y="1281700"/>
                  </a:cubicBezTo>
                  <a:cubicBezTo>
                    <a:pt x="2663894" y="1284729"/>
                    <a:pt x="2664613" y="1287701"/>
                    <a:pt x="2665909" y="1290433"/>
                  </a:cubicBezTo>
                  <a:cubicBezTo>
                    <a:pt x="2666754" y="1293955"/>
                    <a:pt x="2667036" y="1300294"/>
                    <a:pt x="2669712" y="1302970"/>
                  </a:cubicBezTo>
                  <a:cubicBezTo>
                    <a:pt x="2671571" y="1303956"/>
                    <a:pt x="2673501" y="1304801"/>
                    <a:pt x="2675487" y="1305506"/>
                  </a:cubicBezTo>
                  <a:cubicBezTo>
                    <a:pt x="2678164" y="1307055"/>
                    <a:pt x="2678586" y="1309309"/>
                    <a:pt x="2682390" y="1309591"/>
                  </a:cubicBezTo>
                  <a:cubicBezTo>
                    <a:pt x="2682390" y="1311000"/>
                    <a:pt x="2682390" y="1312549"/>
                    <a:pt x="2683376" y="1313958"/>
                  </a:cubicBezTo>
                  <a:cubicBezTo>
                    <a:pt x="2687743" y="1313958"/>
                    <a:pt x="2689433" y="1317338"/>
                    <a:pt x="2693800" y="1317338"/>
                  </a:cubicBezTo>
                  <a:cubicBezTo>
                    <a:pt x="2704223" y="1317338"/>
                    <a:pt x="2695067" y="1311422"/>
                    <a:pt x="2699716" y="1306774"/>
                  </a:cubicBezTo>
                  <a:cubicBezTo>
                    <a:pt x="2701970" y="1304520"/>
                    <a:pt x="2712675" y="1306774"/>
                    <a:pt x="2715774" y="1306774"/>
                  </a:cubicBezTo>
                  <a:cubicBezTo>
                    <a:pt x="2721409" y="1306774"/>
                    <a:pt x="2723804" y="1309732"/>
                    <a:pt x="2729016" y="1310013"/>
                  </a:cubicBezTo>
                  <a:cubicBezTo>
                    <a:pt x="2729016" y="1311422"/>
                    <a:pt x="2729016" y="1312972"/>
                    <a:pt x="2730002" y="1314521"/>
                  </a:cubicBezTo>
                  <a:lnTo>
                    <a:pt x="2737326" y="1315366"/>
                  </a:lnTo>
                  <a:cubicBezTo>
                    <a:pt x="2738172" y="1318465"/>
                    <a:pt x="2736340" y="1323255"/>
                    <a:pt x="2737326" y="1326072"/>
                  </a:cubicBezTo>
                  <a:cubicBezTo>
                    <a:pt x="2738313" y="1328889"/>
                    <a:pt x="2742820" y="1329875"/>
                    <a:pt x="2745778" y="1331425"/>
                  </a:cubicBezTo>
                  <a:cubicBezTo>
                    <a:pt x="2748384" y="1332340"/>
                    <a:pt x="2750920" y="1333411"/>
                    <a:pt x="2753385" y="1334665"/>
                  </a:cubicBezTo>
                  <a:cubicBezTo>
                    <a:pt x="2756484" y="1337059"/>
                    <a:pt x="2757188" y="1339876"/>
                    <a:pt x="2761696" y="1340017"/>
                  </a:cubicBezTo>
                  <a:cubicBezTo>
                    <a:pt x="2762189" y="1344581"/>
                    <a:pt x="2763231" y="1349075"/>
                    <a:pt x="2764795" y="1353399"/>
                  </a:cubicBezTo>
                  <a:cubicBezTo>
                    <a:pt x="2765570" y="1355273"/>
                    <a:pt x="2766513" y="1357062"/>
                    <a:pt x="2767612" y="1358752"/>
                  </a:cubicBezTo>
                  <a:cubicBezTo>
                    <a:pt x="2769584" y="1361147"/>
                    <a:pt x="2770429" y="1360161"/>
                    <a:pt x="2772542" y="1362133"/>
                  </a:cubicBezTo>
                  <a:cubicBezTo>
                    <a:pt x="2774655" y="1364105"/>
                    <a:pt x="2774937" y="1365654"/>
                    <a:pt x="2776486" y="1366359"/>
                  </a:cubicBezTo>
                  <a:cubicBezTo>
                    <a:pt x="2778036" y="1367063"/>
                    <a:pt x="2781980" y="1366359"/>
                    <a:pt x="2784375" y="1366359"/>
                  </a:cubicBezTo>
                  <a:cubicBezTo>
                    <a:pt x="2786770" y="1366359"/>
                    <a:pt x="2789164" y="1373684"/>
                    <a:pt x="2789587" y="1377487"/>
                  </a:cubicBezTo>
                  <a:cubicBezTo>
                    <a:pt x="2790221" y="1388418"/>
                    <a:pt x="2790221" y="1399377"/>
                    <a:pt x="2789587" y="1410308"/>
                  </a:cubicBezTo>
                  <a:cubicBezTo>
                    <a:pt x="2789882" y="1412830"/>
                    <a:pt x="2789882" y="1415393"/>
                    <a:pt x="2789587" y="1417915"/>
                  </a:cubicBezTo>
                  <a:cubicBezTo>
                    <a:pt x="2789587" y="1420309"/>
                    <a:pt x="2785924" y="1420450"/>
                    <a:pt x="2787192" y="1424254"/>
                  </a:cubicBezTo>
                  <a:cubicBezTo>
                    <a:pt x="2790249" y="1427705"/>
                    <a:pt x="2793996" y="1430494"/>
                    <a:pt x="2798179" y="1432424"/>
                  </a:cubicBezTo>
                  <a:cubicBezTo>
                    <a:pt x="2800856" y="1433269"/>
                    <a:pt x="2803391" y="1431297"/>
                    <a:pt x="2806068" y="1432424"/>
                  </a:cubicBezTo>
                  <a:cubicBezTo>
                    <a:pt x="2808744" y="1433551"/>
                    <a:pt x="2808322" y="1436227"/>
                    <a:pt x="2809871" y="1436790"/>
                  </a:cubicBezTo>
                  <a:cubicBezTo>
                    <a:pt x="2815224" y="1438903"/>
                    <a:pt x="2817055" y="1432142"/>
                    <a:pt x="2819591" y="1428339"/>
                  </a:cubicBezTo>
                  <a:cubicBezTo>
                    <a:pt x="2822126" y="1424535"/>
                    <a:pt x="2823535" y="1420591"/>
                    <a:pt x="2826352" y="1418760"/>
                  </a:cubicBezTo>
                  <a:cubicBezTo>
                    <a:pt x="2829169" y="1416929"/>
                    <a:pt x="2838185" y="1418760"/>
                    <a:pt x="2842129" y="1418760"/>
                  </a:cubicBezTo>
                  <a:cubicBezTo>
                    <a:pt x="2851003" y="1418760"/>
                    <a:pt x="2849594" y="1418760"/>
                    <a:pt x="2850299" y="1410449"/>
                  </a:cubicBezTo>
                  <a:cubicBezTo>
                    <a:pt x="2850299" y="1407350"/>
                    <a:pt x="2850299" y="1406505"/>
                    <a:pt x="2852412" y="1404251"/>
                  </a:cubicBezTo>
                  <a:cubicBezTo>
                    <a:pt x="2854525" y="1401997"/>
                    <a:pt x="2856497" y="1404251"/>
                    <a:pt x="2858751" y="1402420"/>
                  </a:cubicBezTo>
                  <a:cubicBezTo>
                    <a:pt x="2866357" y="1397771"/>
                    <a:pt x="2866075" y="1378332"/>
                    <a:pt x="2863681" y="1369880"/>
                  </a:cubicBezTo>
                  <a:lnTo>
                    <a:pt x="2859173" y="1368894"/>
                  </a:lnTo>
                  <a:cubicBezTo>
                    <a:pt x="2857060" y="1357766"/>
                    <a:pt x="2849453" y="1354808"/>
                    <a:pt x="2840016" y="1349455"/>
                  </a:cubicBezTo>
                  <a:cubicBezTo>
                    <a:pt x="2832691" y="1345511"/>
                    <a:pt x="2829169" y="1342975"/>
                    <a:pt x="2828042" y="1334242"/>
                  </a:cubicBezTo>
                  <a:cubicBezTo>
                    <a:pt x="2824521" y="1334242"/>
                    <a:pt x="2823394" y="1331566"/>
                    <a:pt x="2820436" y="1331002"/>
                  </a:cubicBezTo>
                  <a:lnTo>
                    <a:pt x="2814660" y="1331002"/>
                  </a:lnTo>
                  <a:cubicBezTo>
                    <a:pt x="2813238" y="1330833"/>
                    <a:pt x="2811998" y="1329917"/>
                    <a:pt x="2811421" y="1328607"/>
                  </a:cubicBezTo>
                  <a:cubicBezTo>
                    <a:pt x="2806068" y="1327340"/>
                    <a:pt x="2800292" y="1326494"/>
                    <a:pt x="2798179" y="1320015"/>
                  </a:cubicBezTo>
                  <a:cubicBezTo>
                    <a:pt x="2796644" y="1313253"/>
                    <a:pt x="2797376" y="1306168"/>
                    <a:pt x="2800292" y="1299871"/>
                  </a:cubicBezTo>
                  <a:cubicBezTo>
                    <a:pt x="2805420" y="1296800"/>
                    <a:pt x="2811223" y="1295068"/>
                    <a:pt x="2817196" y="1294800"/>
                  </a:cubicBezTo>
                  <a:cubicBezTo>
                    <a:pt x="2818323" y="1290011"/>
                    <a:pt x="2817196" y="1285503"/>
                    <a:pt x="2820295" y="1280714"/>
                  </a:cubicBezTo>
                  <a:cubicBezTo>
                    <a:pt x="2823394" y="1275925"/>
                    <a:pt x="2826352" y="1276911"/>
                    <a:pt x="2828606" y="1272685"/>
                  </a:cubicBezTo>
                  <a:cubicBezTo>
                    <a:pt x="2833677" y="1262683"/>
                    <a:pt x="2827901" y="1250287"/>
                    <a:pt x="2831141" y="1239582"/>
                  </a:cubicBezTo>
                  <a:cubicBezTo>
                    <a:pt x="2833113" y="1232680"/>
                    <a:pt x="2846918" y="1228735"/>
                    <a:pt x="2853116" y="1228735"/>
                  </a:cubicBezTo>
                  <a:lnTo>
                    <a:pt x="2869597" y="1228735"/>
                  </a:lnTo>
                  <a:cubicBezTo>
                    <a:pt x="2876499" y="1228735"/>
                    <a:pt x="2878190" y="1231834"/>
                    <a:pt x="2883683" y="1233666"/>
                  </a:cubicBezTo>
                  <a:cubicBezTo>
                    <a:pt x="2889177" y="1235497"/>
                    <a:pt x="2891994" y="1234792"/>
                    <a:pt x="2894671" y="1229440"/>
                  </a:cubicBezTo>
                  <a:lnTo>
                    <a:pt x="2900164" y="1217889"/>
                  </a:lnTo>
                  <a:cubicBezTo>
                    <a:pt x="2903122" y="1212113"/>
                    <a:pt x="2902559" y="1210423"/>
                    <a:pt x="2907630" y="1206902"/>
                  </a:cubicBezTo>
                  <a:cubicBezTo>
                    <a:pt x="2911574" y="1204183"/>
                    <a:pt x="2914687" y="1200422"/>
                    <a:pt x="2916646" y="1196055"/>
                  </a:cubicBezTo>
                  <a:cubicBezTo>
                    <a:pt x="2918476" y="1192252"/>
                    <a:pt x="2919181" y="1185913"/>
                    <a:pt x="2921998" y="1182814"/>
                  </a:cubicBezTo>
                  <a:cubicBezTo>
                    <a:pt x="2924815" y="1179715"/>
                    <a:pt x="2925520" y="1180842"/>
                    <a:pt x="2926928" y="1179574"/>
                  </a:cubicBezTo>
                  <a:cubicBezTo>
                    <a:pt x="2928337" y="1178306"/>
                    <a:pt x="2928478" y="1177602"/>
                    <a:pt x="2930309" y="1174644"/>
                  </a:cubicBezTo>
                  <a:cubicBezTo>
                    <a:pt x="2935605" y="1164938"/>
                    <a:pt x="2939719" y="1154627"/>
                    <a:pt x="2942564" y="1143936"/>
                  </a:cubicBezTo>
                  <a:cubicBezTo>
                    <a:pt x="2944959" y="1135906"/>
                    <a:pt x="2949044" y="1123088"/>
                    <a:pt x="2956651" y="1119144"/>
                  </a:cubicBezTo>
                  <a:cubicBezTo>
                    <a:pt x="2961017" y="1116890"/>
                    <a:pt x="2964398" y="1117735"/>
                    <a:pt x="2967638" y="1113791"/>
                  </a:cubicBezTo>
                  <a:cubicBezTo>
                    <a:pt x="2970624" y="1109635"/>
                    <a:pt x="2972512" y="1104790"/>
                    <a:pt x="2973131" y="1099705"/>
                  </a:cubicBezTo>
                  <a:cubicBezTo>
                    <a:pt x="2973836" y="1093929"/>
                    <a:pt x="2972427" y="1090126"/>
                    <a:pt x="2975104" y="1085618"/>
                  </a:cubicBezTo>
                  <a:cubicBezTo>
                    <a:pt x="2977780" y="1081111"/>
                    <a:pt x="2980597" y="1079420"/>
                    <a:pt x="2981442" y="1075476"/>
                  </a:cubicBezTo>
                  <a:cubicBezTo>
                    <a:pt x="2982006" y="1069996"/>
                    <a:pt x="2982006" y="1064475"/>
                    <a:pt x="2981442" y="1058995"/>
                  </a:cubicBezTo>
                  <a:cubicBezTo>
                    <a:pt x="2982287" y="1052827"/>
                    <a:pt x="2982287" y="1046569"/>
                    <a:pt x="2981442" y="1040401"/>
                  </a:cubicBezTo>
                  <a:cubicBezTo>
                    <a:pt x="2980062" y="1036527"/>
                    <a:pt x="2978217" y="1032837"/>
                    <a:pt x="2975949" y="1029414"/>
                  </a:cubicBezTo>
                  <a:cubicBezTo>
                    <a:pt x="2972991" y="1026315"/>
                    <a:pt x="2967215" y="1027864"/>
                    <a:pt x="2965384" y="1023497"/>
                  </a:cubicBezTo>
                  <a:cubicBezTo>
                    <a:pt x="2964539" y="1021525"/>
                    <a:pt x="2965384" y="1017299"/>
                    <a:pt x="2965384" y="1015046"/>
                  </a:cubicBezTo>
                  <a:cubicBezTo>
                    <a:pt x="2965384" y="1012792"/>
                    <a:pt x="2963553" y="1010961"/>
                    <a:pt x="2963130" y="1008988"/>
                  </a:cubicBezTo>
                  <a:cubicBezTo>
                    <a:pt x="2962158" y="1002802"/>
                    <a:pt x="2962679" y="996471"/>
                    <a:pt x="2964680" y="990535"/>
                  </a:cubicBezTo>
                  <a:cubicBezTo>
                    <a:pt x="2965328" y="985752"/>
                    <a:pt x="2966412" y="981036"/>
                    <a:pt x="2967920" y="976449"/>
                  </a:cubicBezTo>
                  <a:cubicBezTo>
                    <a:pt x="2969582" y="971933"/>
                    <a:pt x="2970483" y="967173"/>
                    <a:pt x="2970596" y="962363"/>
                  </a:cubicBezTo>
                  <a:cubicBezTo>
                    <a:pt x="2970596" y="959405"/>
                    <a:pt x="2973554" y="957151"/>
                    <a:pt x="2973695" y="954052"/>
                  </a:cubicBezTo>
                  <a:cubicBezTo>
                    <a:pt x="2973836" y="950953"/>
                    <a:pt x="2972146" y="950671"/>
                    <a:pt x="2971441" y="948136"/>
                  </a:cubicBezTo>
                  <a:cubicBezTo>
                    <a:pt x="2970385" y="943194"/>
                    <a:pt x="2968582" y="938443"/>
                    <a:pt x="2966088" y="934049"/>
                  </a:cubicBezTo>
                  <a:cubicBezTo>
                    <a:pt x="2963412" y="929682"/>
                    <a:pt x="2959327" y="926302"/>
                    <a:pt x="2956369" y="921935"/>
                  </a:cubicBezTo>
                  <a:cubicBezTo>
                    <a:pt x="2953411" y="917568"/>
                    <a:pt x="2955383" y="916864"/>
                    <a:pt x="2954538" y="912779"/>
                  </a:cubicBezTo>
                  <a:cubicBezTo>
                    <a:pt x="2953200" y="909423"/>
                    <a:pt x="2952072" y="905989"/>
                    <a:pt x="2951157" y="902496"/>
                  </a:cubicBezTo>
                  <a:cubicBezTo>
                    <a:pt x="2942705" y="902496"/>
                    <a:pt x="2943691" y="894044"/>
                    <a:pt x="2940028" y="888410"/>
                  </a:cubicBezTo>
                  <a:cubicBezTo>
                    <a:pt x="2935648" y="882785"/>
                    <a:pt x="2928295" y="880387"/>
                    <a:pt x="2921435" y="882352"/>
                  </a:cubicBezTo>
                  <a:cubicBezTo>
                    <a:pt x="2914814" y="883338"/>
                    <a:pt x="2919040" y="883338"/>
                    <a:pt x="2915377" y="887283"/>
                  </a:cubicBezTo>
                  <a:cubicBezTo>
                    <a:pt x="2911715" y="891227"/>
                    <a:pt x="2910166" y="890100"/>
                    <a:pt x="2905658" y="891227"/>
                  </a:cubicBezTo>
                  <a:cubicBezTo>
                    <a:pt x="2898192" y="893058"/>
                    <a:pt x="2892699" y="898129"/>
                    <a:pt x="2883543" y="895594"/>
                  </a:cubicBezTo>
                  <a:cubicBezTo>
                    <a:pt x="2883345" y="894065"/>
                    <a:pt x="2883021" y="892556"/>
                    <a:pt x="2882556" y="891086"/>
                  </a:cubicBezTo>
                  <a:cubicBezTo>
                    <a:pt x="2878190" y="891086"/>
                    <a:pt x="2877486" y="888128"/>
                    <a:pt x="2874387" y="885733"/>
                  </a:cubicBezTo>
                  <a:cubicBezTo>
                    <a:pt x="2870499" y="883229"/>
                    <a:pt x="2865906" y="882044"/>
                    <a:pt x="2861286" y="882352"/>
                  </a:cubicBezTo>
                  <a:cubicBezTo>
                    <a:pt x="2856948" y="882990"/>
                    <a:pt x="2852525" y="882990"/>
                    <a:pt x="2848186" y="882352"/>
                  </a:cubicBezTo>
                  <a:cubicBezTo>
                    <a:pt x="2842833" y="880803"/>
                    <a:pt x="2843396" y="877000"/>
                    <a:pt x="2839734" y="873901"/>
                  </a:cubicBezTo>
                  <a:cubicBezTo>
                    <a:pt x="2841903" y="868514"/>
                    <a:pt x="2845270" y="863695"/>
                    <a:pt x="2849594" y="859814"/>
                  </a:cubicBezTo>
                  <a:cubicBezTo>
                    <a:pt x="2851538" y="857238"/>
                    <a:pt x="2853764" y="854877"/>
                    <a:pt x="2856215" y="852771"/>
                  </a:cubicBezTo>
                  <a:cubicBezTo>
                    <a:pt x="2857863" y="852213"/>
                    <a:pt x="2859638" y="852213"/>
                    <a:pt x="2861286" y="852771"/>
                  </a:cubicBezTo>
                  <a:cubicBezTo>
                    <a:pt x="2863399" y="851644"/>
                    <a:pt x="2864103" y="850236"/>
                    <a:pt x="2865935" y="849109"/>
                  </a:cubicBezTo>
                  <a:cubicBezTo>
                    <a:pt x="2872809" y="846077"/>
                    <a:pt x="2877978" y="840138"/>
                    <a:pt x="2880021" y="832909"/>
                  </a:cubicBezTo>
                  <a:cubicBezTo>
                    <a:pt x="2880303" y="828547"/>
                    <a:pt x="2880303" y="824172"/>
                    <a:pt x="2880021" y="819809"/>
                  </a:cubicBezTo>
                  <a:cubicBezTo>
                    <a:pt x="2880021" y="815724"/>
                    <a:pt x="2883120" y="813329"/>
                    <a:pt x="2883402" y="809385"/>
                  </a:cubicBezTo>
                  <a:lnTo>
                    <a:pt x="2887768" y="808258"/>
                  </a:lnTo>
                  <a:cubicBezTo>
                    <a:pt x="2888191" y="805341"/>
                    <a:pt x="2889529" y="802632"/>
                    <a:pt x="2891572" y="800511"/>
                  </a:cubicBezTo>
                  <a:cubicBezTo>
                    <a:pt x="2894389" y="797975"/>
                    <a:pt x="2897488" y="798539"/>
                    <a:pt x="2900164" y="796003"/>
                  </a:cubicBezTo>
                  <a:cubicBezTo>
                    <a:pt x="2901700" y="793813"/>
                    <a:pt x="2902982" y="791449"/>
                    <a:pt x="2903968" y="788960"/>
                  </a:cubicBezTo>
                  <a:lnTo>
                    <a:pt x="2906926" y="786425"/>
                  </a:lnTo>
                  <a:cubicBezTo>
                    <a:pt x="2908334" y="784030"/>
                    <a:pt x="2906926" y="781635"/>
                    <a:pt x="2908053" y="779240"/>
                  </a:cubicBezTo>
                  <a:cubicBezTo>
                    <a:pt x="2910870" y="774310"/>
                    <a:pt x="2915800" y="770225"/>
                    <a:pt x="2918476" y="765154"/>
                  </a:cubicBezTo>
                  <a:cubicBezTo>
                    <a:pt x="2919604" y="762900"/>
                    <a:pt x="2919885" y="759379"/>
                    <a:pt x="2921153" y="756843"/>
                  </a:cubicBezTo>
                  <a:cubicBezTo>
                    <a:pt x="2923027" y="753616"/>
                    <a:pt x="2924139" y="750001"/>
                    <a:pt x="2924393" y="746278"/>
                  </a:cubicBezTo>
                  <a:cubicBezTo>
                    <a:pt x="2927971" y="745492"/>
                    <a:pt x="2931464" y="744361"/>
                    <a:pt x="2934817" y="742898"/>
                  </a:cubicBezTo>
                  <a:cubicBezTo>
                    <a:pt x="2939888" y="741771"/>
                    <a:pt x="2944255" y="744306"/>
                    <a:pt x="2948903" y="740362"/>
                  </a:cubicBezTo>
                  <a:cubicBezTo>
                    <a:pt x="2953552" y="736418"/>
                    <a:pt x="2952284" y="733742"/>
                    <a:pt x="2954960" y="730079"/>
                  </a:cubicBezTo>
                  <a:cubicBezTo>
                    <a:pt x="2957636" y="726417"/>
                    <a:pt x="2960172" y="721909"/>
                    <a:pt x="2962426" y="720923"/>
                  </a:cubicBezTo>
                  <a:cubicBezTo>
                    <a:pt x="2970737" y="717401"/>
                    <a:pt x="2982851" y="724304"/>
                    <a:pt x="2990599" y="726698"/>
                  </a:cubicBezTo>
                  <a:cubicBezTo>
                    <a:pt x="2999895" y="729797"/>
                    <a:pt x="3006375" y="731629"/>
                    <a:pt x="3007502" y="742757"/>
                  </a:cubicBezTo>
                  <a:cubicBezTo>
                    <a:pt x="3017926" y="745433"/>
                    <a:pt x="3048071" y="745152"/>
                    <a:pt x="3048634" y="729938"/>
                  </a:cubicBezTo>
                  <a:cubicBezTo>
                    <a:pt x="3051733" y="729938"/>
                    <a:pt x="3054832" y="727684"/>
                    <a:pt x="3057086" y="727262"/>
                  </a:cubicBezTo>
                  <a:cubicBezTo>
                    <a:pt x="3060875" y="727086"/>
                    <a:pt x="3064594" y="726228"/>
                    <a:pt x="3068074" y="724726"/>
                  </a:cubicBezTo>
                  <a:cubicBezTo>
                    <a:pt x="3071736" y="722754"/>
                    <a:pt x="3070891" y="721768"/>
                    <a:pt x="3075539" y="721064"/>
                  </a:cubicBezTo>
                  <a:cubicBezTo>
                    <a:pt x="3080216" y="720403"/>
                    <a:pt x="3084949" y="720403"/>
                    <a:pt x="3089626" y="721064"/>
                  </a:cubicBezTo>
                  <a:cubicBezTo>
                    <a:pt x="3092203" y="722036"/>
                    <a:pt x="3094697" y="723213"/>
                    <a:pt x="3097091" y="724586"/>
                  </a:cubicBezTo>
                  <a:cubicBezTo>
                    <a:pt x="3100824" y="725969"/>
                    <a:pt x="3104797" y="726638"/>
                    <a:pt x="3108783" y="726558"/>
                  </a:cubicBezTo>
                  <a:cubicBezTo>
                    <a:pt x="3113995" y="726558"/>
                    <a:pt x="3113713" y="728389"/>
                    <a:pt x="3117516" y="731488"/>
                  </a:cubicBezTo>
                  <a:cubicBezTo>
                    <a:pt x="3121235" y="734071"/>
                    <a:pt x="3125672" y="735404"/>
                    <a:pt x="3130194" y="735291"/>
                  </a:cubicBezTo>
                  <a:cubicBezTo>
                    <a:pt x="3130462" y="741258"/>
                    <a:pt x="3132195" y="747067"/>
                    <a:pt x="3135265" y="752195"/>
                  </a:cubicBezTo>
                  <a:cubicBezTo>
                    <a:pt x="3138083" y="754871"/>
                    <a:pt x="3140759" y="754026"/>
                    <a:pt x="3144280" y="754026"/>
                  </a:cubicBezTo>
                  <a:lnTo>
                    <a:pt x="3150056" y="754026"/>
                  </a:lnTo>
                  <a:cubicBezTo>
                    <a:pt x="3153718" y="752335"/>
                    <a:pt x="3151042" y="751490"/>
                    <a:pt x="3153155" y="748955"/>
                  </a:cubicBezTo>
                  <a:cubicBezTo>
                    <a:pt x="3156085" y="744353"/>
                    <a:pt x="3160761" y="741148"/>
                    <a:pt x="3166114" y="740080"/>
                  </a:cubicBezTo>
                  <a:cubicBezTo>
                    <a:pt x="3173538" y="739823"/>
                    <a:pt x="3180961" y="740775"/>
                    <a:pt x="3188089" y="742898"/>
                  </a:cubicBezTo>
                  <a:cubicBezTo>
                    <a:pt x="3195555" y="744025"/>
                    <a:pt x="3198090" y="738531"/>
                    <a:pt x="3204429" y="737263"/>
                  </a:cubicBezTo>
                  <a:lnTo>
                    <a:pt x="3210345" y="737263"/>
                  </a:lnTo>
                  <a:cubicBezTo>
                    <a:pt x="3212177" y="737263"/>
                    <a:pt x="3213022" y="736277"/>
                    <a:pt x="3212881" y="734446"/>
                  </a:cubicBezTo>
                  <a:cubicBezTo>
                    <a:pt x="3215163" y="731977"/>
                    <a:pt x="3217065" y="729175"/>
                    <a:pt x="3218516" y="726135"/>
                  </a:cubicBezTo>
                  <a:cubicBezTo>
                    <a:pt x="3218516" y="719796"/>
                    <a:pt x="3207387" y="717401"/>
                    <a:pt x="3204429" y="715852"/>
                  </a:cubicBezTo>
                  <a:cubicBezTo>
                    <a:pt x="3196681" y="712330"/>
                    <a:pt x="3197668" y="706132"/>
                    <a:pt x="3194428" y="699230"/>
                  </a:cubicBezTo>
                  <a:cubicBezTo>
                    <a:pt x="3198020" y="698336"/>
                    <a:pt x="3201555" y="697206"/>
                    <a:pt x="3204993" y="695849"/>
                  </a:cubicBezTo>
                  <a:cubicBezTo>
                    <a:pt x="3209219" y="694863"/>
                    <a:pt x="3212599" y="695849"/>
                    <a:pt x="3216121" y="693314"/>
                  </a:cubicBezTo>
                  <a:cubicBezTo>
                    <a:pt x="3219642" y="690778"/>
                    <a:pt x="3218375" y="688102"/>
                    <a:pt x="3219502" y="682890"/>
                  </a:cubicBezTo>
                  <a:cubicBezTo>
                    <a:pt x="3220783" y="682290"/>
                    <a:pt x="3221642" y="681056"/>
                    <a:pt x="3221755" y="679650"/>
                  </a:cubicBezTo>
                  <a:cubicBezTo>
                    <a:pt x="3221755" y="677115"/>
                    <a:pt x="3221755" y="673875"/>
                    <a:pt x="3221755" y="671198"/>
                  </a:cubicBezTo>
                  <a:cubicBezTo>
                    <a:pt x="3222741" y="662606"/>
                    <a:pt x="3229080" y="661620"/>
                    <a:pt x="3235841" y="657112"/>
                  </a:cubicBezTo>
                  <a:cubicBezTo>
                    <a:pt x="3238377" y="655422"/>
                    <a:pt x="3240913" y="652323"/>
                    <a:pt x="3243871" y="651477"/>
                  </a:cubicBezTo>
                  <a:cubicBezTo>
                    <a:pt x="3246829" y="650632"/>
                    <a:pt x="3249083" y="651477"/>
                    <a:pt x="3251619" y="651477"/>
                  </a:cubicBezTo>
                  <a:cubicBezTo>
                    <a:pt x="3254154" y="651477"/>
                    <a:pt x="3254718" y="649083"/>
                    <a:pt x="3257253" y="648942"/>
                  </a:cubicBezTo>
                  <a:cubicBezTo>
                    <a:pt x="3257253" y="647392"/>
                    <a:pt x="3257957" y="645984"/>
                    <a:pt x="3258239" y="644434"/>
                  </a:cubicBezTo>
                  <a:cubicBezTo>
                    <a:pt x="3263310" y="644434"/>
                    <a:pt x="3266691" y="639363"/>
                    <a:pt x="3271339" y="638377"/>
                  </a:cubicBezTo>
                  <a:cubicBezTo>
                    <a:pt x="3274100" y="638025"/>
                    <a:pt x="3276889" y="638025"/>
                    <a:pt x="3279650" y="638377"/>
                  </a:cubicBezTo>
                  <a:cubicBezTo>
                    <a:pt x="3285285" y="639363"/>
                    <a:pt x="3283453" y="638377"/>
                    <a:pt x="3285848" y="643307"/>
                  </a:cubicBezTo>
                  <a:cubicBezTo>
                    <a:pt x="3288243" y="648238"/>
                    <a:pt x="3287679" y="651618"/>
                    <a:pt x="3285003" y="657394"/>
                  </a:cubicBezTo>
                  <a:cubicBezTo>
                    <a:pt x="3282425" y="662328"/>
                    <a:pt x="3281665" y="668018"/>
                    <a:pt x="3282890" y="673452"/>
                  </a:cubicBezTo>
                  <a:cubicBezTo>
                    <a:pt x="3285144" y="677537"/>
                    <a:pt x="3290637" y="679228"/>
                    <a:pt x="3294159" y="681340"/>
                  </a:cubicBezTo>
                  <a:cubicBezTo>
                    <a:pt x="3297681" y="683453"/>
                    <a:pt x="3295990" y="684158"/>
                    <a:pt x="3298667" y="685003"/>
                  </a:cubicBezTo>
                  <a:cubicBezTo>
                    <a:pt x="3302357" y="685565"/>
                    <a:pt x="3306104" y="685565"/>
                    <a:pt x="3309795" y="685003"/>
                  </a:cubicBezTo>
                  <a:cubicBezTo>
                    <a:pt x="3315289" y="685003"/>
                    <a:pt x="3317683" y="680918"/>
                    <a:pt x="3322754" y="678805"/>
                  </a:cubicBezTo>
                  <a:cubicBezTo>
                    <a:pt x="3329163" y="677450"/>
                    <a:pt x="3335658" y="676602"/>
                    <a:pt x="3342194" y="676269"/>
                  </a:cubicBezTo>
                  <a:cubicBezTo>
                    <a:pt x="3342095" y="673789"/>
                    <a:pt x="3342433" y="671311"/>
                    <a:pt x="3343180" y="668944"/>
                  </a:cubicBezTo>
                  <a:cubicBezTo>
                    <a:pt x="3344165" y="667395"/>
                    <a:pt x="3346701" y="666831"/>
                    <a:pt x="3347546" y="665141"/>
                  </a:cubicBezTo>
                  <a:cubicBezTo>
                    <a:pt x="3349434" y="660236"/>
                    <a:pt x="3350758" y="655133"/>
                    <a:pt x="3351491" y="649928"/>
                  </a:cubicBezTo>
                  <a:cubicBezTo>
                    <a:pt x="3352899" y="645420"/>
                    <a:pt x="3355857" y="643871"/>
                    <a:pt x="3359801" y="641758"/>
                  </a:cubicBezTo>
                  <a:cubicBezTo>
                    <a:pt x="3364224" y="639691"/>
                    <a:pt x="3367267" y="635480"/>
                    <a:pt x="3367831" y="630630"/>
                  </a:cubicBezTo>
                  <a:lnTo>
                    <a:pt x="3372338" y="629644"/>
                  </a:lnTo>
                  <a:cubicBezTo>
                    <a:pt x="3372338" y="628094"/>
                    <a:pt x="3372338" y="626545"/>
                    <a:pt x="3373324" y="625136"/>
                  </a:cubicBezTo>
                  <a:cubicBezTo>
                    <a:pt x="3376001" y="624291"/>
                    <a:pt x="3389383" y="622882"/>
                    <a:pt x="3391496" y="625136"/>
                  </a:cubicBezTo>
                  <a:cubicBezTo>
                    <a:pt x="3393609" y="627390"/>
                    <a:pt x="3392341" y="640913"/>
                    <a:pt x="3391496" y="644012"/>
                  </a:cubicBezTo>
                  <a:cubicBezTo>
                    <a:pt x="3390510" y="651900"/>
                    <a:pt x="3385579" y="652745"/>
                    <a:pt x="3380367" y="658098"/>
                  </a:cubicBezTo>
                  <a:cubicBezTo>
                    <a:pt x="3375155" y="663451"/>
                    <a:pt x="3374592" y="669790"/>
                    <a:pt x="3368957" y="673452"/>
                  </a:cubicBezTo>
                  <a:cubicBezTo>
                    <a:pt x="3363323" y="677115"/>
                    <a:pt x="3357407" y="677396"/>
                    <a:pt x="3352336" y="681622"/>
                  </a:cubicBezTo>
                  <a:cubicBezTo>
                    <a:pt x="3350913" y="682829"/>
                    <a:pt x="3349603" y="684148"/>
                    <a:pt x="3348392" y="685566"/>
                  </a:cubicBezTo>
                  <a:cubicBezTo>
                    <a:pt x="3347631" y="687309"/>
                    <a:pt x="3346405" y="688816"/>
                    <a:pt x="3344870" y="689933"/>
                  </a:cubicBezTo>
                  <a:lnTo>
                    <a:pt x="3339940" y="691060"/>
                  </a:lnTo>
                  <a:cubicBezTo>
                    <a:pt x="3335854" y="694722"/>
                    <a:pt x="3336418" y="698948"/>
                    <a:pt x="3331206" y="701484"/>
                  </a:cubicBezTo>
                  <a:cubicBezTo>
                    <a:pt x="3328952" y="702611"/>
                    <a:pt x="3325572" y="702893"/>
                    <a:pt x="3322895" y="704160"/>
                  </a:cubicBezTo>
                  <a:cubicBezTo>
                    <a:pt x="3320599" y="705767"/>
                    <a:pt x="3318021" y="706916"/>
                    <a:pt x="3315289" y="707541"/>
                  </a:cubicBezTo>
                  <a:cubicBezTo>
                    <a:pt x="3315289" y="710922"/>
                    <a:pt x="3313316" y="710781"/>
                    <a:pt x="3312049" y="713035"/>
                  </a:cubicBezTo>
                  <a:cubicBezTo>
                    <a:pt x="3309232" y="717542"/>
                    <a:pt x="3309936" y="718106"/>
                    <a:pt x="3309372" y="723459"/>
                  </a:cubicBezTo>
                  <a:cubicBezTo>
                    <a:pt x="3308724" y="728445"/>
                    <a:pt x="3307048" y="733241"/>
                    <a:pt x="3304442" y="737545"/>
                  </a:cubicBezTo>
                  <a:cubicBezTo>
                    <a:pt x="3301400" y="741658"/>
                    <a:pt x="3297385" y="744950"/>
                    <a:pt x="3292750" y="747124"/>
                  </a:cubicBezTo>
                  <a:cubicBezTo>
                    <a:pt x="3287595" y="748953"/>
                    <a:pt x="3282256" y="750228"/>
                    <a:pt x="3276833" y="750927"/>
                  </a:cubicBezTo>
                  <a:cubicBezTo>
                    <a:pt x="3276833" y="752476"/>
                    <a:pt x="3276833" y="753885"/>
                    <a:pt x="3275847" y="755435"/>
                  </a:cubicBezTo>
                  <a:cubicBezTo>
                    <a:pt x="3271339" y="755435"/>
                    <a:pt x="3270776" y="758534"/>
                    <a:pt x="3267536" y="760787"/>
                  </a:cubicBezTo>
                  <a:cubicBezTo>
                    <a:pt x="3264296" y="763041"/>
                    <a:pt x="3262465" y="762478"/>
                    <a:pt x="3259929" y="766985"/>
                  </a:cubicBezTo>
                  <a:cubicBezTo>
                    <a:pt x="3257394" y="771493"/>
                    <a:pt x="3257676" y="774028"/>
                    <a:pt x="3254718" y="775296"/>
                  </a:cubicBezTo>
                  <a:cubicBezTo>
                    <a:pt x="3251759" y="776564"/>
                    <a:pt x="3249083" y="775296"/>
                    <a:pt x="3246829" y="775296"/>
                  </a:cubicBezTo>
                  <a:cubicBezTo>
                    <a:pt x="3244575" y="775296"/>
                    <a:pt x="3243730" y="777832"/>
                    <a:pt x="3241194" y="777973"/>
                  </a:cubicBezTo>
                  <a:cubicBezTo>
                    <a:pt x="3241194" y="783325"/>
                    <a:pt x="3236546" y="788537"/>
                    <a:pt x="3237955" y="794031"/>
                  </a:cubicBezTo>
                  <a:cubicBezTo>
                    <a:pt x="3240124" y="799325"/>
                    <a:pt x="3242012" y="804732"/>
                    <a:pt x="3243589" y="810230"/>
                  </a:cubicBezTo>
                  <a:cubicBezTo>
                    <a:pt x="3244998" y="817297"/>
                    <a:pt x="3244998" y="824574"/>
                    <a:pt x="3243589" y="831642"/>
                  </a:cubicBezTo>
                  <a:cubicBezTo>
                    <a:pt x="3241194" y="836149"/>
                    <a:pt x="3234574" y="837980"/>
                    <a:pt x="3233024" y="843052"/>
                  </a:cubicBezTo>
                  <a:cubicBezTo>
                    <a:pt x="3232038" y="849493"/>
                    <a:pt x="3232038" y="856049"/>
                    <a:pt x="3233024" y="862491"/>
                  </a:cubicBezTo>
                  <a:cubicBezTo>
                    <a:pt x="3233870" y="868407"/>
                    <a:pt x="3237391" y="873055"/>
                    <a:pt x="3238659" y="878690"/>
                  </a:cubicBezTo>
                  <a:cubicBezTo>
                    <a:pt x="3239504" y="882071"/>
                    <a:pt x="3237391" y="885874"/>
                    <a:pt x="3238659" y="889255"/>
                  </a:cubicBezTo>
                  <a:cubicBezTo>
                    <a:pt x="3239927" y="892635"/>
                    <a:pt x="3242462" y="893621"/>
                    <a:pt x="3243589" y="895171"/>
                  </a:cubicBezTo>
                  <a:cubicBezTo>
                    <a:pt x="3247815" y="901087"/>
                    <a:pt x="3249224" y="903059"/>
                    <a:pt x="3256971" y="903904"/>
                  </a:cubicBezTo>
                  <a:cubicBezTo>
                    <a:pt x="3256971" y="908835"/>
                    <a:pt x="3260352" y="911934"/>
                    <a:pt x="3260634" y="916582"/>
                  </a:cubicBezTo>
                  <a:lnTo>
                    <a:pt x="3265000" y="917709"/>
                  </a:lnTo>
                  <a:cubicBezTo>
                    <a:pt x="3265000" y="921653"/>
                    <a:pt x="3267818" y="924048"/>
                    <a:pt x="3268381" y="927992"/>
                  </a:cubicBezTo>
                  <a:cubicBezTo>
                    <a:pt x="3268508" y="931846"/>
                    <a:pt x="3269677" y="935593"/>
                    <a:pt x="3271762" y="938839"/>
                  </a:cubicBezTo>
                  <a:cubicBezTo>
                    <a:pt x="3273537" y="942626"/>
                    <a:pt x="3274903" y="946593"/>
                    <a:pt x="3275847" y="950671"/>
                  </a:cubicBezTo>
                  <a:cubicBezTo>
                    <a:pt x="3277537" y="954719"/>
                    <a:pt x="3278861" y="958917"/>
                    <a:pt x="3279791" y="963208"/>
                  </a:cubicBezTo>
                  <a:lnTo>
                    <a:pt x="3284298" y="964194"/>
                  </a:lnTo>
                  <a:cubicBezTo>
                    <a:pt x="3285214" y="971302"/>
                    <a:pt x="3285214" y="978497"/>
                    <a:pt x="3284298" y="985605"/>
                  </a:cubicBezTo>
                  <a:cubicBezTo>
                    <a:pt x="3283946" y="989306"/>
                    <a:pt x="3283946" y="993033"/>
                    <a:pt x="3284298" y="996733"/>
                  </a:cubicBezTo>
                  <a:cubicBezTo>
                    <a:pt x="3285750" y="1000080"/>
                    <a:pt x="3286834" y="1003575"/>
                    <a:pt x="3287538" y="1007157"/>
                  </a:cubicBezTo>
                  <a:cubicBezTo>
                    <a:pt x="3290159" y="1007509"/>
                    <a:pt x="3292807" y="1007509"/>
                    <a:pt x="3295427" y="1007157"/>
                  </a:cubicBezTo>
                  <a:cubicBezTo>
                    <a:pt x="3300780" y="1007157"/>
                    <a:pt x="3300639" y="1007157"/>
                    <a:pt x="3303738" y="1004622"/>
                  </a:cubicBezTo>
                  <a:cubicBezTo>
                    <a:pt x="3306809" y="1001211"/>
                    <a:pt x="3309499" y="997480"/>
                    <a:pt x="3311767" y="993494"/>
                  </a:cubicBezTo>
                  <a:cubicBezTo>
                    <a:pt x="3315570" y="987859"/>
                    <a:pt x="3316697" y="980675"/>
                    <a:pt x="3320782" y="975040"/>
                  </a:cubicBezTo>
                  <a:cubicBezTo>
                    <a:pt x="3324867" y="969406"/>
                    <a:pt x="3329375" y="966729"/>
                    <a:pt x="3331065" y="957855"/>
                  </a:cubicBezTo>
                  <a:cubicBezTo>
                    <a:pt x="3332319" y="947364"/>
                    <a:pt x="3336799" y="937519"/>
                    <a:pt x="3343884" y="929682"/>
                  </a:cubicBezTo>
                  <a:cubicBezTo>
                    <a:pt x="3347687" y="927006"/>
                    <a:pt x="3351772" y="924611"/>
                    <a:pt x="3355716" y="922217"/>
                  </a:cubicBezTo>
                  <a:cubicBezTo>
                    <a:pt x="3359660" y="919822"/>
                    <a:pt x="3366281" y="918273"/>
                    <a:pt x="3368816" y="913483"/>
                  </a:cubicBezTo>
                  <a:cubicBezTo>
                    <a:pt x="3370225" y="910807"/>
                    <a:pt x="3368816" y="907849"/>
                    <a:pt x="3368816" y="905595"/>
                  </a:cubicBezTo>
                  <a:cubicBezTo>
                    <a:pt x="3370380" y="903342"/>
                    <a:pt x="3372662" y="901700"/>
                    <a:pt x="3375296" y="900946"/>
                  </a:cubicBezTo>
                  <a:cubicBezTo>
                    <a:pt x="3379381" y="899115"/>
                    <a:pt x="3384171" y="897143"/>
                    <a:pt x="3385579" y="892213"/>
                  </a:cubicBezTo>
                  <a:cubicBezTo>
                    <a:pt x="3386284" y="890100"/>
                    <a:pt x="3385579" y="886860"/>
                    <a:pt x="3385579" y="884465"/>
                  </a:cubicBezTo>
                  <a:cubicBezTo>
                    <a:pt x="3386861" y="883867"/>
                    <a:pt x="3387720" y="882631"/>
                    <a:pt x="3387833" y="881225"/>
                  </a:cubicBezTo>
                  <a:cubicBezTo>
                    <a:pt x="3387833" y="879394"/>
                    <a:pt x="3387833" y="877422"/>
                    <a:pt x="3387833" y="875450"/>
                  </a:cubicBezTo>
                  <a:cubicBezTo>
                    <a:pt x="3389242" y="870942"/>
                    <a:pt x="3394595" y="866717"/>
                    <a:pt x="3396989" y="862632"/>
                  </a:cubicBezTo>
                  <a:cubicBezTo>
                    <a:pt x="3399384" y="858546"/>
                    <a:pt x="3402342" y="855025"/>
                    <a:pt x="3404455" y="851081"/>
                  </a:cubicBezTo>
                  <a:cubicBezTo>
                    <a:pt x="3406568" y="847137"/>
                    <a:pt x="3408963" y="838544"/>
                    <a:pt x="3406709" y="835022"/>
                  </a:cubicBezTo>
                  <a:cubicBezTo>
                    <a:pt x="3406709" y="835022"/>
                    <a:pt x="3402060" y="833191"/>
                    <a:pt x="3400933" y="831923"/>
                  </a:cubicBezTo>
                  <a:cubicBezTo>
                    <a:pt x="3399201" y="829262"/>
                    <a:pt x="3397637" y="826486"/>
                    <a:pt x="3396285" y="823612"/>
                  </a:cubicBezTo>
                  <a:cubicBezTo>
                    <a:pt x="3393327" y="819527"/>
                    <a:pt x="3388960" y="812484"/>
                    <a:pt x="3382903" y="812202"/>
                  </a:cubicBezTo>
                  <a:cubicBezTo>
                    <a:pt x="3382199" y="806961"/>
                    <a:pt x="3380931" y="801811"/>
                    <a:pt x="3379100" y="796848"/>
                  </a:cubicBezTo>
                  <a:cubicBezTo>
                    <a:pt x="3377128" y="790650"/>
                    <a:pt x="3370507" y="791355"/>
                    <a:pt x="3368676" y="785438"/>
                  </a:cubicBezTo>
                  <a:cubicBezTo>
                    <a:pt x="3366845" y="779522"/>
                    <a:pt x="3369380" y="772479"/>
                    <a:pt x="3368676" y="766704"/>
                  </a:cubicBezTo>
                  <a:cubicBezTo>
                    <a:pt x="3368676" y="763745"/>
                    <a:pt x="3365295" y="762055"/>
                    <a:pt x="3366281" y="757688"/>
                  </a:cubicBezTo>
                  <a:cubicBezTo>
                    <a:pt x="3367169" y="755074"/>
                    <a:pt x="3368352" y="752569"/>
                    <a:pt x="3369803" y="750223"/>
                  </a:cubicBezTo>
                  <a:cubicBezTo>
                    <a:pt x="3370930" y="748814"/>
                    <a:pt x="3373324" y="747969"/>
                    <a:pt x="3374169" y="746419"/>
                  </a:cubicBezTo>
                  <a:cubicBezTo>
                    <a:pt x="3375014" y="744870"/>
                    <a:pt x="3375296" y="740644"/>
                    <a:pt x="3376705" y="737967"/>
                  </a:cubicBezTo>
                  <a:lnTo>
                    <a:pt x="3379663" y="735432"/>
                  </a:lnTo>
                  <a:cubicBezTo>
                    <a:pt x="3380226" y="733788"/>
                    <a:pt x="3380226" y="732005"/>
                    <a:pt x="3379663" y="730361"/>
                  </a:cubicBezTo>
                  <a:cubicBezTo>
                    <a:pt x="3381072" y="727684"/>
                    <a:pt x="3381776" y="725853"/>
                    <a:pt x="3385157" y="724867"/>
                  </a:cubicBezTo>
                  <a:cubicBezTo>
                    <a:pt x="3391848" y="723599"/>
                    <a:pt x="3398778" y="724385"/>
                    <a:pt x="3405018" y="727121"/>
                  </a:cubicBezTo>
                  <a:cubicBezTo>
                    <a:pt x="3411075" y="729656"/>
                    <a:pt x="3415583" y="732474"/>
                    <a:pt x="3421500" y="728530"/>
                  </a:cubicBezTo>
                  <a:cubicBezTo>
                    <a:pt x="3423049" y="727314"/>
                    <a:pt x="3424458" y="725946"/>
                    <a:pt x="3425725" y="724445"/>
                  </a:cubicBezTo>
                  <a:cubicBezTo>
                    <a:pt x="3429106" y="720078"/>
                    <a:pt x="3425725" y="720500"/>
                    <a:pt x="3431782" y="719514"/>
                  </a:cubicBezTo>
                  <a:cubicBezTo>
                    <a:pt x="3437840" y="718528"/>
                    <a:pt x="3443333" y="723318"/>
                    <a:pt x="3451081" y="722332"/>
                  </a:cubicBezTo>
                  <a:cubicBezTo>
                    <a:pt x="3454039" y="722332"/>
                    <a:pt x="3455025" y="722332"/>
                    <a:pt x="3457279" y="720360"/>
                  </a:cubicBezTo>
                  <a:cubicBezTo>
                    <a:pt x="3459532" y="718387"/>
                    <a:pt x="3457279" y="714725"/>
                    <a:pt x="3459673" y="711767"/>
                  </a:cubicBezTo>
                  <a:cubicBezTo>
                    <a:pt x="3463815" y="707495"/>
                    <a:pt x="3469661" y="705321"/>
                    <a:pt x="3475591" y="705851"/>
                  </a:cubicBezTo>
                  <a:cubicBezTo>
                    <a:pt x="3482014" y="705428"/>
                    <a:pt x="3488466" y="705428"/>
                    <a:pt x="3494889" y="705851"/>
                  </a:cubicBezTo>
                  <a:cubicBezTo>
                    <a:pt x="3500665" y="706696"/>
                    <a:pt x="3498270" y="705851"/>
                    <a:pt x="3500946" y="710781"/>
                  </a:cubicBezTo>
                  <a:cubicBezTo>
                    <a:pt x="3502214" y="713035"/>
                    <a:pt x="3503764" y="715288"/>
                    <a:pt x="3505031" y="717542"/>
                  </a:cubicBezTo>
                  <a:cubicBezTo>
                    <a:pt x="3506299" y="719796"/>
                    <a:pt x="3506018" y="720782"/>
                    <a:pt x="3510525" y="723036"/>
                  </a:cubicBezTo>
                  <a:cubicBezTo>
                    <a:pt x="3515033" y="725290"/>
                    <a:pt x="3515596" y="724022"/>
                    <a:pt x="3519540" y="725008"/>
                  </a:cubicBezTo>
                  <a:cubicBezTo>
                    <a:pt x="3523485" y="725994"/>
                    <a:pt x="3523907" y="727403"/>
                    <a:pt x="3527570" y="727966"/>
                  </a:cubicBezTo>
                  <a:cubicBezTo>
                    <a:pt x="3531105" y="728599"/>
                    <a:pt x="3534740" y="728599"/>
                    <a:pt x="3538275" y="727966"/>
                  </a:cubicBezTo>
                  <a:cubicBezTo>
                    <a:pt x="3539430" y="721509"/>
                    <a:pt x="3541360" y="715217"/>
                    <a:pt x="3544050" y="709231"/>
                  </a:cubicBezTo>
                  <a:cubicBezTo>
                    <a:pt x="3544600" y="705818"/>
                    <a:pt x="3546290" y="702691"/>
                    <a:pt x="3548840" y="700357"/>
                  </a:cubicBezTo>
                  <a:cubicBezTo>
                    <a:pt x="3551220" y="697992"/>
                    <a:pt x="3554038" y="696124"/>
                    <a:pt x="3557151" y="694863"/>
                  </a:cubicBezTo>
                  <a:cubicBezTo>
                    <a:pt x="3559123" y="693877"/>
                    <a:pt x="3561940" y="691342"/>
                    <a:pt x="3563912" y="690637"/>
                  </a:cubicBezTo>
                  <a:cubicBezTo>
                    <a:pt x="3568420" y="689370"/>
                    <a:pt x="3572505" y="690637"/>
                    <a:pt x="3577012" y="688102"/>
                  </a:cubicBezTo>
                  <a:cubicBezTo>
                    <a:pt x="3584169" y="683827"/>
                    <a:pt x="3589268" y="676799"/>
                    <a:pt x="3591099" y="668663"/>
                  </a:cubicBezTo>
                  <a:lnTo>
                    <a:pt x="3595466" y="667677"/>
                  </a:lnTo>
                  <a:cubicBezTo>
                    <a:pt x="3595466" y="660211"/>
                    <a:pt x="3609552" y="653590"/>
                    <a:pt x="3615750" y="652323"/>
                  </a:cubicBezTo>
                  <a:cubicBezTo>
                    <a:pt x="3617314" y="651624"/>
                    <a:pt x="3619117" y="651624"/>
                    <a:pt x="3620680" y="652323"/>
                  </a:cubicBezTo>
                  <a:cubicBezTo>
                    <a:pt x="3622667" y="651515"/>
                    <a:pt x="3624681" y="650810"/>
                    <a:pt x="3626737" y="650210"/>
                  </a:cubicBezTo>
                  <a:cubicBezTo>
                    <a:pt x="3631667" y="649083"/>
                    <a:pt x="3637020" y="650210"/>
                    <a:pt x="3641951" y="648942"/>
                  </a:cubicBezTo>
                  <a:cubicBezTo>
                    <a:pt x="3648515" y="645608"/>
                    <a:pt x="3654910" y="641941"/>
                    <a:pt x="3661108" y="637955"/>
                  </a:cubicBezTo>
                  <a:cubicBezTo>
                    <a:pt x="3664348" y="636546"/>
                    <a:pt x="3670968" y="633447"/>
                    <a:pt x="3675194" y="636405"/>
                  </a:cubicBezTo>
                  <a:cubicBezTo>
                    <a:pt x="3679420" y="639363"/>
                    <a:pt x="3677730" y="645139"/>
                    <a:pt x="3680406" y="647674"/>
                  </a:cubicBezTo>
                  <a:cubicBezTo>
                    <a:pt x="3683082" y="650210"/>
                    <a:pt x="3702240" y="650350"/>
                    <a:pt x="3708579" y="649646"/>
                  </a:cubicBezTo>
                  <a:cubicBezTo>
                    <a:pt x="3714918" y="648942"/>
                    <a:pt x="3713086" y="647111"/>
                    <a:pt x="3717313" y="644575"/>
                  </a:cubicBezTo>
                  <a:cubicBezTo>
                    <a:pt x="3721538" y="642040"/>
                    <a:pt x="3725764" y="645279"/>
                    <a:pt x="3727877" y="638800"/>
                  </a:cubicBezTo>
                  <a:cubicBezTo>
                    <a:pt x="3731399" y="627390"/>
                    <a:pt x="3715340" y="625840"/>
                    <a:pt x="3709142" y="621614"/>
                  </a:cubicBezTo>
                  <a:cubicBezTo>
                    <a:pt x="3706114" y="619110"/>
                    <a:pt x="3702973" y="616759"/>
                    <a:pt x="3699705" y="614571"/>
                  </a:cubicBezTo>
                  <a:cubicBezTo>
                    <a:pt x="3696746" y="613022"/>
                    <a:pt x="3696042" y="614571"/>
                    <a:pt x="3694633" y="611472"/>
                  </a:cubicBezTo>
                  <a:cubicBezTo>
                    <a:pt x="3693225" y="608373"/>
                    <a:pt x="3694633" y="605979"/>
                    <a:pt x="3694633" y="603443"/>
                  </a:cubicBezTo>
                  <a:lnTo>
                    <a:pt x="3690126" y="602598"/>
                  </a:lnTo>
                  <a:cubicBezTo>
                    <a:pt x="3689562" y="594118"/>
                    <a:pt x="3685407" y="586279"/>
                    <a:pt x="3678716" y="581046"/>
                  </a:cubicBezTo>
                  <a:cubicBezTo>
                    <a:pt x="3675054" y="579033"/>
                    <a:pt x="3671180" y="577427"/>
                    <a:pt x="3667165" y="576256"/>
                  </a:cubicBezTo>
                  <a:cubicBezTo>
                    <a:pt x="3664418" y="575839"/>
                    <a:pt x="3661756" y="574983"/>
                    <a:pt x="3659277" y="573721"/>
                  </a:cubicBezTo>
                  <a:cubicBezTo>
                    <a:pt x="3655473" y="570622"/>
                    <a:pt x="3658431" y="568931"/>
                    <a:pt x="3656319" y="565128"/>
                  </a:cubicBezTo>
                  <a:cubicBezTo>
                    <a:pt x="3654206" y="561325"/>
                    <a:pt x="3650121" y="560761"/>
                    <a:pt x="3651248" y="553577"/>
                  </a:cubicBezTo>
                  <a:cubicBezTo>
                    <a:pt x="3652374" y="546393"/>
                    <a:pt x="3655051" y="548225"/>
                    <a:pt x="3662235" y="548225"/>
                  </a:cubicBezTo>
                  <a:lnTo>
                    <a:pt x="3678716" y="548225"/>
                  </a:lnTo>
                  <a:cubicBezTo>
                    <a:pt x="3684111" y="547464"/>
                    <a:pt x="3689478" y="546430"/>
                    <a:pt x="3694774" y="545126"/>
                  </a:cubicBezTo>
                  <a:cubicBezTo>
                    <a:pt x="3694985" y="541560"/>
                    <a:pt x="3694985" y="537985"/>
                    <a:pt x="3694774" y="534420"/>
                  </a:cubicBezTo>
                  <a:cubicBezTo>
                    <a:pt x="3694774" y="530476"/>
                    <a:pt x="3697873" y="528081"/>
                    <a:pt x="3698155" y="524137"/>
                  </a:cubicBezTo>
                  <a:lnTo>
                    <a:pt x="3702522" y="523010"/>
                  </a:lnTo>
                  <a:cubicBezTo>
                    <a:pt x="3702522" y="519629"/>
                    <a:pt x="3705339" y="518362"/>
                    <a:pt x="3705903" y="515544"/>
                  </a:cubicBezTo>
                  <a:cubicBezTo>
                    <a:pt x="3706255" y="511844"/>
                    <a:pt x="3706255" y="508117"/>
                    <a:pt x="3705903" y="504416"/>
                  </a:cubicBezTo>
                  <a:cubicBezTo>
                    <a:pt x="3705903" y="497091"/>
                    <a:pt x="3709002" y="494837"/>
                    <a:pt x="3711960" y="488639"/>
                  </a:cubicBezTo>
                  <a:cubicBezTo>
                    <a:pt x="3714918" y="482441"/>
                    <a:pt x="3717172" y="478497"/>
                    <a:pt x="3722102" y="476948"/>
                  </a:cubicBezTo>
                  <a:cubicBezTo>
                    <a:pt x="3730272" y="474271"/>
                    <a:pt x="3735202" y="481314"/>
                    <a:pt x="3736188" y="487935"/>
                  </a:cubicBezTo>
                  <a:cubicBezTo>
                    <a:pt x="3737174" y="494556"/>
                    <a:pt x="3733371" y="502021"/>
                    <a:pt x="3739428" y="506529"/>
                  </a:cubicBezTo>
                  <a:cubicBezTo>
                    <a:pt x="3741682" y="508079"/>
                    <a:pt x="3745203" y="507656"/>
                    <a:pt x="3747739" y="509065"/>
                  </a:cubicBezTo>
                  <a:cubicBezTo>
                    <a:pt x="3748514" y="510108"/>
                    <a:pt x="3749359" y="511096"/>
                    <a:pt x="3750275" y="512023"/>
                  </a:cubicBezTo>
                  <a:cubicBezTo>
                    <a:pt x="3751852" y="512658"/>
                    <a:pt x="3753627" y="512658"/>
                    <a:pt x="3755205" y="512023"/>
                  </a:cubicBezTo>
                  <a:cubicBezTo>
                    <a:pt x="3759008" y="513290"/>
                    <a:pt x="3759994" y="512023"/>
                    <a:pt x="3762811" y="515403"/>
                  </a:cubicBezTo>
                  <a:cubicBezTo>
                    <a:pt x="3765629" y="518784"/>
                    <a:pt x="3764502" y="521179"/>
                    <a:pt x="3766192" y="523010"/>
                  </a:cubicBezTo>
                  <a:cubicBezTo>
                    <a:pt x="3770981" y="528504"/>
                    <a:pt x="3780278" y="524278"/>
                    <a:pt x="3787744" y="526109"/>
                  </a:cubicBezTo>
                  <a:cubicBezTo>
                    <a:pt x="3788505" y="529674"/>
                    <a:pt x="3789589" y="533162"/>
                    <a:pt x="3790984" y="536533"/>
                  </a:cubicBezTo>
                  <a:cubicBezTo>
                    <a:pt x="3791970" y="540900"/>
                    <a:pt x="3790139" y="545548"/>
                    <a:pt x="3790984" y="550619"/>
                  </a:cubicBezTo>
                  <a:cubicBezTo>
                    <a:pt x="3800703" y="550619"/>
                    <a:pt x="3807888" y="558508"/>
                    <a:pt x="3818030" y="559212"/>
                  </a:cubicBezTo>
                  <a:cubicBezTo>
                    <a:pt x="3828172" y="559916"/>
                    <a:pt x="3839863" y="559212"/>
                    <a:pt x="3840427" y="572453"/>
                  </a:cubicBezTo>
                  <a:cubicBezTo>
                    <a:pt x="3845301" y="573028"/>
                    <a:pt x="3849879" y="575094"/>
                    <a:pt x="3853527" y="578369"/>
                  </a:cubicBezTo>
                  <a:cubicBezTo>
                    <a:pt x="3855640" y="579919"/>
                    <a:pt x="3858176" y="580623"/>
                    <a:pt x="3859866" y="583018"/>
                  </a:cubicBezTo>
                  <a:cubicBezTo>
                    <a:pt x="3861556" y="585412"/>
                    <a:pt x="3861415" y="588230"/>
                    <a:pt x="3864374" y="589498"/>
                  </a:cubicBezTo>
                  <a:cubicBezTo>
                    <a:pt x="3867909" y="590054"/>
                    <a:pt x="3871530" y="589765"/>
                    <a:pt x="3874939" y="588652"/>
                  </a:cubicBezTo>
                  <a:cubicBezTo>
                    <a:pt x="3875488" y="587397"/>
                    <a:pt x="3876671" y="586537"/>
                    <a:pt x="3878038" y="586399"/>
                  </a:cubicBezTo>
                  <a:lnTo>
                    <a:pt x="3883954" y="586399"/>
                  </a:lnTo>
                  <a:cubicBezTo>
                    <a:pt x="3888320" y="584426"/>
                    <a:pt x="3887194" y="572312"/>
                    <a:pt x="3886489" y="566959"/>
                  </a:cubicBezTo>
                  <a:cubicBezTo>
                    <a:pt x="3885785" y="561607"/>
                    <a:pt x="3884376" y="562170"/>
                    <a:pt x="3883531" y="558930"/>
                  </a:cubicBezTo>
                  <a:cubicBezTo>
                    <a:pt x="3882686" y="555690"/>
                    <a:pt x="3883531" y="551746"/>
                    <a:pt x="3883531" y="548365"/>
                  </a:cubicBezTo>
                  <a:cubicBezTo>
                    <a:pt x="3883531" y="544985"/>
                    <a:pt x="3878460" y="544562"/>
                    <a:pt x="3883531" y="542167"/>
                  </a:cubicBezTo>
                  <a:cubicBezTo>
                    <a:pt x="3887222" y="541605"/>
                    <a:pt x="3890969" y="541605"/>
                    <a:pt x="3894659" y="542167"/>
                  </a:cubicBezTo>
                  <a:cubicBezTo>
                    <a:pt x="3898068" y="542666"/>
                    <a:pt x="3901534" y="542666"/>
                    <a:pt x="3904942" y="542167"/>
                  </a:cubicBezTo>
                  <a:cubicBezTo>
                    <a:pt x="3906914" y="542167"/>
                    <a:pt x="3909732" y="538505"/>
                    <a:pt x="3911704" y="537801"/>
                  </a:cubicBezTo>
                  <a:cubicBezTo>
                    <a:pt x="3918043" y="535688"/>
                    <a:pt x="3923396" y="535829"/>
                    <a:pt x="3929875" y="534138"/>
                  </a:cubicBezTo>
                  <a:lnTo>
                    <a:pt x="3930720" y="526813"/>
                  </a:lnTo>
                  <a:cubicBezTo>
                    <a:pt x="3935087" y="526813"/>
                    <a:pt x="3941285" y="521179"/>
                    <a:pt x="3944807" y="518784"/>
                  </a:cubicBezTo>
                  <a:cubicBezTo>
                    <a:pt x="3949694" y="516044"/>
                    <a:pt x="3951427" y="509862"/>
                    <a:pt x="3948695" y="504977"/>
                  </a:cubicBezTo>
                  <a:cubicBezTo>
                    <a:pt x="3948089" y="503905"/>
                    <a:pt x="3947300" y="502951"/>
                    <a:pt x="3946356" y="502162"/>
                  </a:cubicBezTo>
                  <a:cubicBezTo>
                    <a:pt x="3943595" y="501149"/>
                    <a:pt x="3940764" y="500303"/>
                    <a:pt x="3937905" y="499627"/>
                  </a:cubicBezTo>
                  <a:cubicBezTo>
                    <a:pt x="3935312" y="498731"/>
                    <a:pt x="3932819" y="497598"/>
                    <a:pt x="3930439" y="496246"/>
                  </a:cubicBezTo>
                  <a:cubicBezTo>
                    <a:pt x="3924100" y="491738"/>
                    <a:pt x="3921846" y="482160"/>
                    <a:pt x="3917479" y="476243"/>
                  </a:cubicBezTo>
                  <a:cubicBezTo>
                    <a:pt x="3914493" y="471958"/>
                    <a:pt x="3910535" y="468437"/>
                    <a:pt x="3905928" y="465960"/>
                  </a:cubicBezTo>
                  <a:cubicBezTo>
                    <a:pt x="3897702" y="464905"/>
                    <a:pt x="3889363" y="464905"/>
                    <a:pt x="3881137" y="465960"/>
                  </a:cubicBezTo>
                  <a:cubicBezTo>
                    <a:pt x="3873122" y="465183"/>
                    <a:pt x="3865064" y="465183"/>
                    <a:pt x="3857049" y="465960"/>
                  </a:cubicBezTo>
                  <a:cubicBezTo>
                    <a:pt x="3853950" y="466665"/>
                    <a:pt x="3852541" y="468778"/>
                    <a:pt x="3848174" y="468073"/>
                  </a:cubicBezTo>
                  <a:cubicBezTo>
                    <a:pt x="3843808" y="467369"/>
                    <a:pt x="3841695" y="465115"/>
                    <a:pt x="3837892" y="464833"/>
                  </a:cubicBezTo>
                  <a:cubicBezTo>
                    <a:pt x="3837892" y="463284"/>
                    <a:pt x="3837046" y="461875"/>
                    <a:pt x="3836764" y="460467"/>
                  </a:cubicBezTo>
                  <a:cubicBezTo>
                    <a:pt x="3831665" y="458748"/>
                    <a:pt x="3827115" y="455739"/>
                    <a:pt x="3823523" y="451733"/>
                  </a:cubicBezTo>
                  <a:cubicBezTo>
                    <a:pt x="3820706" y="448775"/>
                    <a:pt x="3820706" y="448775"/>
                    <a:pt x="3820847" y="443422"/>
                  </a:cubicBezTo>
                  <a:cubicBezTo>
                    <a:pt x="3821692" y="439634"/>
                    <a:pt x="3820396" y="435686"/>
                    <a:pt x="3817466" y="433139"/>
                  </a:cubicBezTo>
                  <a:cubicBezTo>
                    <a:pt x="3812902" y="429206"/>
                    <a:pt x="3807775" y="425978"/>
                    <a:pt x="3802253" y="423561"/>
                  </a:cubicBezTo>
                  <a:cubicBezTo>
                    <a:pt x="3794971" y="421318"/>
                    <a:pt x="3787279" y="420646"/>
                    <a:pt x="3779715" y="421588"/>
                  </a:cubicBezTo>
                  <a:cubicBezTo>
                    <a:pt x="3774503" y="421588"/>
                    <a:pt x="3763093" y="416799"/>
                    <a:pt x="3757740" y="416095"/>
                  </a:cubicBezTo>
                  <a:cubicBezTo>
                    <a:pt x="3752387" y="415390"/>
                    <a:pt x="3749852" y="413418"/>
                    <a:pt x="3744640" y="412855"/>
                  </a:cubicBezTo>
                  <a:cubicBezTo>
                    <a:pt x="3744640" y="411305"/>
                    <a:pt x="3744640" y="409897"/>
                    <a:pt x="3743654" y="408347"/>
                  </a:cubicBezTo>
                  <a:cubicBezTo>
                    <a:pt x="3739146" y="408198"/>
                    <a:pt x="3735554" y="404541"/>
                    <a:pt x="3735484" y="400036"/>
                  </a:cubicBezTo>
                  <a:lnTo>
                    <a:pt x="3728159" y="399191"/>
                  </a:lnTo>
                  <a:cubicBezTo>
                    <a:pt x="3727595" y="395550"/>
                    <a:pt x="3726553" y="391997"/>
                    <a:pt x="3725060" y="388626"/>
                  </a:cubicBezTo>
                  <a:cubicBezTo>
                    <a:pt x="3723398" y="385363"/>
                    <a:pt x="3722299" y="381837"/>
                    <a:pt x="3721820" y="378203"/>
                  </a:cubicBezTo>
                  <a:cubicBezTo>
                    <a:pt x="3712101" y="378203"/>
                    <a:pt x="3712382" y="367356"/>
                    <a:pt x="3707734" y="361862"/>
                  </a:cubicBezTo>
                  <a:cubicBezTo>
                    <a:pt x="3703085" y="356369"/>
                    <a:pt x="3702240" y="359749"/>
                    <a:pt x="3697310" y="358623"/>
                  </a:cubicBezTo>
                  <a:cubicBezTo>
                    <a:pt x="3694774" y="358623"/>
                    <a:pt x="3694633" y="356228"/>
                    <a:pt x="3692098" y="355664"/>
                  </a:cubicBezTo>
                  <a:cubicBezTo>
                    <a:pt x="3689562" y="355101"/>
                    <a:pt x="3687027" y="355664"/>
                    <a:pt x="3684210" y="355664"/>
                  </a:cubicBezTo>
                  <a:cubicBezTo>
                    <a:pt x="3683970" y="354144"/>
                    <a:pt x="3683632" y="352640"/>
                    <a:pt x="3683223" y="351157"/>
                  </a:cubicBezTo>
                  <a:cubicBezTo>
                    <a:pt x="3678434" y="351157"/>
                    <a:pt x="3677871" y="348480"/>
                    <a:pt x="3675617" y="345100"/>
                  </a:cubicBezTo>
                  <a:cubicBezTo>
                    <a:pt x="3673363" y="341719"/>
                    <a:pt x="3671250" y="340310"/>
                    <a:pt x="3669278" y="337634"/>
                  </a:cubicBezTo>
                  <a:cubicBezTo>
                    <a:pt x="3667306" y="334957"/>
                    <a:pt x="3666883" y="331858"/>
                    <a:pt x="3663925" y="329323"/>
                  </a:cubicBezTo>
                  <a:cubicBezTo>
                    <a:pt x="3660967" y="326787"/>
                    <a:pt x="3656601" y="326928"/>
                    <a:pt x="3653642" y="325942"/>
                  </a:cubicBezTo>
                  <a:cubicBezTo>
                    <a:pt x="3652064" y="326578"/>
                    <a:pt x="3650290" y="326578"/>
                    <a:pt x="3648712" y="325942"/>
                  </a:cubicBezTo>
                  <a:cubicBezTo>
                    <a:pt x="3646881" y="325942"/>
                    <a:pt x="3645191" y="322421"/>
                    <a:pt x="3642796" y="321575"/>
                  </a:cubicBezTo>
                  <a:cubicBezTo>
                    <a:pt x="3638415" y="320915"/>
                    <a:pt x="3633992" y="320539"/>
                    <a:pt x="3629555" y="320449"/>
                  </a:cubicBezTo>
                  <a:cubicBezTo>
                    <a:pt x="3627160" y="320449"/>
                    <a:pt x="3622652" y="316645"/>
                    <a:pt x="3620117" y="316223"/>
                  </a:cubicBezTo>
                  <a:cubicBezTo>
                    <a:pt x="3614905" y="315420"/>
                    <a:pt x="3609609" y="315184"/>
                    <a:pt x="3604340" y="315518"/>
                  </a:cubicBezTo>
                  <a:cubicBezTo>
                    <a:pt x="3585154" y="316716"/>
                    <a:pt x="3565912" y="316716"/>
                    <a:pt x="3546727" y="315518"/>
                  </a:cubicBezTo>
                  <a:cubicBezTo>
                    <a:pt x="3542966" y="315013"/>
                    <a:pt x="3539275" y="314067"/>
                    <a:pt x="3535740" y="312701"/>
                  </a:cubicBezTo>
                  <a:cubicBezTo>
                    <a:pt x="3532246" y="311808"/>
                    <a:pt x="3528809" y="310678"/>
                    <a:pt x="3525457" y="309320"/>
                  </a:cubicBezTo>
                  <a:cubicBezTo>
                    <a:pt x="3522780" y="307912"/>
                    <a:pt x="3521513" y="303686"/>
                    <a:pt x="3518836" y="302277"/>
                  </a:cubicBezTo>
                  <a:cubicBezTo>
                    <a:pt x="3516160" y="300869"/>
                    <a:pt x="3514187" y="302277"/>
                    <a:pt x="3511793" y="301150"/>
                  </a:cubicBezTo>
                  <a:cubicBezTo>
                    <a:pt x="3509398" y="300023"/>
                    <a:pt x="3508835" y="298615"/>
                    <a:pt x="3506299" y="298474"/>
                  </a:cubicBezTo>
                  <a:cubicBezTo>
                    <a:pt x="3506299" y="296924"/>
                    <a:pt x="3505595" y="295516"/>
                    <a:pt x="3505313" y="293966"/>
                  </a:cubicBezTo>
                  <a:cubicBezTo>
                    <a:pt x="3499989" y="293261"/>
                    <a:pt x="3494579" y="293261"/>
                    <a:pt x="3489255" y="293966"/>
                  </a:cubicBezTo>
                  <a:cubicBezTo>
                    <a:pt x="3483775" y="293334"/>
                    <a:pt x="3478253" y="293334"/>
                    <a:pt x="3472774" y="293966"/>
                  </a:cubicBezTo>
                  <a:cubicBezTo>
                    <a:pt x="3470238" y="293966"/>
                    <a:pt x="3469957" y="296361"/>
                    <a:pt x="3467562" y="296924"/>
                  </a:cubicBezTo>
                  <a:cubicBezTo>
                    <a:pt x="3464759" y="297206"/>
                    <a:pt x="3461913" y="297206"/>
                    <a:pt x="3459110" y="296924"/>
                  </a:cubicBezTo>
                  <a:lnTo>
                    <a:pt x="3442770" y="296924"/>
                  </a:lnTo>
                  <a:cubicBezTo>
                    <a:pt x="3437980" y="296924"/>
                    <a:pt x="3430937" y="294952"/>
                    <a:pt x="3428683" y="299460"/>
                  </a:cubicBezTo>
                  <a:cubicBezTo>
                    <a:pt x="3425021" y="307207"/>
                    <a:pt x="3431923" y="308053"/>
                    <a:pt x="3437135" y="307912"/>
                  </a:cubicBezTo>
                  <a:cubicBezTo>
                    <a:pt x="3442347" y="307771"/>
                    <a:pt x="3447418" y="306785"/>
                    <a:pt x="3451222" y="310588"/>
                  </a:cubicBezTo>
                  <a:cubicBezTo>
                    <a:pt x="3455025" y="314391"/>
                    <a:pt x="3453194" y="319181"/>
                    <a:pt x="3454321" y="323970"/>
                  </a:cubicBezTo>
                  <a:cubicBezTo>
                    <a:pt x="3457335" y="324059"/>
                    <a:pt x="3460279" y="324882"/>
                    <a:pt x="3462913" y="326365"/>
                  </a:cubicBezTo>
                  <a:lnTo>
                    <a:pt x="3469957" y="330309"/>
                  </a:lnTo>
                  <a:cubicBezTo>
                    <a:pt x="3472774" y="334112"/>
                    <a:pt x="3469957" y="346931"/>
                    <a:pt x="3469957" y="351720"/>
                  </a:cubicBezTo>
                  <a:cubicBezTo>
                    <a:pt x="3469957" y="356510"/>
                    <a:pt x="3471506" y="358904"/>
                    <a:pt x="3467421" y="360172"/>
                  </a:cubicBezTo>
                  <a:cubicBezTo>
                    <a:pt x="3464350" y="360327"/>
                    <a:pt x="3461336" y="359321"/>
                    <a:pt x="3458969" y="357355"/>
                  </a:cubicBezTo>
                  <a:cubicBezTo>
                    <a:pt x="3454321" y="352988"/>
                    <a:pt x="3455166" y="343268"/>
                    <a:pt x="3445869" y="343268"/>
                  </a:cubicBezTo>
                  <a:cubicBezTo>
                    <a:pt x="3445869" y="341719"/>
                    <a:pt x="3445165" y="340310"/>
                    <a:pt x="3444883" y="338761"/>
                  </a:cubicBezTo>
                  <a:cubicBezTo>
                    <a:pt x="3438840" y="338568"/>
                    <a:pt x="3432994" y="336555"/>
                    <a:pt x="3428120" y="332985"/>
                  </a:cubicBezTo>
                  <a:cubicBezTo>
                    <a:pt x="3425866" y="330168"/>
                    <a:pt x="3426852" y="326365"/>
                    <a:pt x="3424317" y="323829"/>
                  </a:cubicBezTo>
                  <a:cubicBezTo>
                    <a:pt x="3421781" y="321294"/>
                    <a:pt x="3418541" y="320730"/>
                    <a:pt x="3415865" y="318477"/>
                  </a:cubicBezTo>
                  <a:cubicBezTo>
                    <a:pt x="3410766" y="313600"/>
                    <a:pt x="3403384" y="311970"/>
                    <a:pt x="3396708" y="314251"/>
                  </a:cubicBezTo>
                  <a:cubicBezTo>
                    <a:pt x="3393890" y="315463"/>
                    <a:pt x="3390890" y="316178"/>
                    <a:pt x="3387833" y="316364"/>
                  </a:cubicBezTo>
                  <a:cubicBezTo>
                    <a:pt x="3384269" y="316276"/>
                    <a:pt x="3380748" y="317050"/>
                    <a:pt x="3377550" y="318617"/>
                  </a:cubicBezTo>
                  <a:cubicBezTo>
                    <a:pt x="3375437" y="315237"/>
                    <a:pt x="3365013" y="313969"/>
                    <a:pt x="3361069" y="312983"/>
                  </a:cubicBezTo>
                  <a:cubicBezTo>
                    <a:pt x="3354730" y="310253"/>
                    <a:pt x="3347955" y="308633"/>
                    <a:pt x="3341066" y="308193"/>
                  </a:cubicBezTo>
                  <a:cubicBezTo>
                    <a:pt x="3334784" y="307558"/>
                    <a:pt x="3328473" y="307558"/>
                    <a:pt x="3322191" y="308193"/>
                  </a:cubicBezTo>
                  <a:cubicBezTo>
                    <a:pt x="3315091" y="310732"/>
                    <a:pt x="3307710" y="312388"/>
                    <a:pt x="3300216" y="313124"/>
                  </a:cubicBezTo>
                  <a:cubicBezTo>
                    <a:pt x="3286524" y="314179"/>
                    <a:pt x="3272776" y="314179"/>
                    <a:pt x="3259084" y="313124"/>
                  </a:cubicBezTo>
                  <a:cubicBezTo>
                    <a:pt x="3252323" y="311856"/>
                    <a:pt x="3250351" y="307630"/>
                    <a:pt x="3248097" y="302136"/>
                  </a:cubicBezTo>
                  <a:cubicBezTo>
                    <a:pt x="3246702" y="295910"/>
                    <a:pt x="3245660" y="289607"/>
                    <a:pt x="3244998" y="283261"/>
                  </a:cubicBezTo>
                  <a:lnTo>
                    <a:pt x="3240490" y="282275"/>
                  </a:lnTo>
                  <a:cubicBezTo>
                    <a:pt x="3240490" y="280866"/>
                    <a:pt x="3240490" y="279316"/>
                    <a:pt x="3239363" y="277908"/>
                  </a:cubicBezTo>
                  <a:cubicBezTo>
                    <a:pt x="3234574" y="277908"/>
                    <a:pt x="3234574" y="274386"/>
                    <a:pt x="3231193" y="272414"/>
                  </a:cubicBezTo>
                  <a:cubicBezTo>
                    <a:pt x="3227813" y="270442"/>
                    <a:pt x="3226263" y="272414"/>
                    <a:pt x="3224009" y="271287"/>
                  </a:cubicBezTo>
                  <a:cubicBezTo>
                    <a:pt x="3221755" y="270160"/>
                    <a:pt x="3221474" y="267766"/>
                    <a:pt x="3220206" y="266357"/>
                  </a:cubicBezTo>
                  <a:cubicBezTo>
                    <a:pt x="3216938" y="263224"/>
                    <a:pt x="3214318" y="259494"/>
                    <a:pt x="3212459" y="255370"/>
                  </a:cubicBezTo>
                  <a:cubicBezTo>
                    <a:pt x="3211796" y="253436"/>
                    <a:pt x="3210895" y="251590"/>
                    <a:pt x="3209782" y="249876"/>
                  </a:cubicBezTo>
                  <a:cubicBezTo>
                    <a:pt x="3207669" y="247340"/>
                    <a:pt x="3208092" y="248327"/>
                    <a:pt x="3204993" y="246495"/>
                  </a:cubicBezTo>
                  <a:cubicBezTo>
                    <a:pt x="3201528" y="244098"/>
                    <a:pt x="3197583" y="242465"/>
                    <a:pt x="3193442" y="241706"/>
                  </a:cubicBezTo>
                  <a:cubicBezTo>
                    <a:pt x="3187948" y="241354"/>
                    <a:pt x="3182455" y="241354"/>
                    <a:pt x="3176961" y="241706"/>
                  </a:cubicBezTo>
                  <a:cubicBezTo>
                    <a:pt x="3171185" y="241706"/>
                    <a:pt x="3167946" y="240861"/>
                    <a:pt x="3163861" y="245087"/>
                  </a:cubicBezTo>
                  <a:cubicBezTo>
                    <a:pt x="3162029" y="246918"/>
                    <a:pt x="3162593" y="248327"/>
                    <a:pt x="3160620" y="250017"/>
                  </a:cubicBezTo>
                  <a:cubicBezTo>
                    <a:pt x="3158916" y="251178"/>
                    <a:pt x="3157071" y="252124"/>
                    <a:pt x="3155127" y="252834"/>
                  </a:cubicBezTo>
                  <a:cubicBezTo>
                    <a:pt x="3145055" y="253823"/>
                    <a:pt x="3134913" y="253823"/>
                    <a:pt x="3124842" y="252834"/>
                  </a:cubicBezTo>
                  <a:cubicBezTo>
                    <a:pt x="3119348" y="252834"/>
                    <a:pt x="3113995" y="252834"/>
                    <a:pt x="3108501" y="252834"/>
                  </a:cubicBezTo>
                  <a:cubicBezTo>
                    <a:pt x="3104022" y="252144"/>
                    <a:pt x="3099514" y="253986"/>
                    <a:pt x="3096809" y="257624"/>
                  </a:cubicBezTo>
                  <a:cubicBezTo>
                    <a:pt x="3089907" y="263822"/>
                    <a:pt x="3076525" y="261004"/>
                    <a:pt x="3067369" y="261004"/>
                  </a:cubicBezTo>
                  <a:cubicBezTo>
                    <a:pt x="3062129" y="261572"/>
                    <a:pt x="3056833" y="261572"/>
                    <a:pt x="3051592" y="261004"/>
                  </a:cubicBezTo>
                  <a:cubicBezTo>
                    <a:pt x="3049621" y="260138"/>
                    <a:pt x="3047592" y="259386"/>
                    <a:pt x="3045535" y="258750"/>
                  </a:cubicBezTo>
                  <a:cubicBezTo>
                    <a:pt x="3042915" y="259031"/>
                    <a:pt x="3040267" y="259031"/>
                    <a:pt x="3037647" y="258750"/>
                  </a:cubicBezTo>
                  <a:cubicBezTo>
                    <a:pt x="3037408" y="257231"/>
                    <a:pt x="3037069" y="255726"/>
                    <a:pt x="3036661" y="254243"/>
                  </a:cubicBezTo>
                  <a:cubicBezTo>
                    <a:pt x="3031872" y="254243"/>
                    <a:pt x="3028491" y="249313"/>
                    <a:pt x="3024265" y="247481"/>
                  </a:cubicBezTo>
                  <a:cubicBezTo>
                    <a:pt x="3022377" y="246339"/>
                    <a:pt x="3020264" y="245619"/>
                    <a:pt x="3018067" y="245368"/>
                  </a:cubicBezTo>
                  <a:cubicBezTo>
                    <a:pt x="3014968" y="245368"/>
                    <a:pt x="3010601" y="246777"/>
                    <a:pt x="3007643" y="245368"/>
                  </a:cubicBezTo>
                  <a:cubicBezTo>
                    <a:pt x="3004037" y="241924"/>
                    <a:pt x="3001882" y="237243"/>
                    <a:pt x="3001586" y="232268"/>
                  </a:cubicBezTo>
                  <a:cubicBezTo>
                    <a:pt x="3000741" y="225366"/>
                    <a:pt x="2999755" y="220154"/>
                    <a:pt x="2998910" y="212970"/>
                  </a:cubicBezTo>
                  <a:cubicBezTo>
                    <a:pt x="2997501" y="200151"/>
                    <a:pt x="2980175" y="198884"/>
                    <a:pt x="2970737" y="204095"/>
                  </a:cubicBezTo>
                  <a:cubicBezTo>
                    <a:pt x="2968624" y="205222"/>
                    <a:pt x="2968765" y="206913"/>
                    <a:pt x="2966088" y="207617"/>
                  </a:cubicBezTo>
                  <a:cubicBezTo>
                    <a:pt x="2963412" y="208321"/>
                    <a:pt x="2958341" y="206349"/>
                    <a:pt x="2954960" y="207617"/>
                  </a:cubicBezTo>
                  <a:cubicBezTo>
                    <a:pt x="2948621" y="209448"/>
                    <a:pt x="2947072" y="215365"/>
                    <a:pt x="2946368" y="220999"/>
                  </a:cubicBezTo>
                  <a:cubicBezTo>
                    <a:pt x="2943691" y="221703"/>
                    <a:pt x="2936084" y="222830"/>
                    <a:pt x="2933690" y="220999"/>
                  </a:cubicBezTo>
                  <a:cubicBezTo>
                    <a:pt x="2931295" y="219168"/>
                    <a:pt x="2932704" y="216632"/>
                    <a:pt x="2931295" y="215224"/>
                  </a:cubicBezTo>
                  <a:cubicBezTo>
                    <a:pt x="2929717" y="213752"/>
                    <a:pt x="2927675" y="212901"/>
                    <a:pt x="2925520" y="212829"/>
                  </a:cubicBezTo>
                  <a:cubicBezTo>
                    <a:pt x="2925520" y="211280"/>
                    <a:pt x="2924674" y="209730"/>
                    <a:pt x="2924393" y="208321"/>
                  </a:cubicBezTo>
                  <a:cubicBezTo>
                    <a:pt x="2917209" y="206208"/>
                    <a:pt x="2904531" y="211280"/>
                    <a:pt x="2898051" y="207194"/>
                  </a:cubicBezTo>
                  <a:cubicBezTo>
                    <a:pt x="2893685" y="204518"/>
                    <a:pt x="2896220" y="201137"/>
                    <a:pt x="2894248" y="197334"/>
                  </a:cubicBezTo>
                  <a:cubicBezTo>
                    <a:pt x="2892276" y="193531"/>
                    <a:pt x="2887487" y="193108"/>
                    <a:pt x="2884529" y="190854"/>
                  </a:cubicBezTo>
                  <a:cubicBezTo>
                    <a:pt x="2883712" y="189179"/>
                    <a:pt x="2882514" y="187729"/>
                    <a:pt x="2881007" y="186628"/>
                  </a:cubicBezTo>
                  <a:cubicBezTo>
                    <a:pt x="2880049" y="184686"/>
                    <a:pt x="2878964" y="182805"/>
                    <a:pt x="2877767" y="180994"/>
                  </a:cubicBezTo>
                  <a:cubicBezTo>
                    <a:pt x="2874809" y="177895"/>
                    <a:pt x="2871288" y="177331"/>
                    <a:pt x="2868048" y="174232"/>
                  </a:cubicBezTo>
                  <a:cubicBezTo>
                    <a:pt x="2864808" y="171133"/>
                    <a:pt x="2866357" y="168880"/>
                    <a:pt x="2864808" y="163809"/>
                  </a:cubicBezTo>
                  <a:cubicBezTo>
                    <a:pt x="2863258" y="158738"/>
                    <a:pt x="2859596" y="157751"/>
                    <a:pt x="2856497" y="155779"/>
                  </a:cubicBezTo>
                  <a:cubicBezTo>
                    <a:pt x="2853102" y="153895"/>
                    <a:pt x="2849256" y="152969"/>
                    <a:pt x="2845369" y="153103"/>
                  </a:cubicBezTo>
                  <a:cubicBezTo>
                    <a:pt x="2838044" y="152258"/>
                    <a:pt x="2840579" y="150004"/>
                    <a:pt x="2836635" y="145496"/>
                  </a:cubicBezTo>
                  <a:cubicBezTo>
                    <a:pt x="2830155" y="137608"/>
                    <a:pt x="2821703" y="141270"/>
                    <a:pt x="2813252" y="138735"/>
                  </a:cubicBezTo>
                  <a:cubicBezTo>
                    <a:pt x="2809448" y="137608"/>
                    <a:pt x="2791840" y="124649"/>
                    <a:pt x="2790432" y="133805"/>
                  </a:cubicBezTo>
                  <a:cubicBezTo>
                    <a:pt x="2790615" y="135263"/>
                    <a:pt x="2791516" y="136533"/>
                    <a:pt x="2792827" y="137185"/>
                  </a:cubicBezTo>
                  <a:cubicBezTo>
                    <a:pt x="2792827" y="139721"/>
                    <a:pt x="2792827" y="142679"/>
                    <a:pt x="2792827" y="144933"/>
                  </a:cubicBezTo>
                  <a:cubicBezTo>
                    <a:pt x="2794094" y="150004"/>
                    <a:pt x="2797052" y="151694"/>
                    <a:pt x="2795362" y="158033"/>
                  </a:cubicBezTo>
                  <a:lnTo>
                    <a:pt x="2790854" y="159019"/>
                  </a:lnTo>
                  <a:cubicBezTo>
                    <a:pt x="2790854" y="161132"/>
                    <a:pt x="2788319" y="163386"/>
                    <a:pt x="2788178" y="164654"/>
                  </a:cubicBezTo>
                  <a:cubicBezTo>
                    <a:pt x="2788178" y="169302"/>
                    <a:pt x="2789023" y="167894"/>
                    <a:pt x="2790995" y="171415"/>
                  </a:cubicBezTo>
                  <a:cubicBezTo>
                    <a:pt x="2793601" y="176795"/>
                    <a:pt x="2794348" y="182891"/>
                    <a:pt x="2793108" y="188741"/>
                  </a:cubicBezTo>
                  <a:cubicBezTo>
                    <a:pt x="2791699" y="193390"/>
                    <a:pt x="2786065" y="194939"/>
                    <a:pt x="2784656" y="199447"/>
                  </a:cubicBezTo>
                  <a:cubicBezTo>
                    <a:pt x="2783248" y="203955"/>
                    <a:pt x="2786770" y="209871"/>
                    <a:pt x="2780149" y="213533"/>
                  </a:cubicBezTo>
                  <a:cubicBezTo>
                    <a:pt x="2775782" y="216210"/>
                    <a:pt x="2770993" y="215083"/>
                    <a:pt x="2767612" y="220154"/>
                  </a:cubicBezTo>
                  <a:cubicBezTo>
                    <a:pt x="2764231" y="225225"/>
                    <a:pt x="2767612" y="231423"/>
                    <a:pt x="2765781" y="237480"/>
                  </a:cubicBezTo>
                  <a:cubicBezTo>
                    <a:pt x="2763837" y="241843"/>
                    <a:pt x="2759991" y="245064"/>
                    <a:pt x="2755357" y="246214"/>
                  </a:cubicBezTo>
                  <a:cubicBezTo>
                    <a:pt x="2748314" y="249313"/>
                    <a:pt x="2748455" y="246214"/>
                    <a:pt x="2741271" y="245087"/>
                  </a:cubicBezTo>
                  <a:cubicBezTo>
                    <a:pt x="2741271" y="243537"/>
                    <a:pt x="2740566" y="242129"/>
                    <a:pt x="2740144" y="240720"/>
                  </a:cubicBezTo>
                  <a:cubicBezTo>
                    <a:pt x="2736904" y="240720"/>
                    <a:pt x="2735495" y="237903"/>
                    <a:pt x="2732678" y="237198"/>
                  </a:cubicBezTo>
                  <a:cubicBezTo>
                    <a:pt x="2729142" y="236773"/>
                    <a:pt x="2725550" y="237060"/>
                    <a:pt x="2722113" y="238044"/>
                  </a:cubicBezTo>
                  <a:cubicBezTo>
                    <a:pt x="2719310" y="239141"/>
                    <a:pt x="2716380" y="239852"/>
                    <a:pt x="2713379" y="240156"/>
                  </a:cubicBezTo>
                  <a:lnTo>
                    <a:pt x="2699293" y="240156"/>
                  </a:lnTo>
                  <a:cubicBezTo>
                    <a:pt x="2690996" y="239558"/>
                    <a:pt x="2682671" y="239465"/>
                    <a:pt x="2674360" y="239875"/>
                  </a:cubicBezTo>
                  <a:cubicBezTo>
                    <a:pt x="2667176" y="240861"/>
                    <a:pt x="2661119" y="244664"/>
                    <a:pt x="2652949" y="242269"/>
                  </a:cubicBezTo>
                  <a:cubicBezTo>
                    <a:pt x="2652949" y="240720"/>
                    <a:pt x="2652949" y="239311"/>
                    <a:pt x="2651963" y="237762"/>
                  </a:cubicBezTo>
                  <a:cubicBezTo>
                    <a:pt x="2643652" y="237762"/>
                    <a:pt x="2636891" y="220999"/>
                    <a:pt x="2627031" y="231000"/>
                  </a:cubicBezTo>
                  <a:cubicBezTo>
                    <a:pt x="2623509" y="234381"/>
                    <a:pt x="2625058" y="240861"/>
                    <a:pt x="2625058" y="245087"/>
                  </a:cubicBezTo>
                  <a:cubicBezTo>
                    <a:pt x="2625410" y="247846"/>
                    <a:pt x="2625410" y="250638"/>
                    <a:pt x="2625058" y="253398"/>
                  </a:cubicBezTo>
                  <a:cubicBezTo>
                    <a:pt x="2625058" y="256356"/>
                    <a:pt x="2621818" y="257483"/>
                    <a:pt x="2621818" y="261004"/>
                  </a:cubicBezTo>
                  <a:lnTo>
                    <a:pt x="2614494" y="261849"/>
                  </a:lnTo>
                  <a:cubicBezTo>
                    <a:pt x="2613085" y="267061"/>
                    <a:pt x="2615198" y="277204"/>
                    <a:pt x="2605760" y="275936"/>
                  </a:cubicBezTo>
                  <a:cubicBezTo>
                    <a:pt x="2596322" y="274668"/>
                    <a:pt x="2601534" y="265089"/>
                    <a:pt x="2599844" y="259736"/>
                  </a:cubicBezTo>
                  <a:lnTo>
                    <a:pt x="2595336" y="258891"/>
                  </a:lnTo>
                  <a:cubicBezTo>
                    <a:pt x="2595012" y="255181"/>
                    <a:pt x="2593913" y="251581"/>
                    <a:pt x="2592096" y="248327"/>
                  </a:cubicBezTo>
                  <a:cubicBezTo>
                    <a:pt x="2591434" y="246392"/>
                    <a:pt x="2590533" y="244547"/>
                    <a:pt x="2589420" y="242833"/>
                  </a:cubicBezTo>
                  <a:cubicBezTo>
                    <a:pt x="2587307" y="240156"/>
                    <a:pt x="2587730" y="241283"/>
                    <a:pt x="2584631" y="239452"/>
                  </a:cubicBezTo>
                  <a:cubicBezTo>
                    <a:pt x="2581912" y="237405"/>
                    <a:pt x="2578926" y="235746"/>
                    <a:pt x="2575756" y="234522"/>
                  </a:cubicBezTo>
                  <a:cubicBezTo>
                    <a:pt x="2573080" y="234522"/>
                    <a:pt x="2570685" y="235508"/>
                    <a:pt x="2568009" y="234522"/>
                  </a:cubicBezTo>
                  <a:cubicBezTo>
                    <a:pt x="2565332" y="233536"/>
                    <a:pt x="2565755" y="231000"/>
                    <a:pt x="2564205" y="230155"/>
                  </a:cubicBezTo>
                  <a:cubicBezTo>
                    <a:pt x="2562628" y="229520"/>
                    <a:pt x="2560853" y="229520"/>
                    <a:pt x="2559275" y="230155"/>
                  </a:cubicBezTo>
                  <a:cubicBezTo>
                    <a:pt x="2556317" y="230155"/>
                    <a:pt x="2553923" y="228747"/>
                    <a:pt x="2550964" y="228042"/>
                  </a:cubicBezTo>
                  <a:cubicBezTo>
                    <a:pt x="2546428" y="227611"/>
                    <a:pt x="2542020" y="226270"/>
                    <a:pt x="2538005" y="224098"/>
                  </a:cubicBezTo>
                  <a:cubicBezTo>
                    <a:pt x="2536315" y="222830"/>
                    <a:pt x="2535610" y="220999"/>
                    <a:pt x="2533920" y="219872"/>
                  </a:cubicBezTo>
                  <a:cubicBezTo>
                    <a:pt x="2532229" y="218745"/>
                    <a:pt x="2530117" y="219168"/>
                    <a:pt x="2528285" y="217337"/>
                  </a:cubicBezTo>
                  <a:cubicBezTo>
                    <a:pt x="2526454" y="215505"/>
                    <a:pt x="2525750" y="207054"/>
                    <a:pt x="2526313" y="203250"/>
                  </a:cubicBezTo>
                  <a:cubicBezTo>
                    <a:pt x="2527440" y="195362"/>
                    <a:pt x="2528285" y="199729"/>
                    <a:pt x="2534765" y="198038"/>
                  </a:cubicBezTo>
                  <a:cubicBezTo>
                    <a:pt x="2541244" y="196348"/>
                    <a:pt x="2539273" y="191981"/>
                    <a:pt x="2540681" y="187474"/>
                  </a:cubicBezTo>
                  <a:cubicBezTo>
                    <a:pt x="2542090" y="182966"/>
                    <a:pt x="2543780" y="181980"/>
                    <a:pt x="2548147" y="181416"/>
                  </a:cubicBezTo>
                  <a:cubicBezTo>
                    <a:pt x="2552514" y="180853"/>
                    <a:pt x="2560684" y="181416"/>
                    <a:pt x="2556740" y="172965"/>
                  </a:cubicBezTo>
                  <a:cubicBezTo>
                    <a:pt x="2552795" y="164513"/>
                    <a:pt x="2535751" y="172965"/>
                    <a:pt x="2528567" y="170570"/>
                  </a:cubicBezTo>
                  <a:cubicBezTo>
                    <a:pt x="2524200" y="169302"/>
                    <a:pt x="2523073" y="164654"/>
                    <a:pt x="2520538" y="162118"/>
                  </a:cubicBezTo>
                  <a:cubicBezTo>
                    <a:pt x="2518002" y="159583"/>
                    <a:pt x="2515326" y="158878"/>
                    <a:pt x="2514622" y="151694"/>
                  </a:cubicBezTo>
                  <a:cubicBezTo>
                    <a:pt x="2508395" y="150918"/>
                    <a:pt x="2502113" y="150918"/>
                    <a:pt x="2495886" y="151694"/>
                  </a:cubicBezTo>
                  <a:cubicBezTo>
                    <a:pt x="2492450" y="150910"/>
                    <a:pt x="2488900" y="150910"/>
                    <a:pt x="2485463" y="151694"/>
                  </a:cubicBezTo>
                  <a:cubicBezTo>
                    <a:pt x="2482786" y="153103"/>
                    <a:pt x="2482646" y="155779"/>
                    <a:pt x="2479547" y="156765"/>
                  </a:cubicBezTo>
                  <a:cubicBezTo>
                    <a:pt x="2476448" y="157751"/>
                    <a:pt x="2473349" y="155075"/>
                    <a:pt x="2470531" y="154512"/>
                  </a:cubicBezTo>
                  <a:cubicBezTo>
                    <a:pt x="2467714" y="153948"/>
                    <a:pt x="2464052" y="154512"/>
                    <a:pt x="2460812" y="153244"/>
                  </a:cubicBezTo>
                  <a:cubicBezTo>
                    <a:pt x="2457966" y="152146"/>
                    <a:pt x="2454980" y="151437"/>
                    <a:pt x="2451937" y="151131"/>
                  </a:cubicBezTo>
                  <a:cubicBezTo>
                    <a:pt x="2448472" y="150701"/>
                    <a:pt x="2444979" y="150701"/>
                    <a:pt x="2441513" y="151131"/>
                  </a:cubicBezTo>
                  <a:cubicBezTo>
                    <a:pt x="2441401" y="155665"/>
                    <a:pt x="2440091" y="160088"/>
                    <a:pt x="2437710" y="163949"/>
                  </a:cubicBezTo>
                  <a:cubicBezTo>
                    <a:pt x="2435034" y="166485"/>
                    <a:pt x="2429399" y="166203"/>
                    <a:pt x="2426582" y="169021"/>
                  </a:cubicBezTo>
                  <a:cubicBezTo>
                    <a:pt x="2419961" y="175641"/>
                    <a:pt x="2425032" y="191136"/>
                    <a:pt x="2416581" y="194798"/>
                  </a:cubicBezTo>
                  <a:cubicBezTo>
                    <a:pt x="2411073" y="195569"/>
                    <a:pt x="2405467" y="195569"/>
                    <a:pt x="2399959" y="194798"/>
                  </a:cubicBezTo>
                  <a:lnTo>
                    <a:pt x="2383478" y="194798"/>
                  </a:lnTo>
                  <a:cubicBezTo>
                    <a:pt x="2378125" y="194798"/>
                    <a:pt x="2374040" y="195925"/>
                    <a:pt x="2370378" y="191418"/>
                  </a:cubicBezTo>
                  <a:cubicBezTo>
                    <a:pt x="2367715" y="187431"/>
                    <a:pt x="2365673" y="183060"/>
                    <a:pt x="2364320" y="178458"/>
                  </a:cubicBezTo>
                  <a:cubicBezTo>
                    <a:pt x="2362489" y="173669"/>
                    <a:pt x="2365165" y="176064"/>
                    <a:pt x="2361644" y="172824"/>
                  </a:cubicBezTo>
                  <a:cubicBezTo>
                    <a:pt x="2359968" y="171690"/>
                    <a:pt x="2358178" y="170745"/>
                    <a:pt x="2356291" y="170007"/>
                  </a:cubicBezTo>
                  <a:cubicBezTo>
                    <a:pt x="2350755" y="169514"/>
                    <a:pt x="2345205" y="169514"/>
                    <a:pt x="2339669" y="170007"/>
                  </a:cubicBezTo>
                  <a:cubicBezTo>
                    <a:pt x="2327696" y="170007"/>
                    <a:pt x="2318822" y="172824"/>
                    <a:pt x="2306848" y="172824"/>
                  </a:cubicBezTo>
                  <a:cubicBezTo>
                    <a:pt x="2294875" y="172824"/>
                    <a:pt x="2288113" y="170570"/>
                    <a:pt x="2282901" y="181698"/>
                  </a:cubicBezTo>
                  <a:cubicBezTo>
                    <a:pt x="2280225" y="187051"/>
                    <a:pt x="2280366" y="188601"/>
                    <a:pt x="2274027" y="189305"/>
                  </a:cubicBezTo>
                  <a:cubicBezTo>
                    <a:pt x="2267589" y="190289"/>
                    <a:pt x="2261025" y="190289"/>
                    <a:pt x="2254588" y="189305"/>
                  </a:cubicBezTo>
                  <a:cubicBezTo>
                    <a:pt x="2246981" y="185924"/>
                    <a:pt x="2256419" y="169584"/>
                    <a:pt x="2247263" y="163668"/>
                  </a:cubicBezTo>
                  <a:cubicBezTo>
                    <a:pt x="2242910" y="161479"/>
                    <a:pt x="2237980" y="160738"/>
                    <a:pt x="2233176" y="161555"/>
                  </a:cubicBezTo>
                  <a:cubicBezTo>
                    <a:pt x="2227260" y="162400"/>
                    <a:pt x="2225711" y="166485"/>
                    <a:pt x="2219090" y="167189"/>
                  </a:cubicBezTo>
                  <a:cubicBezTo>
                    <a:pt x="2216273" y="166978"/>
                    <a:pt x="2213456" y="166978"/>
                    <a:pt x="2210638" y="167189"/>
                  </a:cubicBezTo>
                  <a:cubicBezTo>
                    <a:pt x="2208244" y="167189"/>
                    <a:pt x="2207962" y="169584"/>
                    <a:pt x="2205567" y="170147"/>
                  </a:cubicBezTo>
                  <a:cubicBezTo>
                    <a:pt x="2203173" y="170711"/>
                    <a:pt x="2200356" y="169161"/>
                    <a:pt x="2197679" y="170147"/>
                  </a:cubicBezTo>
                  <a:cubicBezTo>
                    <a:pt x="2195003" y="171133"/>
                    <a:pt x="2195425" y="173669"/>
                    <a:pt x="2193876" y="174514"/>
                  </a:cubicBezTo>
                  <a:cubicBezTo>
                    <a:pt x="2188523" y="177754"/>
                    <a:pt x="2186973" y="174514"/>
                    <a:pt x="2183452" y="180571"/>
                  </a:cubicBezTo>
                  <a:cubicBezTo>
                    <a:pt x="2179930" y="186628"/>
                    <a:pt x="2180212" y="189446"/>
                    <a:pt x="2175986" y="192263"/>
                  </a:cubicBezTo>
                  <a:cubicBezTo>
                    <a:pt x="2168943" y="196911"/>
                    <a:pt x="2153870" y="194376"/>
                    <a:pt x="2145137" y="194235"/>
                  </a:cubicBezTo>
                  <a:cubicBezTo>
                    <a:pt x="2135671" y="194244"/>
                    <a:pt x="2126585" y="197931"/>
                    <a:pt x="2119782" y="204518"/>
                  </a:cubicBezTo>
                  <a:cubicBezTo>
                    <a:pt x="2113302" y="211280"/>
                    <a:pt x="2102737" y="214942"/>
                    <a:pt x="2101188" y="202546"/>
                  </a:cubicBezTo>
                  <a:cubicBezTo>
                    <a:pt x="2101188" y="198179"/>
                    <a:pt x="2100201" y="191981"/>
                    <a:pt x="2104568" y="189305"/>
                  </a:cubicBezTo>
                  <a:cubicBezTo>
                    <a:pt x="2108935" y="186628"/>
                    <a:pt x="2109781" y="189305"/>
                    <a:pt x="2112316" y="189305"/>
                  </a:cubicBezTo>
                  <a:cubicBezTo>
                    <a:pt x="2114851" y="189305"/>
                    <a:pt x="2116964" y="187051"/>
                    <a:pt x="2120345" y="186347"/>
                  </a:cubicBezTo>
                  <a:cubicBezTo>
                    <a:pt x="2123726" y="185642"/>
                    <a:pt x="2125416" y="186347"/>
                    <a:pt x="2128234" y="186347"/>
                  </a:cubicBezTo>
                  <a:cubicBezTo>
                    <a:pt x="2128473" y="184827"/>
                    <a:pt x="2128811" y="183322"/>
                    <a:pt x="2129219" y="181839"/>
                  </a:cubicBezTo>
                  <a:lnTo>
                    <a:pt x="2133586" y="180712"/>
                  </a:lnTo>
                  <a:cubicBezTo>
                    <a:pt x="2133586" y="175078"/>
                    <a:pt x="2140911" y="169584"/>
                    <a:pt x="2145700" y="168175"/>
                  </a:cubicBezTo>
                  <a:cubicBezTo>
                    <a:pt x="2149109" y="167610"/>
                    <a:pt x="2152575" y="167610"/>
                    <a:pt x="2155984" y="168175"/>
                  </a:cubicBezTo>
                  <a:cubicBezTo>
                    <a:pt x="2159745" y="168425"/>
                    <a:pt x="2163449" y="167155"/>
                    <a:pt x="2166266" y="164654"/>
                  </a:cubicBezTo>
                  <a:cubicBezTo>
                    <a:pt x="2168379" y="163245"/>
                    <a:pt x="2171478" y="162682"/>
                    <a:pt x="2173310" y="160710"/>
                  </a:cubicBezTo>
                  <a:cubicBezTo>
                    <a:pt x="2175141" y="158738"/>
                    <a:pt x="2175704" y="154934"/>
                    <a:pt x="2178521" y="152258"/>
                  </a:cubicBezTo>
                  <a:cubicBezTo>
                    <a:pt x="2184015" y="147609"/>
                    <a:pt x="2191058" y="150427"/>
                    <a:pt x="2196411" y="145496"/>
                  </a:cubicBezTo>
                  <a:cubicBezTo>
                    <a:pt x="2201764" y="140566"/>
                    <a:pt x="2207399" y="141975"/>
                    <a:pt x="2216414" y="140848"/>
                  </a:cubicBezTo>
                  <a:cubicBezTo>
                    <a:pt x="2222640" y="139977"/>
                    <a:pt x="2228387" y="137052"/>
                    <a:pt x="2232754" y="132537"/>
                  </a:cubicBezTo>
                  <a:cubicBezTo>
                    <a:pt x="2238248" y="126198"/>
                    <a:pt x="2232754" y="118451"/>
                    <a:pt x="2235289" y="110562"/>
                  </a:cubicBezTo>
                  <a:cubicBezTo>
                    <a:pt x="2236275" y="107604"/>
                    <a:pt x="2238388" y="106618"/>
                    <a:pt x="2240220" y="104505"/>
                  </a:cubicBezTo>
                  <a:cubicBezTo>
                    <a:pt x="2242854" y="101913"/>
                    <a:pt x="2244276" y="98338"/>
                    <a:pt x="2244164" y="94645"/>
                  </a:cubicBezTo>
                  <a:cubicBezTo>
                    <a:pt x="2249376" y="93236"/>
                    <a:pt x="2252616" y="94645"/>
                    <a:pt x="2257405" y="91405"/>
                  </a:cubicBezTo>
                  <a:cubicBezTo>
                    <a:pt x="2262194" y="88165"/>
                    <a:pt x="2262899" y="85066"/>
                    <a:pt x="2262899" y="77318"/>
                  </a:cubicBezTo>
                  <a:cubicBezTo>
                    <a:pt x="2262899" y="69571"/>
                    <a:pt x="2264167" y="66190"/>
                    <a:pt x="2254588" y="66331"/>
                  </a:cubicBezTo>
                  <a:cubicBezTo>
                    <a:pt x="2248376" y="67178"/>
                    <a:pt x="2242065" y="67178"/>
                    <a:pt x="2235853" y="66331"/>
                  </a:cubicBezTo>
                  <a:cubicBezTo>
                    <a:pt x="2235853" y="61964"/>
                    <a:pt x="2234444" y="54639"/>
                    <a:pt x="2230218" y="52949"/>
                  </a:cubicBezTo>
                  <a:cubicBezTo>
                    <a:pt x="2222880" y="51894"/>
                    <a:pt x="2215442" y="51894"/>
                    <a:pt x="2208103" y="52949"/>
                  </a:cubicBezTo>
                  <a:cubicBezTo>
                    <a:pt x="2200778" y="52527"/>
                    <a:pt x="2193453" y="52527"/>
                    <a:pt x="2186128" y="52949"/>
                  </a:cubicBezTo>
                  <a:cubicBezTo>
                    <a:pt x="2180339" y="54778"/>
                    <a:pt x="2174803" y="57334"/>
                    <a:pt x="2169647" y="60556"/>
                  </a:cubicBezTo>
                  <a:cubicBezTo>
                    <a:pt x="2164520" y="63766"/>
                    <a:pt x="2158139" y="64241"/>
                    <a:pt x="2152603" y="61824"/>
                  </a:cubicBezTo>
                  <a:cubicBezTo>
                    <a:pt x="2147672" y="59711"/>
                    <a:pt x="2144574" y="54358"/>
                    <a:pt x="2139784" y="52808"/>
                  </a:cubicBezTo>
                  <a:cubicBezTo>
                    <a:pt x="2132445" y="51894"/>
                    <a:pt x="2125008" y="51894"/>
                    <a:pt x="2117669" y="52808"/>
                  </a:cubicBezTo>
                  <a:cubicBezTo>
                    <a:pt x="2111344" y="52245"/>
                    <a:pt x="2105075" y="51160"/>
                    <a:pt x="2098934" y="49568"/>
                  </a:cubicBezTo>
                  <a:cubicBezTo>
                    <a:pt x="2098934" y="45061"/>
                    <a:pt x="2095976" y="44356"/>
                    <a:pt x="2093722" y="41257"/>
                  </a:cubicBezTo>
                  <a:cubicBezTo>
                    <a:pt x="2091581" y="37757"/>
                    <a:pt x="2089749" y="34080"/>
                    <a:pt x="2088228" y="30270"/>
                  </a:cubicBezTo>
                  <a:cubicBezTo>
                    <a:pt x="2084566" y="22804"/>
                    <a:pt x="2079072" y="18015"/>
                    <a:pt x="2079354" y="9000"/>
                  </a:cubicBezTo>
                  <a:cubicBezTo>
                    <a:pt x="2079354" y="2379"/>
                    <a:pt x="2080199" y="1675"/>
                    <a:pt x="2073860" y="689"/>
                  </a:cubicBezTo>
                  <a:cubicBezTo>
                    <a:pt x="2068648" y="-230"/>
                    <a:pt x="2063295" y="-230"/>
                    <a:pt x="2058083" y="689"/>
                  </a:cubicBezTo>
                  <a:cubicBezTo>
                    <a:pt x="2050618" y="2802"/>
                    <a:pt x="2046815" y="14775"/>
                    <a:pt x="2045969" y="21537"/>
                  </a:cubicBezTo>
                  <a:lnTo>
                    <a:pt x="2041462" y="22382"/>
                  </a:lnTo>
                  <a:lnTo>
                    <a:pt x="2040617" y="29707"/>
                  </a:lnTo>
                  <a:cubicBezTo>
                    <a:pt x="2021036" y="32242"/>
                    <a:pt x="2028784" y="52245"/>
                    <a:pt x="2018501" y="62528"/>
                  </a:cubicBezTo>
                  <a:lnTo>
                    <a:pt x="2014134" y="63655"/>
                  </a:lnTo>
                  <a:cubicBezTo>
                    <a:pt x="2014134" y="65063"/>
                    <a:pt x="2013289" y="66472"/>
                    <a:pt x="2013007" y="67881"/>
                  </a:cubicBezTo>
                  <a:cubicBezTo>
                    <a:pt x="2009063" y="72107"/>
                    <a:pt x="2007655" y="69994"/>
                    <a:pt x="2002583" y="71120"/>
                  </a:cubicBezTo>
                  <a:cubicBezTo>
                    <a:pt x="1996315" y="73515"/>
                    <a:pt x="1990526" y="77049"/>
                    <a:pt x="1985539" y="81544"/>
                  </a:cubicBezTo>
                  <a:cubicBezTo>
                    <a:pt x="1979763" y="85629"/>
                    <a:pt x="1977228" y="89574"/>
                    <a:pt x="1969903" y="90560"/>
                  </a:cubicBezTo>
                  <a:cubicBezTo>
                    <a:pt x="1960761" y="91123"/>
                    <a:pt x="1951577" y="91123"/>
                    <a:pt x="1942435" y="90560"/>
                  </a:cubicBezTo>
                  <a:cubicBezTo>
                    <a:pt x="1934180" y="90067"/>
                    <a:pt x="1925897" y="90067"/>
                    <a:pt x="1917643" y="90560"/>
                  </a:cubicBezTo>
                  <a:cubicBezTo>
                    <a:pt x="1914008" y="90910"/>
                    <a:pt x="1910501" y="92065"/>
                    <a:pt x="1907360" y="93940"/>
                  </a:cubicBezTo>
                  <a:cubicBezTo>
                    <a:pt x="1904260" y="96335"/>
                    <a:pt x="1903556" y="100138"/>
                    <a:pt x="1898626" y="98871"/>
                  </a:cubicBezTo>
                  <a:cubicBezTo>
                    <a:pt x="1901584" y="107886"/>
                    <a:pt x="1876933" y="101547"/>
                    <a:pt x="1870453" y="101547"/>
                  </a:cubicBezTo>
                  <a:cubicBezTo>
                    <a:pt x="1867693" y="101267"/>
                    <a:pt x="1864904" y="101267"/>
                    <a:pt x="1862143" y="101547"/>
                  </a:cubicBezTo>
                  <a:cubicBezTo>
                    <a:pt x="1859607" y="101547"/>
                    <a:pt x="1859466" y="104083"/>
                    <a:pt x="1856931" y="104646"/>
                  </a:cubicBezTo>
                  <a:cubicBezTo>
                    <a:pt x="1854395" y="105209"/>
                    <a:pt x="1851859" y="104646"/>
                    <a:pt x="1849183" y="104646"/>
                  </a:cubicBezTo>
                  <a:cubicBezTo>
                    <a:pt x="1846507" y="104646"/>
                    <a:pt x="1844394" y="108308"/>
                    <a:pt x="1842422" y="108872"/>
                  </a:cubicBezTo>
                  <a:cubicBezTo>
                    <a:pt x="1837984" y="109499"/>
                    <a:pt x="1833632" y="110633"/>
                    <a:pt x="1829462" y="112253"/>
                  </a:cubicBezTo>
                  <a:cubicBezTo>
                    <a:pt x="1825264" y="114304"/>
                    <a:pt x="1821349" y="116859"/>
                    <a:pt x="1817771" y="119859"/>
                  </a:cubicBezTo>
                  <a:cubicBezTo>
                    <a:pt x="1815939" y="121409"/>
                    <a:pt x="1814672" y="121409"/>
                    <a:pt x="1812840" y="123099"/>
                  </a:cubicBezTo>
                  <a:cubicBezTo>
                    <a:pt x="1811009" y="124789"/>
                    <a:pt x="1810586" y="127748"/>
                    <a:pt x="1808192" y="129438"/>
                  </a:cubicBezTo>
                  <a:cubicBezTo>
                    <a:pt x="1803163" y="132507"/>
                    <a:pt x="1797458" y="134298"/>
                    <a:pt x="1791570" y="134650"/>
                  </a:cubicBezTo>
                  <a:cubicBezTo>
                    <a:pt x="1791570" y="136058"/>
                    <a:pt x="1790866" y="137608"/>
                    <a:pt x="1790584" y="139157"/>
                  </a:cubicBezTo>
                  <a:cubicBezTo>
                    <a:pt x="1782273" y="139157"/>
                    <a:pt x="1780019" y="149441"/>
                    <a:pt x="1780160" y="156061"/>
                  </a:cubicBezTo>
                  <a:cubicBezTo>
                    <a:pt x="1780160" y="159864"/>
                    <a:pt x="1778752" y="165781"/>
                    <a:pt x="1780160" y="169161"/>
                  </a:cubicBezTo>
                  <a:cubicBezTo>
                    <a:pt x="1781569" y="172542"/>
                    <a:pt x="1785372" y="172683"/>
                    <a:pt x="1785654" y="177472"/>
                  </a:cubicBezTo>
                  <a:lnTo>
                    <a:pt x="1790162" y="178458"/>
                  </a:lnTo>
                  <a:cubicBezTo>
                    <a:pt x="1791147" y="185642"/>
                    <a:pt x="1793120" y="185501"/>
                    <a:pt x="1796782" y="190854"/>
                  </a:cubicBezTo>
                  <a:cubicBezTo>
                    <a:pt x="1798613" y="193531"/>
                    <a:pt x="1801289" y="204941"/>
                    <a:pt x="1798472" y="207758"/>
                  </a:cubicBezTo>
                  <a:cubicBezTo>
                    <a:pt x="1795655" y="210575"/>
                    <a:pt x="1784386" y="207758"/>
                    <a:pt x="1781710" y="206068"/>
                  </a:cubicBezTo>
                  <a:cubicBezTo>
                    <a:pt x="1777258" y="204288"/>
                    <a:pt x="1772934" y="202218"/>
                    <a:pt x="1768750" y="199870"/>
                  </a:cubicBezTo>
                  <a:cubicBezTo>
                    <a:pt x="1764947" y="197616"/>
                    <a:pt x="1760298" y="191700"/>
                    <a:pt x="1754664" y="194235"/>
                  </a:cubicBezTo>
                  <a:cubicBezTo>
                    <a:pt x="1749029" y="196771"/>
                    <a:pt x="1753819" y="196911"/>
                    <a:pt x="1751565" y="199306"/>
                  </a:cubicBezTo>
                  <a:cubicBezTo>
                    <a:pt x="1749607" y="201146"/>
                    <a:pt x="1747241" y="202498"/>
                    <a:pt x="1744663" y="203250"/>
                  </a:cubicBezTo>
                  <a:cubicBezTo>
                    <a:pt x="1738746" y="205786"/>
                    <a:pt x="1733675" y="203250"/>
                    <a:pt x="1727336" y="205222"/>
                  </a:cubicBezTo>
                  <a:cubicBezTo>
                    <a:pt x="1725294" y="206018"/>
                    <a:pt x="1723322" y="206959"/>
                    <a:pt x="1721420" y="208040"/>
                  </a:cubicBezTo>
                  <a:cubicBezTo>
                    <a:pt x="1718039" y="209157"/>
                    <a:pt x="1714616" y="210098"/>
                    <a:pt x="1711137" y="210857"/>
                  </a:cubicBezTo>
                  <a:cubicBezTo>
                    <a:pt x="1700234" y="212078"/>
                    <a:pt x="1689458" y="214152"/>
                    <a:pt x="1678879" y="217055"/>
                  </a:cubicBezTo>
                  <a:cubicBezTo>
                    <a:pt x="1671836" y="220436"/>
                    <a:pt x="1660567" y="233677"/>
                    <a:pt x="1673386" y="237621"/>
                  </a:cubicBezTo>
                  <a:cubicBezTo>
                    <a:pt x="1678443" y="238159"/>
                    <a:pt x="1683288" y="239951"/>
                    <a:pt x="1687472" y="242833"/>
                  </a:cubicBezTo>
                  <a:cubicBezTo>
                    <a:pt x="1691135" y="246495"/>
                    <a:pt x="1691980" y="252834"/>
                    <a:pt x="1695642" y="256919"/>
                  </a:cubicBezTo>
                  <a:cubicBezTo>
                    <a:pt x="1699093" y="259818"/>
                    <a:pt x="1702714" y="262500"/>
                    <a:pt x="1706489" y="264948"/>
                  </a:cubicBezTo>
                  <a:cubicBezTo>
                    <a:pt x="1710855" y="268611"/>
                    <a:pt x="1716771" y="269315"/>
                    <a:pt x="1717335" y="276077"/>
                  </a:cubicBezTo>
                  <a:lnTo>
                    <a:pt x="1721702" y="277063"/>
                  </a:lnTo>
                  <a:cubicBezTo>
                    <a:pt x="1722547" y="285937"/>
                    <a:pt x="1732126" y="286782"/>
                    <a:pt x="1738746" y="287487"/>
                  </a:cubicBezTo>
                  <a:cubicBezTo>
                    <a:pt x="1745367" y="288191"/>
                    <a:pt x="1744099" y="289036"/>
                    <a:pt x="1747621" y="292276"/>
                  </a:cubicBezTo>
                  <a:cubicBezTo>
                    <a:pt x="1750199" y="294924"/>
                    <a:pt x="1753791" y="296357"/>
                    <a:pt x="1757481" y="296220"/>
                  </a:cubicBezTo>
                  <a:cubicBezTo>
                    <a:pt x="1758256" y="303336"/>
                    <a:pt x="1758256" y="310515"/>
                    <a:pt x="1757481" y="317631"/>
                  </a:cubicBezTo>
                  <a:cubicBezTo>
                    <a:pt x="1757481" y="330732"/>
                    <a:pt x="1752551" y="321998"/>
                    <a:pt x="1744381" y="326365"/>
                  </a:cubicBezTo>
                  <a:cubicBezTo>
                    <a:pt x="1742268" y="327492"/>
                    <a:pt x="1741000" y="330732"/>
                    <a:pt x="1739028" y="332140"/>
                  </a:cubicBezTo>
                  <a:cubicBezTo>
                    <a:pt x="1737056" y="333549"/>
                    <a:pt x="1733112" y="332845"/>
                    <a:pt x="1730576" y="334676"/>
                  </a:cubicBezTo>
                  <a:cubicBezTo>
                    <a:pt x="1728041" y="336507"/>
                    <a:pt x="1728604" y="340451"/>
                    <a:pt x="1726914" y="341860"/>
                  </a:cubicBezTo>
                  <a:cubicBezTo>
                    <a:pt x="1722730" y="343125"/>
                    <a:pt x="1718279" y="343125"/>
                    <a:pt x="1714095" y="341860"/>
                  </a:cubicBezTo>
                  <a:cubicBezTo>
                    <a:pt x="1714095" y="335098"/>
                    <a:pt x="1709306" y="330732"/>
                    <a:pt x="1711419" y="323548"/>
                  </a:cubicBezTo>
                  <a:lnTo>
                    <a:pt x="1715926" y="322702"/>
                  </a:lnTo>
                  <a:cubicBezTo>
                    <a:pt x="1717913" y="317459"/>
                    <a:pt x="1716828" y="311543"/>
                    <a:pt x="1713109" y="307348"/>
                  </a:cubicBezTo>
                  <a:lnTo>
                    <a:pt x="1708743" y="306221"/>
                  </a:lnTo>
                  <a:cubicBezTo>
                    <a:pt x="1708743" y="304672"/>
                    <a:pt x="1707897" y="303263"/>
                    <a:pt x="1707615" y="301855"/>
                  </a:cubicBezTo>
                  <a:cubicBezTo>
                    <a:pt x="1705827" y="299652"/>
                    <a:pt x="1703249" y="298234"/>
                    <a:pt x="1700431" y="297910"/>
                  </a:cubicBezTo>
                  <a:cubicBezTo>
                    <a:pt x="1700431" y="296502"/>
                    <a:pt x="1699727" y="294952"/>
                    <a:pt x="1699446" y="293544"/>
                  </a:cubicBezTo>
                  <a:cubicBezTo>
                    <a:pt x="1693952" y="291853"/>
                    <a:pt x="1686486" y="295093"/>
                    <a:pt x="1681274" y="292417"/>
                  </a:cubicBezTo>
                  <a:cubicBezTo>
                    <a:pt x="1677034" y="289639"/>
                    <a:pt x="1674611" y="284797"/>
                    <a:pt x="1674935" y="279739"/>
                  </a:cubicBezTo>
                  <a:cubicBezTo>
                    <a:pt x="1664511" y="278753"/>
                    <a:pt x="1666484" y="276781"/>
                    <a:pt x="1664511" y="268188"/>
                  </a:cubicBezTo>
                  <a:cubicBezTo>
                    <a:pt x="1663737" y="265409"/>
                    <a:pt x="1662807" y="262681"/>
                    <a:pt x="1661694" y="260018"/>
                  </a:cubicBezTo>
                  <a:cubicBezTo>
                    <a:pt x="1660426" y="257201"/>
                    <a:pt x="1660004" y="254665"/>
                    <a:pt x="1658877" y="251989"/>
                  </a:cubicBezTo>
                  <a:cubicBezTo>
                    <a:pt x="1656764" y="246636"/>
                    <a:pt x="1659722" y="248608"/>
                    <a:pt x="1654088" y="245791"/>
                  </a:cubicBezTo>
                  <a:cubicBezTo>
                    <a:pt x="1650989" y="244242"/>
                    <a:pt x="1649157" y="242551"/>
                    <a:pt x="1645072" y="243537"/>
                  </a:cubicBezTo>
                  <a:cubicBezTo>
                    <a:pt x="1642508" y="244537"/>
                    <a:pt x="1640015" y="245714"/>
                    <a:pt x="1637606" y="247059"/>
                  </a:cubicBezTo>
                  <a:cubicBezTo>
                    <a:pt x="1634437" y="248228"/>
                    <a:pt x="1631944" y="250762"/>
                    <a:pt x="1630845" y="253961"/>
                  </a:cubicBezTo>
                  <a:cubicBezTo>
                    <a:pt x="1629451" y="256757"/>
                    <a:pt x="1628774" y="259855"/>
                    <a:pt x="1628873" y="262976"/>
                  </a:cubicBezTo>
                  <a:cubicBezTo>
                    <a:pt x="1628873" y="266780"/>
                    <a:pt x="1626619" y="267625"/>
                    <a:pt x="1625915" y="271006"/>
                  </a:cubicBezTo>
                  <a:cubicBezTo>
                    <a:pt x="1625210" y="274386"/>
                    <a:pt x="1628028" y="277485"/>
                    <a:pt x="1623520" y="279457"/>
                  </a:cubicBezTo>
                  <a:cubicBezTo>
                    <a:pt x="1618858" y="280245"/>
                    <a:pt x="1614096" y="280245"/>
                    <a:pt x="1609434" y="279457"/>
                  </a:cubicBezTo>
                  <a:cubicBezTo>
                    <a:pt x="1599010" y="278330"/>
                    <a:pt x="1603236" y="273400"/>
                    <a:pt x="1601404" y="265371"/>
                  </a:cubicBezTo>
                  <a:cubicBezTo>
                    <a:pt x="1601404" y="262835"/>
                    <a:pt x="1599292" y="259736"/>
                    <a:pt x="1598446" y="257201"/>
                  </a:cubicBezTo>
                  <a:cubicBezTo>
                    <a:pt x="1597601" y="254665"/>
                    <a:pt x="1598446" y="251144"/>
                    <a:pt x="1593093" y="248327"/>
                  </a:cubicBezTo>
                  <a:cubicBezTo>
                    <a:pt x="1584078" y="242974"/>
                    <a:pt x="1583233" y="249876"/>
                    <a:pt x="1581402" y="256637"/>
                  </a:cubicBezTo>
                  <a:cubicBezTo>
                    <a:pt x="1580233" y="259467"/>
                    <a:pt x="1579529" y="262462"/>
                    <a:pt x="1579289" y="265512"/>
                  </a:cubicBezTo>
                  <a:cubicBezTo>
                    <a:pt x="1579852" y="269200"/>
                    <a:pt x="1579852" y="272952"/>
                    <a:pt x="1579289" y="276640"/>
                  </a:cubicBezTo>
                  <a:cubicBezTo>
                    <a:pt x="1578162" y="279176"/>
                    <a:pt x="1575345" y="279880"/>
                    <a:pt x="1572809" y="281289"/>
                  </a:cubicBezTo>
                  <a:cubicBezTo>
                    <a:pt x="1570274" y="282697"/>
                    <a:pt x="1569851" y="282415"/>
                    <a:pt x="1567457" y="286782"/>
                  </a:cubicBezTo>
                  <a:cubicBezTo>
                    <a:pt x="1565062" y="291149"/>
                    <a:pt x="1560977" y="296643"/>
                    <a:pt x="1565907" y="303263"/>
                  </a:cubicBezTo>
                  <a:cubicBezTo>
                    <a:pt x="1569288" y="307630"/>
                    <a:pt x="1575768" y="310729"/>
                    <a:pt x="1578444" y="315378"/>
                  </a:cubicBezTo>
                  <a:cubicBezTo>
                    <a:pt x="1581120" y="320026"/>
                    <a:pt x="1578444" y="322421"/>
                    <a:pt x="1578444" y="325801"/>
                  </a:cubicBezTo>
                  <a:cubicBezTo>
                    <a:pt x="1578951" y="329516"/>
                    <a:pt x="1579895" y="333157"/>
                    <a:pt x="1581261" y="336648"/>
                  </a:cubicBezTo>
                  <a:cubicBezTo>
                    <a:pt x="1583783" y="342098"/>
                    <a:pt x="1583783" y="348383"/>
                    <a:pt x="1581261" y="353833"/>
                  </a:cubicBezTo>
                  <a:cubicBezTo>
                    <a:pt x="1577810" y="360204"/>
                    <a:pt x="1576767" y="367601"/>
                    <a:pt x="1578303" y="374681"/>
                  </a:cubicBezTo>
                  <a:cubicBezTo>
                    <a:pt x="1583191" y="375240"/>
                    <a:pt x="1587811" y="377252"/>
                    <a:pt x="1591544" y="380456"/>
                  </a:cubicBezTo>
                  <a:cubicBezTo>
                    <a:pt x="1597503" y="383317"/>
                    <a:pt x="1604180" y="384301"/>
                    <a:pt x="1610701" y="383274"/>
                  </a:cubicBezTo>
                  <a:cubicBezTo>
                    <a:pt x="1616054" y="383274"/>
                    <a:pt x="1624084" y="381442"/>
                    <a:pt x="1628028" y="385246"/>
                  </a:cubicBezTo>
                  <a:cubicBezTo>
                    <a:pt x="1631972" y="389049"/>
                    <a:pt x="1635212" y="397923"/>
                    <a:pt x="1632253" y="402008"/>
                  </a:cubicBezTo>
                  <a:cubicBezTo>
                    <a:pt x="1629295" y="406093"/>
                    <a:pt x="1621830" y="405389"/>
                    <a:pt x="1618872" y="407784"/>
                  </a:cubicBezTo>
                  <a:cubicBezTo>
                    <a:pt x="1615913" y="410179"/>
                    <a:pt x="1618167" y="418349"/>
                    <a:pt x="1612815" y="423701"/>
                  </a:cubicBezTo>
                  <a:cubicBezTo>
                    <a:pt x="1609575" y="426941"/>
                    <a:pt x="1609011" y="425533"/>
                    <a:pt x="1605208" y="426941"/>
                  </a:cubicBezTo>
                  <a:cubicBezTo>
                    <a:pt x="1602602" y="427903"/>
                    <a:pt x="1600066" y="429033"/>
                    <a:pt x="1597601" y="430322"/>
                  </a:cubicBezTo>
                  <a:cubicBezTo>
                    <a:pt x="1594221" y="434830"/>
                    <a:pt x="1597601" y="445817"/>
                    <a:pt x="1596615" y="451311"/>
                  </a:cubicBezTo>
                  <a:cubicBezTo>
                    <a:pt x="1593657" y="451487"/>
                    <a:pt x="1590770" y="452304"/>
                    <a:pt x="1588164" y="453705"/>
                  </a:cubicBezTo>
                  <a:cubicBezTo>
                    <a:pt x="1585346" y="455114"/>
                    <a:pt x="1585065" y="457509"/>
                    <a:pt x="1581120" y="457649"/>
                  </a:cubicBezTo>
                  <a:cubicBezTo>
                    <a:pt x="1580134" y="464833"/>
                    <a:pt x="1578162" y="464693"/>
                    <a:pt x="1574359" y="470186"/>
                  </a:cubicBezTo>
                  <a:cubicBezTo>
                    <a:pt x="1571443" y="475325"/>
                    <a:pt x="1569710" y="481052"/>
                    <a:pt x="1569288" y="486949"/>
                  </a:cubicBezTo>
                  <a:cubicBezTo>
                    <a:pt x="1565780" y="487300"/>
                    <a:pt x="1562231" y="487300"/>
                    <a:pt x="1558723" y="486949"/>
                  </a:cubicBezTo>
                  <a:cubicBezTo>
                    <a:pt x="1552102" y="486949"/>
                    <a:pt x="1551398" y="487935"/>
                    <a:pt x="1550412" y="481455"/>
                  </a:cubicBezTo>
                  <a:cubicBezTo>
                    <a:pt x="1549144" y="471595"/>
                    <a:pt x="1552948" y="468073"/>
                    <a:pt x="1556610" y="460185"/>
                  </a:cubicBezTo>
                  <a:cubicBezTo>
                    <a:pt x="1560273" y="452297"/>
                    <a:pt x="1567034" y="453705"/>
                    <a:pt x="1566893" y="443141"/>
                  </a:cubicBezTo>
                  <a:cubicBezTo>
                    <a:pt x="1568020" y="434208"/>
                    <a:pt x="1568020" y="425168"/>
                    <a:pt x="1566893" y="416236"/>
                  </a:cubicBezTo>
                  <a:lnTo>
                    <a:pt x="1562385" y="415250"/>
                  </a:lnTo>
                  <a:cubicBezTo>
                    <a:pt x="1561681" y="409967"/>
                    <a:pt x="1561681" y="404614"/>
                    <a:pt x="1562385" y="399332"/>
                  </a:cubicBezTo>
                  <a:cubicBezTo>
                    <a:pt x="1562737" y="396526"/>
                    <a:pt x="1562737" y="393686"/>
                    <a:pt x="1562385" y="390880"/>
                  </a:cubicBezTo>
                  <a:cubicBezTo>
                    <a:pt x="1562385" y="388063"/>
                    <a:pt x="1559286" y="386654"/>
                    <a:pt x="1559005" y="383414"/>
                  </a:cubicBezTo>
                  <a:lnTo>
                    <a:pt x="1554638" y="382428"/>
                  </a:lnTo>
                  <a:cubicBezTo>
                    <a:pt x="1554216" y="379635"/>
                    <a:pt x="1553370" y="376925"/>
                    <a:pt x="1552102" y="374399"/>
                  </a:cubicBezTo>
                  <a:cubicBezTo>
                    <a:pt x="1551384" y="373140"/>
                    <a:pt x="1550370" y="372076"/>
                    <a:pt x="1549144" y="371300"/>
                  </a:cubicBezTo>
                  <a:cubicBezTo>
                    <a:pt x="1548581" y="369704"/>
                    <a:pt x="1548581" y="367966"/>
                    <a:pt x="1549144" y="366370"/>
                  </a:cubicBezTo>
                  <a:cubicBezTo>
                    <a:pt x="1545905" y="360313"/>
                    <a:pt x="1541678" y="358623"/>
                    <a:pt x="1544214" y="350593"/>
                  </a:cubicBezTo>
                  <a:cubicBezTo>
                    <a:pt x="1544214" y="348621"/>
                    <a:pt x="1547876" y="345804"/>
                    <a:pt x="1548440" y="343832"/>
                  </a:cubicBezTo>
                  <a:cubicBezTo>
                    <a:pt x="1548933" y="340422"/>
                    <a:pt x="1548933" y="336959"/>
                    <a:pt x="1548440" y="333549"/>
                  </a:cubicBezTo>
                  <a:cubicBezTo>
                    <a:pt x="1548158" y="327654"/>
                    <a:pt x="1546257" y="321949"/>
                    <a:pt x="1542946" y="317068"/>
                  </a:cubicBezTo>
                  <a:cubicBezTo>
                    <a:pt x="1537875" y="306926"/>
                    <a:pt x="1528860" y="297770"/>
                    <a:pt x="1534072" y="286360"/>
                  </a:cubicBezTo>
                  <a:cubicBezTo>
                    <a:pt x="1536692" y="280528"/>
                    <a:pt x="1537847" y="274145"/>
                    <a:pt x="1537453" y="267766"/>
                  </a:cubicBezTo>
                  <a:cubicBezTo>
                    <a:pt x="1537453" y="265512"/>
                    <a:pt x="1538861" y="259032"/>
                    <a:pt x="1537453" y="257201"/>
                  </a:cubicBezTo>
                  <a:cubicBezTo>
                    <a:pt x="1536044" y="255370"/>
                    <a:pt x="1529846" y="257201"/>
                    <a:pt x="1527311" y="257201"/>
                  </a:cubicBezTo>
                  <a:cubicBezTo>
                    <a:pt x="1526465" y="249031"/>
                    <a:pt x="1521817" y="245650"/>
                    <a:pt x="1517873" y="239170"/>
                  </a:cubicBezTo>
                  <a:cubicBezTo>
                    <a:pt x="1513928" y="232691"/>
                    <a:pt x="1513224" y="227197"/>
                    <a:pt x="1505617" y="223957"/>
                  </a:cubicBezTo>
                  <a:cubicBezTo>
                    <a:pt x="1498011" y="220717"/>
                    <a:pt x="1493785" y="225084"/>
                    <a:pt x="1491531" y="233536"/>
                  </a:cubicBezTo>
                  <a:cubicBezTo>
                    <a:pt x="1490841" y="235057"/>
                    <a:pt x="1490841" y="236804"/>
                    <a:pt x="1491531" y="238325"/>
                  </a:cubicBezTo>
                  <a:cubicBezTo>
                    <a:pt x="1489841" y="241988"/>
                    <a:pt x="1488855" y="241706"/>
                    <a:pt x="1486460" y="244523"/>
                  </a:cubicBezTo>
                  <a:cubicBezTo>
                    <a:pt x="1484051" y="248310"/>
                    <a:pt x="1482769" y="252712"/>
                    <a:pt x="1482798" y="257201"/>
                  </a:cubicBezTo>
                  <a:cubicBezTo>
                    <a:pt x="1467725" y="258610"/>
                    <a:pt x="1469416" y="272414"/>
                    <a:pt x="1469416" y="285374"/>
                  </a:cubicBezTo>
                  <a:cubicBezTo>
                    <a:pt x="1469416" y="291008"/>
                    <a:pt x="1471528" y="301009"/>
                    <a:pt x="1467584" y="305376"/>
                  </a:cubicBezTo>
                  <a:cubicBezTo>
                    <a:pt x="1463640" y="309743"/>
                    <a:pt x="1458428" y="310025"/>
                    <a:pt x="1455048" y="314673"/>
                  </a:cubicBezTo>
                  <a:cubicBezTo>
                    <a:pt x="1451484" y="318740"/>
                    <a:pt x="1448892" y="323553"/>
                    <a:pt x="1447441" y="328760"/>
                  </a:cubicBezTo>
                  <a:cubicBezTo>
                    <a:pt x="1447103" y="332202"/>
                    <a:pt x="1447342" y="335677"/>
                    <a:pt x="1448145" y="339043"/>
                  </a:cubicBezTo>
                  <a:cubicBezTo>
                    <a:pt x="1449441" y="339617"/>
                    <a:pt x="1450315" y="340867"/>
                    <a:pt x="1450399" y="342282"/>
                  </a:cubicBezTo>
                  <a:cubicBezTo>
                    <a:pt x="1450399" y="344254"/>
                    <a:pt x="1450399" y="346086"/>
                    <a:pt x="1450399" y="348058"/>
                  </a:cubicBezTo>
                  <a:cubicBezTo>
                    <a:pt x="1450399" y="350030"/>
                    <a:pt x="1452935" y="352284"/>
                    <a:pt x="1453357" y="356087"/>
                  </a:cubicBezTo>
                  <a:cubicBezTo>
                    <a:pt x="1453568" y="359747"/>
                    <a:pt x="1453568" y="363415"/>
                    <a:pt x="1453357" y="367074"/>
                  </a:cubicBezTo>
                  <a:cubicBezTo>
                    <a:pt x="1452512" y="374233"/>
                    <a:pt x="1452512" y="381468"/>
                    <a:pt x="1453357" y="388626"/>
                  </a:cubicBezTo>
                  <a:cubicBezTo>
                    <a:pt x="1457019" y="388836"/>
                    <a:pt x="1460598" y="389897"/>
                    <a:pt x="1463781" y="391725"/>
                  </a:cubicBezTo>
                  <a:cubicBezTo>
                    <a:pt x="1466599" y="393134"/>
                    <a:pt x="1472233" y="393275"/>
                    <a:pt x="1474205" y="394824"/>
                  </a:cubicBezTo>
                  <a:cubicBezTo>
                    <a:pt x="1476825" y="397936"/>
                    <a:pt x="1478924" y="401458"/>
                    <a:pt x="1480403" y="405248"/>
                  </a:cubicBezTo>
                  <a:cubicBezTo>
                    <a:pt x="1481474" y="410595"/>
                    <a:pt x="1481474" y="416100"/>
                    <a:pt x="1480403" y="421448"/>
                  </a:cubicBezTo>
                  <a:cubicBezTo>
                    <a:pt x="1478431" y="423420"/>
                    <a:pt x="1469838" y="421448"/>
                    <a:pt x="1467162" y="421448"/>
                  </a:cubicBezTo>
                  <a:cubicBezTo>
                    <a:pt x="1462302" y="422124"/>
                    <a:pt x="1457344" y="421183"/>
                    <a:pt x="1453075" y="418771"/>
                  </a:cubicBezTo>
                  <a:cubicBezTo>
                    <a:pt x="1448709" y="416095"/>
                    <a:pt x="1448004" y="415954"/>
                    <a:pt x="1447441" y="410601"/>
                  </a:cubicBezTo>
                  <a:cubicBezTo>
                    <a:pt x="1446877" y="405248"/>
                    <a:pt x="1447441" y="399614"/>
                    <a:pt x="1444342" y="396515"/>
                  </a:cubicBezTo>
                  <a:cubicBezTo>
                    <a:pt x="1441243" y="393416"/>
                    <a:pt x="1434763" y="397219"/>
                    <a:pt x="1430256" y="396515"/>
                  </a:cubicBezTo>
                  <a:cubicBezTo>
                    <a:pt x="1425748" y="395810"/>
                    <a:pt x="1427579" y="394120"/>
                    <a:pt x="1425044" y="393557"/>
                  </a:cubicBezTo>
                  <a:cubicBezTo>
                    <a:pt x="1422508" y="392993"/>
                    <a:pt x="1419268" y="394402"/>
                    <a:pt x="1416592" y="393557"/>
                  </a:cubicBezTo>
                  <a:cubicBezTo>
                    <a:pt x="1413915" y="392711"/>
                    <a:pt x="1409971" y="391021"/>
                    <a:pt x="1406309" y="390035"/>
                  </a:cubicBezTo>
                  <a:cubicBezTo>
                    <a:pt x="1404407" y="389105"/>
                    <a:pt x="1402435" y="388352"/>
                    <a:pt x="1400393" y="387781"/>
                  </a:cubicBezTo>
                  <a:cubicBezTo>
                    <a:pt x="1397618" y="387640"/>
                    <a:pt x="1394857" y="387640"/>
                    <a:pt x="1392082" y="387781"/>
                  </a:cubicBezTo>
                  <a:cubicBezTo>
                    <a:pt x="1382038" y="388414"/>
                    <a:pt x="1371980" y="388414"/>
                    <a:pt x="1361937" y="387781"/>
                  </a:cubicBezTo>
                  <a:cubicBezTo>
                    <a:pt x="1358176" y="387339"/>
                    <a:pt x="1354485" y="386440"/>
                    <a:pt x="1350949" y="385105"/>
                  </a:cubicBezTo>
                  <a:cubicBezTo>
                    <a:pt x="1348978" y="384260"/>
                    <a:pt x="1347850" y="382569"/>
                    <a:pt x="1345597" y="382147"/>
                  </a:cubicBezTo>
                  <a:cubicBezTo>
                    <a:pt x="1343343" y="381724"/>
                    <a:pt x="1340385" y="382147"/>
                    <a:pt x="1337708" y="382147"/>
                  </a:cubicBezTo>
                  <a:lnTo>
                    <a:pt x="1336863" y="374822"/>
                  </a:lnTo>
                  <a:cubicBezTo>
                    <a:pt x="1329820" y="374822"/>
                    <a:pt x="1331933" y="370173"/>
                    <a:pt x="1328552" y="366652"/>
                  </a:cubicBezTo>
                  <a:cubicBezTo>
                    <a:pt x="1324651" y="363926"/>
                    <a:pt x="1319889" y="362723"/>
                    <a:pt x="1315170" y="363271"/>
                  </a:cubicBezTo>
                  <a:cubicBezTo>
                    <a:pt x="1309395" y="365102"/>
                    <a:pt x="1310804" y="369046"/>
                    <a:pt x="1309254" y="373695"/>
                  </a:cubicBezTo>
                  <a:cubicBezTo>
                    <a:pt x="1308479" y="375626"/>
                    <a:pt x="1307578" y="377508"/>
                    <a:pt x="1306578" y="379329"/>
                  </a:cubicBezTo>
                  <a:cubicBezTo>
                    <a:pt x="1304746" y="381442"/>
                    <a:pt x="1302633" y="378625"/>
                    <a:pt x="1301929" y="381865"/>
                  </a:cubicBezTo>
                  <a:cubicBezTo>
                    <a:pt x="1306296" y="383414"/>
                    <a:pt x="1309395" y="381865"/>
                    <a:pt x="1313339" y="384541"/>
                  </a:cubicBezTo>
                  <a:cubicBezTo>
                    <a:pt x="1317283" y="387218"/>
                    <a:pt x="1315311" y="387359"/>
                    <a:pt x="1317987" y="388204"/>
                  </a:cubicBezTo>
                  <a:cubicBezTo>
                    <a:pt x="1320664" y="389049"/>
                    <a:pt x="1323340" y="388204"/>
                    <a:pt x="1325876" y="388204"/>
                  </a:cubicBezTo>
                  <a:cubicBezTo>
                    <a:pt x="1326721" y="396656"/>
                    <a:pt x="1328412" y="398346"/>
                    <a:pt x="1336863" y="399050"/>
                  </a:cubicBezTo>
                  <a:cubicBezTo>
                    <a:pt x="1336750" y="401531"/>
                    <a:pt x="1337089" y="404011"/>
                    <a:pt x="1337849" y="406375"/>
                  </a:cubicBezTo>
                  <a:cubicBezTo>
                    <a:pt x="1339117" y="408770"/>
                    <a:pt x="1342921" y="409052"/>
                    <a:pt x="1343061" y="412432"/>
                  </a:cubicBezTo>
                  <a:cubicBezTo>
                    <a:pt x="1343061" y="419898"/>
                    <a:pt x="1330524" y="417926"/>
                    <a:pt x="1326298" y="417926"/>
                  </a:cubicBezTo>
                  <a:cubicBezTo>
                    <a:pt x="1319002" y="418770"/>
                    <a:pt x="1311620" y="418770"/>
                    <a:pt x="1304324" y="417926"/>
                  </a:cubicBezTo>
                  <a:cubicBezTo>
                    <a:pt x="1301084" y="416940"/>
                    <a:pt x="1300943" y="414264"/>
                    <a:pt x="1298408" y="412855"/>
                  </a:cubicBezTo>
                  <a:cubicBezTo>
                    <a:pt x="1295872" y="411446"/>
                    <a:pt x="1291646" y="412855"/>
                    <a:pt x="1288547" y="411587"/>
                  </a:cubicBezTo>
                  <a:cubicBezTo>
                    <a:pt x="1285448" y="410319"/>
                    <a:pt x="1285166" y="409756"/>
                    <a:pt x="1282631" y="409474"/>
                  </a:cubicBezTo>
                  <a:cubicBezTo>
                    <a:pt x="1278926" y="409263"/>
                    <a:pt x="1275207" y="409263"/>
                    <a:pt x="1271503" y="409474"/>
                  </a:cubicBezTo>
                  <a:cubicBezTo>
                    <a:pt x="1264037" y="409474"/>
                    <a:pt x="1259529" y="412291"/>
                    <a:pt x="1252345" y="412291"/>
                  </a:cubicBezTo>
                  <a:cubicBezTo>
                    <a:pt x="1248640" y="412573"/>
                    <a:pt x="1244922" y="412573"/>
                    <a:pt x="1241217" y="412291"/>
                  </a:cubicBezTo>
                  <a:cubicBezTo>
                    <a:pt x="1237977" y="411446"/>
                    <a:pt x="1237132" y="409756"/>
                    <a:pt x="1233329" y="409333"/>
                  </a:cubicBezTo>
                  <a:cubicBezTo>
                    <a:pt x="1229582" y="408842"/>
                    <a:pt x="1225806" y="408842"/>
                    <a:pt x="1222060" y="409333"/>
                  </a:cubicBezTo>
                  <a:cubicBezTo>
                    <a:pt x="1219102" y="410038"/>
                    <a:pt x="1217974" y="412573"/>
                    <a:pt x="1214453" y="412714"/>
                  </a:cubicBezTo>
                  <a:cubicBezTo>
                    <a:pt x="1214143" y="415665"/>
                    <a:pt x="1213284" y="418533"/>
                    <a:pt x="1211917" y="421166"/>
                  </a:cubicBezTo>
                  <a:cubicBezTo>
                    <a:pt x="1209382" y="426659"/>
                    <a:pt x="1209664" y="425955"/>
                    <a:pt x="1203043" y="425955"/>
                  </a:cubicBezTo>
                  <a:cubicBezTo>
                    <a:pt x="1188957" y="425955"/>
                    <a:pt x="1180646" y="435956"/>
                    <a:pt x="1168954" y="441732"/>
                  </a:cubicBezTo>
                  <a:cubicBezTo>
                    <a:pt x="1165010" y="443845"/>
                    <a:pt x="1163320" y="442577"/>
                    <a:pt x="1159939" y="445817"/>
                  </a:cubicBezTo>
                  <a:cubicBezTo>
                    <a:pt x="1156558" y="449057"/>
                    <a:pt x="1158249" y="449761"/>
                    <a:pt x="1156558" y="453424"/>
                  </a:cubicBezTo>
                  <a:cubicBezTo>
                    <a:pt x="1153037" y="460517"/>
                    <a:pt x="1145740" y="464956"/>
                    <a:pt x="1137824" y="464833"/>
                  </a:cubicBezTo>
                  <a:cubicBezTo>
                    <a:pt x="1137824" y="469341"/>
                    <a:pt x="1134725" y="469482"/>
                    <a:pt x="1132330" y="472440"/>
                  </a:cubicBezTo>
                  <a:cubicBezTo>
                    <a:pt x="1131090" y="475098"/>
                    <a:pt x="1130005" y="477827"/>
                    <a:pt x="1129090" y="480610"/>
                  </a:cubicBezTo>
                  <a:cubicBezTo>
                    <a:pt x="1127540" y="484413"/>
                    <a:pt x="1127259" y="488358"/>
                    <a:pt x="1123737" y="491175"/>
                  </a:cubicBezTo>
                  <a:cubicBezTo>
                    <a:pt x="1120216" y="493992"/>
                    <a:pt x="1117680" y="491175"/>
                    <a:pt x="1115285" y="496246"/>
                  </a:cubicBezTo>
                  <a:cubicBezTo>
                    <a:pt x="1116581" y="489799"/>
                    <a:pt x="1113257" y="483308"/>
                    <a:pt x="1107256" y="480610"/>
                  </a:cubicBezTo>
                  <a:cubicBezTo>
                    <a:pt x="1104580" y="479342"/>
                    <a:pt x="1101340" y="480610"/>
                    <a:pt x="1099509" y="477370"/>
                  </a:cubicBezTo>
                  <a:cubicBezTo>
                    <a:pt x="1096410" y="470327"/>
                    <a:pt x="1103875" y="473708"/>
                    <a:pt x="1107397" y="472722"/>
                  </a:cubicBezTo>
                  <a:cubicBezTo>
                    <a:pt x="1114863" y="470468"/>
                    <a:pt x="1114018" y="461594"/>
                    <a:pt x="1115285" y="455959"/>
                  </a:cubicBezTo>
                  <a:cubicBezTo>
                    <a:pt x="1115285" y="452719"/>
                    <a:pt x="1117680" y="451592"/>
                    <a:pt x="1118243" y="447930"/>
                  </a:cubicBezTo>
                  <a:cubicBezTo>
                    <a:pt x="1119736" y="443310"/>
                    <a:pt x="1117652" y="438289"/>
                    <a:pt x="1113313" y="436097"/>
                  </a:cubicBezTo>
                  <a:cubicBezTo>
                    <a:pt x="1105988" y="431731"/>
                    <a:pt x="1100776" y="436097"/>
                    <a:pt x="1093592" y="436943"/>
                  </a:cubicBezTo>
                  <a:cubicBezTo>
                    <a:pt x="1089930" y="437154"/>
                    <a:pt x="1086268" y="437154"/>
                    <a:pt x="1082605" y="436943"/>
                  </a:cubicBezTo>
                  <a:lnTo>
                    <a:pt x="1076971" y="436943"/>
                  </a:lnTo>
                  <a:cubicBezTo>
                    <a:pt x="1074435" y="436943"/>
                    <a:pt x="1072885" y="435111"/>
                    <a:pt x="1071054" y="434830"/>
                  </a:cubicBezTo>
                  <a:cubicBezTo>
                    <a:pt x="1063082" y="433562"/>
                    <a:pt x="1054940" y="433562"/>
                    <a:pt x="1046967" y="434830"/>
                  </a:cubicBezTo>
                  <a:cubicBezTo>
                    <a:pt x="1041755" y="434830"/>
                    <a:pt x="1041473" y="434830"/>
                    <a:pt x="1041332" y="440323"/>
                  </a:cubicBezTo>
                  <a:cubicBezTo>
                    <a:pt x="1041191" y="445817"/>
                    <a:pt x="1043022" y="446240"/>
                    <a:pt x="1046967" y="448493"/>
                  </a:cubicBezTo>
                  <a:cubicBezTo>
                    <a:pt x="1050911" y="450747"/>
                    <a:pt x="1059926" y="449620"/>
                    <a:pt x="1064152" y="456100"/>
                  </a:cubicBezTo>
                  <a:cubicBezTo>
                    <a:pt x="1066406" y="459622"/>
                    <a:pt x="1064997" y="461030"/>
                    <a:pt x="1065983" y="465115"/>
                  </a:cubicBezTo>
                  <a:cubicBezTo>
                    <a:pt x="1066096" y="466521"/>
                    <a:pt x="1066955" y="467755"/>
                    <a:pt x="1068237" y="468355"/>
                  </a:cubicBezTo>
                  <a:cubicBezTo>
                    <a:pt x="1068237" y="470750"/>
                    <a:pt x="1068237" y="473990"/>
                    <a:pt x="1068237" y="476103"/>
                  </a:cubicBezTo>
                  <a:cubicBezTo>
                    <a:pt x="1068237" y="478215"/>
                    <a:pt x="1071899" y="479342"/>
                    <a:pt x="1073449" y="482019"/>
                  </a:cubicBezTo>
                  <a:cubicBezTo>
                    <a:pt x="1074998" y="484695"/>
                    <a:pt x="1073449" y="491316"/>
                    <a:pt x="1073449" y="495119"/>
                  </a:cubicBezTo>
                  <a:cubicBezTo>
                    <a:pt x="1073787" y="498214"/>
                    <a:pt x="1073097" y="501334"/>
                    <a:pt x="1071477" y="503993"/>
                  </a:cubicBezTo>
                  <a:cubicBezTo>
                    <a:pt x="1068519" y="510051"/>
                    <a:pt x="1069223" y="507938"/>
                    <a:pt x="1062462" y="508783"/>
                  </a:cubicBezTo>
                  <a:cubicBezTo>
                    <a:pt x="1055700" y="509628"/>
                    <a:pt x="1050911" y="515685"/>
                    <a:pt x="1043304" y="514417"/>
                  </a:cubicBezTo>
                  <a:cubicBezTo>
                    <a:pt x="1035698" y="513150"/>
                    <a:pt x="1040769" y="513572"/>
                    <a:pt x="1037247" y="509487"/>
                  </a:cubicBezTo>
                  <a:cubicBezTo>
                    <a:pt x="1033725" y="505402"/>
                    <a:pt x="1033021" y="505825"/>
                    <a:pt x="1032317" y="500613"/>
                  </a:cubicBezTo>
                  <a:cubicBezTo>
                    <a:pt x="1031824" y="492403"/>
                    <a:pt x="1031824" y="484171"/>
                    <a:pt x="1032317" y="475962"/>
                  </a:cubicBezTo>
                  <a:cubicBezTo>
                    <a:pt x="1032317" y="471877"/>
                    <a:pt x="1033444" y="467369"/>
                    <a:pt x="1030345" y="464129"/>
                  </a:cubicBezTo>
                  <a:cubicBezTo>
                    <a:pt x="1027246" y="460889"/>
                    <a:pt x="1023161" y="463002"/>
                    <a:pt x="1019075" y="461734"/>
                  </a:cubicBezTo>
                  <a:cubicBezTo>
                    <a:pt x="1019075" y="460326"/>
                    <a:pt x="1019075" y="458776"/>
                    <a:pt x="1018090" y="457227"/>
                  </a:cubicBezTo>
                  <a:cubicBezTo>
                    <a:pt x="1013300" y="455818"/>
                    <a:pt x="1007102" y="458635"/>
                    <a:pt x="1002735" y="456241"/>
                  </a:cubicBezTo>
                  <a:cubicBezTo>
                    <a:pt x="998369" y="453846"/>
                    <a:pt x="997523" y="446803"/>
                    <a:pt x="991185" y="448634"/>
                  </a:cubicBezTo>
                  <a:cubicBezTo>
                    <a:pt x="989354" y="448634"/>
                    <a:pt x="984705" y="445958"/>
                    <a:pt x="982733" y="446099"/>
                  </a:cubicBezTo>
                  <a:cubicBezTo>
                    <a:pt x="980761" y="446240"/>
                    <a:pt x="981888" y="443422"/>
                    <a:pt x="979634" y="441028"/>
                  </a:cubicBezTo>
                  <a:cubicBezTo>
                    <a:pt x="977380" y="438633"/>
                    <a:pt x="972168" y="437506"/>
                    <a:pt x="966534" y="437647"/>
                  </a:cubicBezTo>
                  <a:lnTo>
                    <a:pt x="950053" y="437647"/>
                  </a:lnTo>
                  <a:cubicBezTo>
                    <a:pt x="944418" y="437647"/>
                    <a:pt x="942023" y="434689"/>
                    <a:pt x="936952" y="434407"/>
                  </a:cubicBezTo>
                  <a:cubicBezTo>
                    <a:pt x="936952" y="432858"/>
                    <a:pt x="936248" y="431308"/>
                    <a:pt x="935966" y="429899"/>
                  </a:cubicBezTo>
                  <a:cubicBezTo>
                    <a:pt x="932459" y="429546"/>
                    <a:pt x="928909" y="429546"/>
                    <a:pt x="925401" y="429899"/>
                  </a:cubicBezTo>
                  <a:cubicBezTo>
                    <a:pt x="921598" y="429899"/>
                    <a:pt x="920753" y="427786"/>
                    <a:pt x="917372" y="426941"/>
                  </a:cubicBezTo>
                  <a:cubicBezTo>
                    <a:pt x="908780" y="424969"/>
                    <a:pt x="899764" y="428913"/>
                    <a:pt x="892017" y="425110"/>
                  </a:cubicBezTo>
                  <a:cubicBezTo>
                    <a:pt x="886551" y="422387"/>
                    <a:pt x="881241" y="419378"/>
                    <a:pt x="876099" y="416095"/>
                  </a:cubicBezTo>
                  <a:cubicBezTo>
                    <a:pt x="870606" y="412855"/>
                    <a:pt x="865112" y="410883"/>
                    <a:pt x="864689" y="402854"/>
                  </a:cubicBezTo>
                  <a:cubicBezTo>
                    <a:pt x="863055" y="402210"/>
                    <a:pt x="861252" y="402210"/>
                    <a:pt x="859619" y="402854"/>
                  </a:cubicBezTo>
                  <a:cubicBezTo>
                    <a:pt x="858069" y="401868"/>
                    <a:pt x="856520" y="400036"/>
                    <a:pt x="854970" y="399191"/>
                  </a:cubicBezTo>
                  <a:cubicBezTo>
                    <a:pt x="850321" y="396656"/>
                    <a:pt x="846377" y="398064"/>
                    <a:pt x="843278" y="394543"/>
                  </a:cubicBezTo>
                  <a:cubicBezTo>
                    <a:pt x="840179" y="391021"/>
                    <a:pt x="841870" y="387500"/>
                    <a:pt x="840742" y="383414"/>
                  </a:cubicBezTo>
                  <a:cubicBezTo>
                    <a:pt x="839038" y="379784"/>
                    <a:pt x="836094" y="376885"/>
                    <a:pt x="832432" y="375244"/>
                  </a:cubicBezTo>
                  <a:cubicBezTo>
                    <a:pt x="823600" y="372271"/>
                    <a:pt x="814204" y="371355"/>
                    <a:pt x="804963" y="372568"/>
                  </a:cubicBezTo>
                  <a:cubicBezTo>
                    <a:pt x="800385" y="372582"/>
                    <a:pt x="795864" y="371417"/>
                    <a:pt x="791863" y="369187"/>
                  </a:cubicBezTo>
                  <a:cubicBezTo>
                    <a:pt x="787384" y="367428"/>
                    <a:pt x="782566" y="366705"/>
                    <a:pt x="777777" y="367074"/>
                  </a:cubicBezTo>
                  <a:lnTo>
                    <a:pt x="751576" y="367074"/>
                  </a:lnTo>
                  <a:cubicBezTo>
                    <a:pt x="741011" y="367074"/>
                    <a:pt x="733687" y="364539"/>
                    <a:pt x="728897" y="374681"/>
                  </a:cubicBezTo>
                  <a:cubicBezTo>
                    <a:pt x="727742" y="377767"/>
                    <a:pt x="725911" y="380558"/>
                    <a:pt x="723544" y="382851"/>
                  </a:cubicBezTo>
                  <a:cubicBezTo>
                    <a:pt x="721727" y="383854"/>
                    <a:pt x="719840" y="384748"/>
                    <a:pt x="717910" y="385527"/>
                  </a:cubicBezTo>
                  <a:cubicBezTo>
                    <a:pt x="715797" y="386795"/>
                    <a:pt x="716079" y="388345"/>
                    <a:pt x="713261" y="389190"/>
                  </a:cubicBezTo>
                  <a:cubicBezTo>
                    <a:pt x="710444" y="390035"/>
                    <a:pt x="707908" y="389190"/>
                    <a:pt x="705514" y="389190"/>
                  </a:cubicBezTo>
                  <a:lnTo>
                    <a:pt x="699457" y="391303"/>
                  </a:lnTo>
                  <a:cubicBezTo>
                    <a:pt x="695189" y="392914"/>
                    <a:pt x="690737" y="394003"/>
                    <a:pt x="686215" y="394543"/>
                  </a:cubicBezTo>
                  <a:cubicBezTo>
                    <a:pt x="686215" y="406093"/>
                    <a:pt x="669735" y="405107"/>
                    <a:pt x="661705" y="404967"/>
                  </a:cubicBezTo>
                  <a:cubicBezTo>
                    <a:pt x="651746" y="403740"/>
                    <a:pt x="642675" y="410821"/>
                    <a:pt x="641449" y="420781"/>
                  </a:cubicBezTo>
                  <a:cubicBezTo>
                    <a:pt x="641435" y="420862"/>
                    <a:pt x="641435" y="420943"/>
                    <a:pt x="641421" y="421025"/>
                  </a:cubicBezTo>
                  <a:cubicBezTo>
                    <a:pt x="632687" y="421025"/>
                    <a:pt x="628602" y="436097"/>
                    <a:pt x="627335" y="442859"/>
                  </a:cubicBezTo>
                  <a:cubicBezTo>
                    <a:pt x="623109" y="442859"/>
                    <a:pt x="620151" y="446803"/>
                    <a:pt x="616911" y="448775"/>
                  </a:cubicBezTo>
                  <a:cubicBezTo>
                    <a:pt x="613671" y="450747"/>
                    <a:pt x="608882" y="450888"/>
                    <a:pt x="603811" y="452156"/>
                  </a:cubicBezTo>
                  <a:cubicBezTo>
                    <a:pt x="591837" y="455396"/>
                    <a:pt x="601275" y="471454"/>
                    <a:pt x="595640" y="480328"/>
                  </a:cubicBezTo>
                  <a:cubicBezTo>
                    <a:pt x="593063" y="483191"/>
                    <a:pt x="590330" y="485918"/>
                    <a:pt x="587470" y="488499"/>
                  </a:cubicBezTo>
                  <a:cubicBezTo>
                    <a:pt x="586020" y="489814"/>
                    <a:pt x="584822" y="491390"/>
                    <a:pt x="583949" y="493147"/>
                  </a:cubicBezTo>
                  <a:cubicBezTo>
                    <a:pt x="584512" y="494791"/>
                    <a:pt x="584512" y="496574"/>
                    <a:pt x="583949" y="498218"/>
                  </a:cubicBezTo>
                  <a:lnTo>
                    <a:pt x="580991" y="500754"/>
                  </a:lnTo>
                  <a:cubicBezTo>
                    <a:pt x="579314" y="504384"/>
                    <a:pt x="576427" y="507321"/>
                    <a:pt x="572821" y="509065"/>
                  </a:cubicBezTo>
                  <a:cubicBezTo>
                    <a:pt x="569863" y="510614"/>
                    <a:pt x="569158" y="509065"/>
                    <a:pt x="567750" y="512164"/>
                  </a:cubicBezTo>
                  <a:cubicBezTo>
                    <a:pt x="566341" y="515263"/>
                    <a:pt x="568454" y="519629"/>
                    <a:pt x="567750" y="522869"/>
                  </a:cubicBezTo>
                  <a:lnTo>
                    <a:pt x="565496" y="522869"/>
                  </a:lnTo>
                  <a:lnTo>
                    <a:pt x="555072" y="525968"/>
                  </a:lnTo>
                  <a:cubicBezTo>
                    <a:pt x="554086" y="529208"/>
                    <a:pt x="555072" y="532589"/>
                    <a:pt x="553945" y="535829"/>
                  </a:cubicBezTo>
                  <a:cubicBezTo>
                    <a:pt x="552705" y="536470"/>
                    <a:pt x="551860" y="537682"/>
                    <a:pt x="551691" y="539068"/>
                  </a:cubicBezTo>
                  <a:cubicBezTo>
                    <a:pt x="551691" y="541604"/>
                    <a:pt x="553100" y="544562"/>
                    <a:pt x="551691" y="546957"/>
                  </a:cubicBezTo>
                  <a:cubicBezTo>
                    <a:pt x="550282" y="549352"/>
                    <a:pt x="546338" y="548788"/>
                    <a:pt x="544507" y="550760"/>
                  </a:cubicBezTo>
                  <a:cubicBezTo>
                    <a:pt x="542873" y="553865"/>
                    <a:pt x="541563" y="557120"/>
                    <a:pt x="540563" y="560480"/>
                  </a:cubicBezTo>
                  <a:cubicBezTo>
                    <a:pt x="539338" y="562859"/>
                    <a:pt x="537971" y="565163"/>
                    <a:pt x="536478" y="567382"/>
                  </a:cubicBezTo>
                  <a:cubicBezTo>
                    <a:pt x="534083" y="570763"/>
                    <a:pt x="530703" y="570481"/>
                    <a:pt x="528167" y="572735"/>
                  </a:cubicBezTo>
                  <a:cubicBezTo>
                    <a:pt x="523335" y="577641"/>
                    <a:pt x="521053" y="584505"/>
                    <a:pt x="521969" y="591329"/>
                  </a:cubicBezTo>
                  <a:lnTo>
                    <a:pt x="521969" y="602175"/>
                  </a:lnTo>
                  <a:cubicBezTo>
                    <a:pt x="521969" y="610064"/>
                    <a:pt x="521969" y="608091"/>
                    <a:pt x="516475" y="610486"/>
                  </a:cubicBezTo>
                  <a:cubicBezTo>
                    <a:pt x="513855" y="611572"/>
                    <a:pt x="511179" y="612512"/>
                    <a:pt x="508446" y="613303"/>
                  </a:cubicBezTo>
                  <a:lnTo>
                    <a:pt x="502670" y="613303"/>
                  </a:lnTo>
                  <a:cubicBezTo>
                    <a:pt x="499994" y="614149"/>
                    <a:pt x="500276" y="615839"/>
                    <a:pt x="498163" y="616966"/>
                  </a:cubicBezTo>
                  <a:cubicBezTo>
                    <a:pt x="495501" y="618249"/>
                    <a:pt x="492641" y="619106"/>
                    <a:pt x="489711" y="619501"/>
                  </a:cubicBezTo>
                  <a:cubicBezTo>
                    <a:pt x="489148" y="620833"/>
                    <a:pt x="487908" y="621751"/>
                    <a:pt x="486471" y="621896"/>
                  </a:cubicBezTo>
                  <a:cubicBezTo>
                    <a:pt x="483936" y="621896"/>
                    <a:pt x="481259" y="620628"/>
                    <a:pt x="478724" y="621896"/>
                  </a:cubicBezTo>
                  <a:cubicBezTo>
                    <a:pt x="472103" y="625981"/>
                    <a:pt x="476611" y="636687"/>
                    <a:pt x="475061" y="642885"/>
                  </a:cubicBezTo>
                  <a:cubicBezTo>
                    <a:pt x="468497" y="643430"/>
                    <a:pt x="462186" y="645661"/>
                    <a:pt x="456749" y="649364"/>
                  </a:cubicBezTo>
                  <a:cubicBezTo>
                    <a:pt x="454777" y="651337"/>
                    <a:pt x="454777" y="656689"/>
                    <a:pt x="452946" y="659084"/>
                  </a:cubicBezTo>
                  <a:cubicBezTo>
                    <a:pt x="452058" y="660081"/>
                    <a:pt x="451072" y="660980"/>
                    <a:pt x="449988" y="661760"/>
                  </a:cubicBezTo>
                  <a:cubicBezTo>
                    <a:pt x="449255" y="663687"/>
                    <a:pt x="448410" y="665568"/>
                    <a:pt x="447452" y="667395"/>
                  </a:cubicBezTo>
                  <a:lnTo>
                    <a:pt x="443226" y="668522"/>
                  </a:lnTo>
                  <a:cubicBezTo>
                    <a:pt x="441818" y="669649"/>
                    <a:pt x="440832" y="672043"/>
                    <a:pt x="439282" y="672889"/>
                  </a:cubicBezTo>
                  <a:cubicBezTo>
                    <a:pt x="435479" y="675002"/>
                    <a:pt x="430126" y="671339"/>
                    <a:pt x="426604" y="673875"/>
                  </a:cubicBezTo>
                  <a:cubicBezTo>
                    <a:pt x="423083" y="676410"/>
                    <a:pt x="423646" y="682327"/>
                    <a:pt x="423365" y="684299"/>
                  </a:cubicBezTo>
                  <a:cubicBezTo>
                    <a:pt x="422280" y="688137"/>
                    <a:pt x="423618" y="692252"/>
                    <a:pt x="426745" y="694722"/>
                  </a:cubicBezTo>
                  <a:lnTo>
                    <a:pt x="431112" y="695849"/>
                  </a:lnTo>
                  <a:cubicBezTo>
                    <a:pt x="432662" y="697681"/>
                    <a:pt x="431112" y="701484"/>
                    <a:pt x="431112" y="703597"/>
                  </a:cubicBezTo>
                  <a:cubicBezTo>
                    <a:pt x="431478" y="708285"/>
                    <a:pt x="431478" y="712995"/>
                    <a:pt x="431112" y="717683"/>
                  </a:cubicBezTo>
                  <a:cubicBezTo>
                    <a:pt x="430943" y="719109"/>
                    <a:pt x="430028" y="720340"/>
                    <a:pt x="428717" y="720923"/>
                  </a:cubicBezTo>
                  <a:cubicBezTo>
                    <a:pt x="428717" y="723459"/>
                    <a:pt x="428717" y="726276"/>
                    <a:pt x="428717" y="728670"/>
                  </a:cubicBezTo>
                  <a:cubicBezTo>
                    <a:pt x="428717" y="731065"/>
                    <a:pt x="425900" y="734164"/>
                    <a:pt x="425900" y="739517"/>
                  </a:cubicBezTo>
                  <a:cubicBezTo>
                    <a:pt x="425900" y="748532"/>
                    <a:pt x="433084" y="752899"/>
                    <a:pt x="434070" y="761351"/>
                  </a:cubicBezTo>
                  <a:cubicBezTo>
                    <a:pt x="433436" y="770308"/>
                    <a:pt x="433436" y="779298"/>
                    <a:pt x="434070" y="788256"/>
                  </a:cubicBezTo>
                  <a:lnTo>
                    <a:pt x="438719" y="789242"/>
                  </a:lnTo>
                  <a:cubicBezTo>
                    <a:pt x="441395" y="798398"/>
                    <a:pt x="434352" y="814315"/>
                    <a:pt x="442522" y="821077"/>
                  </a:cubicBezTo>
                  <a:cubicBezTo>
                    <a:pt x="446058" y="823067"/>
                    <a:pt x="449734" y="824808"/>
                    <a:pt x="453509" y="826289"/>
                  </a:cubicBezTo>
                  <a:cubicBezTo>
                    <a:pt x="459003" y="829670"/>
                    <a:pt x="460975" y="831360"/>
                    <a:pt x="467596" y="827838"/>
                  </a:cubicBezTo>
                  <a:cubicBezTo>
                    <a:pt x="469709" y="826711"/>
                    <a:pt x="469427" y="825021"/>
                    <a:pt x="472103" y="824176"/>
                  </a:cubicBezTo>
                  <a:cubicBezTo>
                    <a:pt x="474780" y="823331"/>
                    <a:pt x="478019" y="824176"/>
                    <a:pt x="480555" y="824176"/>
                  </a:cubicBezTo>
                  <a:cubicBezTo>
                    <a:pt x="485457" y="823735"/>
                    <a:pt x="489711" y="820578"/>
                    <a:pt x="491543" y="816006"/>
                  </a:cubicBezTo>
                  <a:cubicBezTo>
                    <a:pt x="492049" y="813848"/>
                    <a:pt x="492711" y="811729"/>
                    <a:pt x="493514" y="809667"/>
                  </a:cubicBezTo>
                  <a:cubicBezTo>
                    <a:pt x="494979" y="806482"/>
                    <a:pt x="497388" y="803825"/>
                    <a:pt x="500417" y="802060"/>
                  </a:cubicBezTo>
                  <a:cubicBezTo>
                    <a:pt x="504911" y="798873"/>
                    <a:pt x="510150" y="796885"/>
                    <a:pt x="515630" y="796285"/>
                  </a:cubicBezTo>
                  <a:cubicBezTo>
                    <a:pt x="515630" y="793045"/>
                    <a:pt x="517743" y="791214"/>
                    <a:pt x="518870" y="788537"/>
                  </a:cubicBezTo>
                  <a:cubicBezTo>
                    <a:pt x="519997" y="785861"/>
                    <a:pt x="518025" y="780367"/>
                    <a:pt x="524505" y="782762"/>
                  </a:cubicBezTo>
                  <a:cubicBezTo>
                    <a:pt x="530984" y="785157"/>
                    <a:pt x="525772" y="787411"/>
                    <a:pt x="526899" y="791355"/>
                  </a:cubicBezTo>
                  <a:cubicBezTo>
                    <a:pt x="528026" y="795299"/>
                    <a:pt x="531266" y="795440"/>
                    <a:pt x="535210" y="796707"/>
                  </a:cubicBezTo>
                  <a:cubicBezTo>
                    <a:pt x="541366" y="797881"/>
                    <a:pt x="546592" y="801907"/>
                    <a:pt x="549297" y="807554"/>
                  </a:cubicBezTo>
                  <a:cubicBezTo>
                    <a:pt x="551550" y="814879"/>
                    <a:pt x="547606" y="824317"/>
                    <a:pt x="549297" y="831923"/>
                  </a:cubicBezTo>
                  <a:lnTo>
                    <a:pt x="556621" y="832768"/>
                  </a:lnTo>
                  <a:cubicBezTo>
                    <a:pt x="557185" y="834411"/>
                    <a:pt x="557185" y="836197"/>
                    <a:pt x="556621" y="837840"/>
                  </a:cubicBezTo>
                  <a:cubicBezTo>
                    <a:pt x="558453" y="839702"/>
                    <a:pt x="560101" y="841730"/>
                    <a:pt x="561552" y="843897"/>
                  </a:cubicBezTo>
                  <a:cubicBezTo>
                    <a:pt x="562819" y="847137"/>
                    <a:pt x="561552" y="850376"/>
                    <a:pt x="562537" y="853757"/>
                  </a:cubicBezTo>
                  <a:cubicBezTo>
                    <a:pt x="569440" y="853757"/>
                    <a:pt x="574793" y="855588"/>
                    <a:pt x="575779" y="862350"/>
                  </a:cubicBezTo>
                  <a:cubicBezTo>
                    <a:pt x="577469" y="872351"/>
                    <a:pt x="574229" y="875450"/>
                    <a:pt x="565355" y="876436"/>
                  </a:cubicBezTo>
                  <a:cubicBezTo>
                    <a:pt x="565355" y="883198"/>
                    <a:pt x="556762" y="888269"/>
                    <a:pt x="567468" y="889677"/>
                  </a:cubicBezTo>
                  <a:cubicBezTo>
                    <a:pt x="578173" y="891086"/>
                    <a:pt x="581554" y="887564"/>
                    <a:pt x="587470" y="894748"/>
                  </a:cubicBezTo>
                  <a:cubicBezTo>
                    <a:pt x="589598" y="893331"/>
                    <a:pt x="591992" y="892372"/>
                    <a:pt x="594514" y="891931"/>
                  </a:cubicBezTo>
                  <a:cubicBezTo>
                    <a:pt x="594415" y="889497"/>
                    <a:pt x="594753" y="887064"/>
                    <a:pt x="595500" y="884747"/>
                  </a:cubicBezTo>
                  <a:cubicBezTo>
                    <a:pt x="598035" y="880944"/>
                    <a:pt x="600148" y="883057"/>
                    <a:pt x="603247" y="881507"/>
                  </a:cubicBezTo>
                  <a:cubicBezTo>
                    <a:pt x="605501" y="880241"/>
                    <a:pt x="607558" y="878624"/>
                    <a:pt x="609304" y="876718"/>
                  </a:cubicBezTo>
                  <a:cubicBezTo>
                    <a:pt x="611276" y="875027"/>
                    <a:pt x="614939" y="874182"/>
                    <a:pt x="616347" y="872774"/>
                  </a:cubicBezTo>
                  <a:cubicBezTo>
                    <a:pt x="617756" y="871365"/>
                    <a:pt x="617192" y="867562"/>
                    <a:pt x="620151" y="865590"/>
                  </a:cubicBezTo>
                  <a:cubicBezTo>
                    <a:pt x="623109" y="863618"/>
                    <a:pt x="627757" y="865590"/>
                    <a:pt x="630575" y="865590"/>
                  </a:cubicBezTo>
                  <a:cubicBezTo>
                    <a:pt x="638604" y="865590"/>
                    <a:pt x="640153" y="863477"/>
                    <a:pt x="643534" y="856715"/>
                  </a:cubicBezTo>
                  <a:cubicBezTo>
                    <a:pt x="646760" y="852077"/>
                    <a:pt x="648070" y="846377"/>
                    <a:pt x="647196" y="840798"/>
                  </a:cubicBezTo>
                  <a:cubicBezTo>
                    <a:pt x="646070" y="837699"/>
                    <a:pt x="643534" y="837558"/>
                    <a:pt x="642126" y="834881"/>
                  </a:cubicBezTo>
                  <a:cubicBezTo>
                    <a:pt x="641337" y="831451"/>
                    <a:pt x="641337" y="827888"/>
                    <a:pt x="642126" y="824458"/>
                  </a:cubicBezTo>
                  <a:cubicBezTo>
                    <a:pt x="642126" y="814738"/>
                    <a:pt x="640858" y="794876"/>
                    <a:pt x="655226" y="793890"/>
                  </a:cubicBezTo>
                  <a:cubicBezTo>
                    <a:pt x="655226" y="792341"/>
                    <a:pt x="655930" y="790932"/>
                    <a:pt x="656352" y="789383"/>
                  </a:cubicBezTo>
                  <a:lnTo>
                    <a:pt x="660860" y="788397"/>
                  </a:lnTo>
                  <a:cubicBezTo>
                    <a:pt x="661353" y="781267"/>
                    <a:pt x="661353" y="774114"/>
                    <a:pt x="660860" y="766985"/>
                  </a:cubicBezTo>
                  <a:cubicBezTo>
                    <a:pt x="661705" y="761351"/>
                    <a:pt x="660860" y="763182"/>
                    <a:pt x="665790" y="760787"/>
                  </a:cubicBezTo>
                  <a:cubicBezTo>
                    <a:pt x="668622" y="760131"/>
                    <a:pt x="671397" y="759284"/>
                    <a:pt x="674101" y="758252"/>
                  </a:cubicBezTo>
                  <a:cubicBezTo>
                    <a:pt x="678313" y="753178"/>
                    <a:pt x="679398" y="746194"/>
                    <a:pt x="676919" y="740080"/>
                  </a:cubicBezTo>
                  <a:cubicBezTo>
                    <a:pt x="674003" y="734846"/>
                    <a:pt x="669383" y="730768"/>
                    <a:pt x="663818" y="728530"/>
                  </a:cubicBezTo>
                  <a:cubicBezTo>
                    <a:pt x="658747" y="726558"/>
                    <a:pt x="652972" y="726558"/>
                    <a:pt x="649732" y="721205"/>
                  </a:cubicBezTo>
                  <a:cubicBezTo>
                    <a:pt x="648253" y="717989"/>
                    <a:pt x="646929" y="714697"/>
                    <a:pt x="645788" y="711344"/>
                  </a:cubicBezTo>
                  <a:cubicBezTo>
                    <a:pt x="643252" y="706978"/>
                    <a:pt x="642126" y="707259"/>
                    <a:pt x="642266" y="701202"/>
                  </a:cubicBezTo>
                  <a:cubicBezTo>
                    <a:pt x="642266" y="688947"/>
                    <a:pt x="636913" y="668240"/>
                    <a:pt x="651000" y="663592"/>
                  </a:cubicBezTo>
                  <a:cubicBezTo>
                    <a:pt x="656437" y="662308"/>
                    <a:pt x="661551" y="659963"/>
                    <a:pt x="666072" y="656689"/>
                  </a:cubicBezTo>
                  <a:cubicBezTo>
                    <a:pt x="673538" y="651196"/>
                    <a:pt x="672975" y="646125"/>
                    <a:pt x="675651" y="638236"/>
                  </a:cubicBezTo>
                  <a:cubicBezTo>
                    <a:pt x="676905" y="635284"/>
                    <a:pt x="678510" y="632493"/>
                    <a:pt x="680440" y="629925"/>
                  </a:cubicBezTo>
                  <a:cubicBezTo>
                    <a:pt x="684103" y="626545"/>
                    <a:pt x="683680" y="628658"/>
                    <a:pt x="688892" y="627390"/>
                  </a:cubicBezTo>
                  <a:cubicBezTo>
                    <a:pt x="694104" y="626122"/>
                    <a:pt x="693118" y="624995"/>
                    <a:pt x="696921" y="624432"/>
                  </a:cubicBezTo>
                  <a:lnTo>
                    <a:pt x="702697" y="624432"/>
                  </a:lnTo>
                  <a:cubicBezTo>
                    <a:pt x="707063" y="622600"/>
                    <a:pt x="703683" y="622600"/>
                    <a:pt x="705232" y="618797"/>
                  </a:cubicBezTo>
                  <a:cubicBezTo>
                    <a:pt x="706486" y="612978"/>
                    <a:pt x="708077" y="607239"/>
                    <a:pt x="710021" y="601612"/>
                  </a:cubicBezTo>
                  <a:cubicBezTo>
                    <a:pt x="714036" y="596300"/>
                    <a:pt x="716219" y="589820"/>
                    <a:pt x="716219" y="583159"/>
                  </a:cubicBezTo>
                  <a:cubicBezTo>
                    <a:pt x="716219" y="580341"/>
                    <a:pt x="715093" y="575411"/>
                    <a:pt x="716219" y="572735"/>
                  </a:cubicBezTo>
                  <a:cubicBezTo>
                    <a:pt x="717346" y="570058"/>
                    <a:pt x="720868" y="570622"/>
                    <a:pt x="723262" y="568931"/>
                  </a:cubicBezTo>
                  <a:cubicBezTo>
                    <a:pt x="725657" y="567241"/>
                    <a:pt x="726080" y="564846"/>
                    <a:pt x="729179" y="563860"/>
                  </a:cubicBezTo>
                  <a:cubicBezTo>
                    <a:pt x="732278" y="562874"/>
                    <a:pt x="738335" y="564706"/>
                    <a:pt x="742561" y="563860"/>
                  </a:cubicBezTo>
                  <a:lnTo>
                    <a:pt x="743406" y="556536"/>
                  </a:lnTo>
                  <a:cubicBezTo>
                    <a:pt x="750449" y="556536"/>
                    <a:pt x="767071" y="547239"/>
                    <a:pt x="770593" y="558648"/>
                  </a:cubicBezTo>
                  <a:cubicBezTo>
                    <a:pt x="774114" y="570058"/>
                    <a:pt x="763831" y="577806"/>
                    <a:pt x="762000" y="586821"/>
                  </a:cubicBezTo>
                  <a:cubicBezTo>
                    <a:pt x="760592" y="593019"/>
                    <a:pt x="762000" y="593723"/>
                    <a:pt x="757352" y="598513"/>
                  </a:cubicBezTo>
                  <a:cubicBezTo>
                    <a:pt x="752703" y="603302"/>
                    <a:pt x="750167" y="602034"/>
                    <a:pt x="743265" y="604006"/>
                  </a:cubicBezTo>
                  <a:cubicBezTo>
                    <a:pt x="738786" y="605549"/>
                    <a:pt x="734588" y="607835"/>
                    <a:pt x="730869" y="610768"/>
                  </a:cubicBezTo>
                  <a:cubicBezTo>
                    <a:pt x="727207" y="614712"/>
                    <a:pt x="729038" y="619220"/>
                    <a:pt x="724108" y="623164"/>
                  </a:cubicBezTo>
                  <a:cubicBezTo>
                    <a:pt x="720445" y="626039"/>
                    <a:pt x="716529" y="628584"/>
                    <a:pt x="712416" y="630770"/>
                  </a:cubicBezTo>
                  <a:cubicBezTo>
                    <a:pt x="705937" y="634292"/>
                    <a:pt x="704105" y="633306"/>
                    <a:pt x="704246" y="641758"/>
                  </a:cubicBezTo>
                  <a:cubicBezTo>
                    <a:pt x="704035" y="644476"/>
                    <a:pt x="704035" y="647209"/>
                    <a:pt x="704246" y="649928"/>
                  </a:cubicBezTo>
                  <a:cubicBezTo>
                    <a:pt x="704246" y="653731"/>
                    <a:pt x="706359" y="654717"/>
                    <a:pt x="707063" y="657957"/>
                  </a:cubicBezTo>
                  <a:cubicBezTo>
                    <a:pt x="707768" y="664371"/>
                    <a:pt x="707768" y="670842"/>
                    <a:pt x="707063" y="677255"/>
                  </a:cubicBezTo>
                  <a:cubicBezTo>
                    <a:pt x="707542" y="682041"/>
                    <a:pt x="706866" y="686872"/>
                    <a:pt x="705091" y="691342"/>
                  </a:cubicBezTo>
                  <a:cubicBezTo>
                    <a:pt x="702415" y="697258"/>
                    <a:pt x="700865" y="698807"/>
                    <a:pt x="704387" y="704442"/>
                  </a:cubicBezTo>
                  <a:cubicBezTo>
                    <a:pt x="710021" y="713176"/>
                    <a:pt x="717205" y="717542"/>
                    <a:pt x="718473" y="728670"/>
                  </a:cubicBezTo>
                  <a:lnTo>
                    <a:pt x="723122" y="729516"/>
                  </a:lnTo>
                  <a:lnTo>
                    <a:pt x="723967" y="736841"/>
                  </a:lnTo>
                  <a:cubicBezTo>
                    <a:pt x="729644" y="738549"/>
                    <a:pt x="735785" y="736522"/>
                    <a:pt x="739321" y="731769"/>
                  </a:cubicBezTo>
                  <a:cubicBezTo>
                    <a:pt x="743392" y="727958"/>
                    <a:pt x="748181" y="724988"/>
                    <a:pt x="753407" y="723036"/>
                  </a:cubicBezTo>
                  <a:cubicBezTo>
                    <a:pt x="758450" y="719571"/>
                    <a:pt x="764479" y="717840"/>
                    <a:pt x="770593" y="718106"/>
                  </a:cubicBezTo>
                  <a:cubicBezTo>
                    <a:pt x="773353" y="718387"/>
                    <a:pt x="776143" y="718387"/>
                    <a:pt x="778904" y="718106"/>
                  </a:cubicBezTo>
                  <a:cubicBezTo>
                    <a:pt x="781862" y="718106"/>
                    <a:pt x="783129" y="714866"/>
                    <a:pt x="786510" y="714725"/>
                  </a:cubicBezTo>
                  <a:cubicBezTo>
                    <a:pt x="786510" y="713176"/>
                    <a:pt x="787215" y="711767"/>
                    <a:pt x="787496" y="710217"/>
                  </a:cubicBezTo>
                  <a:cubicBezTo>
                    <a:pt x="796033" y="708089"/>
                    <a:pt x="805076" y="709620"/>
                    <a:pt x="812429" y="714443"/>
                  </a:cubicBezTo>
                  <a:cubicBezTo>
                    <a:pt x="813148" y="715490"/>
                    <a:pt x="813951" y="716479"/>
                    <a:pt x="814824" y="717401"/>
                  </a:cubicBezTo>
                  <a:cubicBezTo>
                    <a:pt x="818331" y="718327"/>
                    <a:pt x="822022" y="718327"/>
                    <a:pt x="825529" y="717401"/>
                  </a:cubicBezTo>
                  <a:cubicBezTo>
                    <a:pt x="831164" y="717401"/>
                    <a:pt x="834122" y="717401"/>
                    <a:pt x="835672" y="723459"/>
                  </a:cubicBezTo>
                  <a:cubicBezTo>
                    <a:pt x="836235" y="727807"/>
                    <a:pt x="836235" y="732210"/>
                    <a:pt x="835672" y="736559"/>
                  </a:cubicBezTo>
                  <a:cubicBezTo>
                    <a:pt x="835672" y="744447"/>
                    <a:pt x="835672" y="745011"/>
                    <a:pt x="827502" y="744870"/>
                  </a:cubicBezTo>
                  <a:cubicBezTo>
                    <a:pt x="823529" y="744015"/>
                    <a:pt x="819388" y="745235"/>
                    <a:pt x="816514" y="748110"/>
                  </a:cubicBezTo>
                  <a:cubicBezTo>
                    <a:pt x="812852" y="751490"/>
                    <a:pt x="811725" y="755857"/>
                    <a:pt x="806090" y="756280"/>
                  </a:cubicBezTo>
                  <a:cubicBezTo>
                    <a:pt x="806090" y="757829"/>
                    <a:pt x="805386" y="759238"/>
                    <a:pt x="805104" y="760787"/>
                  </a:cubicBezTo>
                  <a:cubicBezTo>
                    <a:pt x="799047" y="761759"/>
                    <a:pt x="792877" y="761854"/>
                    <a:pt x="786792" y="761069"/>
                  </a:cubicBezTo>
                  <a:cubicBezTo>
                    <a:pt x="780523" y="759435"/>
                    <a:pt x="774100" y="758443"/>
                    <a:pt x="767635" y="758111"/>
                  </a:cubicBezTo>
                  <a:cubicBezTo>
                    <a:pt x="755379" y="759660"/>
                    <a:pt x="754534" y="777832"/>
                    <a:pt x="757070" y="787974"/>
                  </a:cubicBezTo>
                  <a:cubicBezTo>
                    <a:pt x="765662" y="788819"/>
                    <a:pt x="767775" y="790509"/>
                    <a:pt x="767635" y="799243"/>
                  </a:cubicBezTo>
                  <a:cubicBezTo>
                    <a:pt x="767494" y="807977"/>
                    <a:pt x="769607" y="815724"/>
                    <a:pt x="759887" y="816147"/>
                  </a:cubicBezTo>
                  <a:cubicBezTo>
                    <a:pt x="757774" y="832064"/>
                    <a:pt x="745801" y="830233"/>
                    <a:pt x="731714" y="829388"/>
                  </a:cubicBezTo>
                  <a:cubicBezTo>
                    <a:pt x="722840" y="829388"/>
                    <a:pt x="724530" y="831078"/>
                    <a:pt x="720163" y="836994"/>
                  </a:cubicBezTo>
                  <a:cubicBezTo>
                    <a:pt x="715797" y="842911"/>
                    <a:pt x="711289" y="843615"/>
                    <a:pt x="709740" y="848404"/>
                  </a:cubicBezTo>
                  <a:cubicBezTo>
                    <a:pt x="709388" y="851210"/>
                    <a:pt x="709388" y="854050"/>
                    <a:pt x="709740" y="856856"/>
                  </a:cubicBezTo>
                  <a:cubicBezTo>
                    <a:pt x="709740" y="860237"/>
                    <a:pt x="712416" y="862068"/>
                    <a:pt x="712839" y="865026"/>
                  </a:cubicBezTo>
                  <a:cubicBezTo>
                    <a:pt x="711979" y="870727"/>
                    <a:pt x="709867" y="876166"/>
                    <a:pt x="706641" y="880944"/>
                  </a:cubicBezTo>
                  <a:cubicBezTo>
                    <a:pt x="705091" y="882352"/>
                    <a:pt x="702556" y="880944"/>
                    <a:pt x="700865" y="883338"/>
                  </a:cubicBezTo>
                  <a:cubicBezTo>
                    <a:pt x="699175" y="885733"/>
                    <a:pt x="699457" y="888691"/>
                    <a:pt x="699034" y="892495"/>
                  </a:cubicBezTo>
                  <a:cubicBezTo>
                    <a:pt x="698048" y="900383"/>
                    <a:pt x="696076" y="903623"/>
                    <a:pt x="687906" y="903341"/>
                  </a:cubicBezTo>
                  <a:cubicBezTo>
                    <a:pt x="682300" y="902620"/>
                    <a:pt x="676609" y="903602"/>
                    <a:pt x="671566" y="906158"/>
                  </a:cubicBezTo>
                  <a:cubicBezTo>
                    <a:pt x="668875" y="906954"/>
                    <a:pt x="666269" y="908040"/>
                    <a:pt x="663818" y="909398"/>
                  </a:cubicBezTo>
                  <a:cubicBezTo>
                    <a:pt x="662128" y="911089"/>
                    <a:pt x="661846" y="914328"/>
                    <a:pt x="659874" y="916441"/>
                  </a:cubicBezTo>
                  <a:cubicBezTo>
                    <a:pt x="656198" y="919571"/>
                    <a:pt x="651788" y="921705"/>
                    <a:pt x="647055" y="922639"/>
                  </a:cubicBezTo>
                  <a:cubicBezTo>
                    <a:pt x="640294" y="924189"/>
                    <a:pt x="632969" y="920245"/>
                    <a:pt x="627617" y="925175"/>
                  </a:cubicBezTo>
                  <a:cubicBezTo>
                    <a:pt x="624658" y="927851"/>
                    <a:pt x="622686" y="933345"/>
                    <a:pt x="619587" y="936303"/>
                  </a:cubicBezTo>
                  <a:cubicBezTo>
                    <a:pt x="616488" y="939261"/>
                    <a:pt x="616629" y="939120"/>
                    <a:pt x="611276" y="938979"/>
                  </a:cubicBezTo>
                  <a:cubicBezTo>
                    <a:pt x="605924" y="938839"/>
                    <a:pt x="603951" y="938979"/>
                    <a:pt x="600289" y="938979"/>
                  </a:cubicBezTo>
                  <a:cubicBezTo>
                    <a:pt x="593781" y="939760"/>
                    <a:pt x="587175" y="938837"/>
                    <a:pt x="581131" y="936303"/>
                  </a:cubicBezTo>
                  <a:cubicBezTo>
                    <a:pt x="576300" y="933203"/>
                    <a:pt x="570877" y="931140"/>
                    <a:pt x="565214" y="930246"/>
                  </a:cubicBezTo>
                  <a:lnTo>
                    <a:pt x="565214" y="927992"/>
                  </a:lnTo>
                  <a:cubicBezTo>
                    <a:pt x="558875" y="927589"/>
                    <a:pt x="552607" y="926551"/>
                    <a:pt x="546479" y="924893"/>
                  </a:cubicBezTo>
                  <a:lnTo>
                    <a:pt x="545634" y="917427"/>
                  </a:lnTo>
                  <a:lnTo>
                    <a:pt x="538309" y="917427"/>
                  </a:lnTo>
                  <a:cubicBezTo>
                    <a:pt x="537605" y="915033"/>
                    <a:pt x="538309" y="911370"/>
                    <a:pt x="538309" y="909398"/>
                  </a:cubicBezTo>
                  <a:cubicBezTo>
                    <a:pt x="538309" y="907426"/>
                    <a:pt x="534365" y="907426"/>
                    <a:pt x="531829" y="904890"/>
                  </a:cubicBezTo>
                  <a:cubicBezTo>
                    <a:pt x="529294" y="902355"/>
                    <a:pt x="529153" y="890100"/>
                    <a:pt x="530280" y="885311"/>
                  </a:cubicBezTo>
                  <a:lnTo>
                    <a:pt x="537746" y="884465"/>
                  </a:lnTo>
                  <a:cubicBezTo>
                    <a:pt x="538239" y="881859"/>
                    <a:pt x="538239" y="879183"/>
                    <a:pt x="537746" y="876577"/>
                  </a:cubicBezTo>
                  <a:cubicBezTo>
                    <a:pt x="536619" y="869675"/>
                    <a:pt x="537746" y="873619"/>
                    <a:pt x="532252" y="871224"/>
                  </a:cubicBezTo>
                  <a:cubicBezTo>
                    <a:pt x="526758" y="868830"/>
                    <a:pt x="527744" y="872774"/>
                    <a:pt x="526758" y="865731"/>
                  </a:cubicBezTo>
                  <a:cubicBezTo>
                    <a:pt x="526758" y="862350"/>
                    <a:pt x="527885" y="857983"/>
                    <a:pt x="526758" y="854602"/>
                  </a:cubicBezTo>
                  <a:cubicBezTo>
                    <a:pt x="524786" y="847841"/>
                    <a:pt x="516334" y="848404"/>
                    <a:pt x="510841" y="849954"/>
                  </a:cubicBezTo>
                  <a:cubicBezTo>
                    <a:pt x="505502" y="851877"/>
                    <a:pt x="501840" y="856820"/>
                    <a:pt x="501544" y="862491"/>
                  </a:cubicBezTo>
                  <a:cubicBezTo>
                    <a:pt x="495008" y="862686"/>
                    <a:pt x="489472" y="867353"/>
                    <a:pt x="488162" y="873760"/>
                  </a:cubicBezTo>
                  <a:cubicBezTo>
                    <a:pt x="487514" y="878434"/>
                    <a:pt x="487514" y="883172"/>
                    <a:pt x="488162" y="887846"/>
                  </a:cubicBezTo>
                  <a:cubicBezTo>
                    <a:pt x="489289" y="894608"/>
                    <a:pt x="490275" y="891086"/>
                    <a:pt x="494642" y="895171"/>
                  </a:cubicBezTo>
                  <a:cubicBezTo>
                    <a:pt x="498783" y="900955"/>
                    <a:pt x="500459" y="908153"/>
                    <a:pt x="499290" y="915174"/>
                  </a:cubicBezTo>
                  <a:cubicBezTo>
                    <a:pt x="499881" y="919850"/>
                    <a:pt x="499881" y="924583"/>
                    <a:pt x="499290" y="929260"/>
                  </a:cubicBezTo>
                  <a:cubicBezTo>
                    <a:pt x="498163" y="932781"/>
                    <a:pt x="494782" y="933768"/>
                    <a:pt x="492810" y="936585"/>
                  </a:cubicBezTo>
                  <a:cubicBezTo>
                    <a:pt x="490838" y="939402"/>
                    <a:pt x="491965" y="942219"/>
                    <a:pt x="490275" y="945037"/>
                  </a:cubicBezTo>
                  <a:lnTo>
                    <a:pt x="487316" y="947572"/>
                  </a:lnTo>
                  <a:cubicBezTo>
                    <a:pt x="487316" y="947572"/>
                    <a:pt x="485345" y="953066"/>
                    <a:pt x="484922" y="953348"/>
                  </a:cubicBezTo>
                  <a:cubicBezTo>
                    <a:pt x="479006" y="957855"/>
                    <a:pt x="464919" y="951516"/>
                    <a:pt x="457876" y="953348"/>
                  </a:cubicBezTo>
                  <a:cubicBezTo>
                    <a:pt x="454890" y="954812"/>
                    <a:pt x="452129" y="956710"/>
                    <a:pt x="449706" y="958982"/>
                  </a:cubicBezTo>
                  <a:cubicBezTo>
                    <a:pt x="447452" y="961095"/>
                    <a:pt x="446325" y="963771"/>
                    <a:pt x="443649" y="966589"/>
                  </a:cubicBezTo>
                  <a:cubicBezTo>
                    <a:pt x="438620" y="971305"/>
                    <a:pt x="432380" y="974525"/>
                    <a:pt x="425618" y="975886"/>
                  </a:cubicBezTo>
                  <a:cubicBezTo>
                    <a:pt x="425618" y="978985"/>
                    <a:pt x="423365" y="982084"/>
                    <a:pt x="423083" y="984197"/>
                  </a:cubicBezTo>
                  <a:cubicBezTo>
                    <a:pt x="422801" y="986309"/>
                    <a:pt x="423083" y="990958"/>
                    <a:pt x="421956" y="994198"/>
                  </a:cubicBezTo>
                  <a:lnTo>
                    <a:pt x="417448" y="995184"/>
                  </a:lnTo>
                  <a:cubicBezTo>
                    <a:pt x="416603" y="1006312"/>
                    <a:pt x="402376" y="1005608"/>
                    <a:pt x="397023" y="1013074"/>
                  </a:cubicBezTo>
                  <a:cubicBezTo>
                    <a:pt x="395910" y="1014788"/>
                    <a:pt x="395009" y="1016633"/>
                    <a:pt x="394347" y="1018567"/>
                  </a:cubicBezTo>
                  <a:cubicBezTo>
                    <a:pt x="393713" y="1021413"/>
                    <a:pt x="392811" y="1024195"/>
                    <a:pt x="391670" y="1026878"/>
                  </a:cubicBezTo>
                  <a:cubicBezTo>
                    <a:pt x="389276" y="1030681"/>
                    <a:pt x="387304" y="1028850"/>
                    <a:pt x="383923" y="1030118"/>
                  </a:cubicBezTo>
                  <a:cubicBezTo>
                    <a:pt x="380542" y="1031386"/>
                    <a:pt x="379556" y="1033358"/>
                    <a:pt x="376316" y="1033499"/>
                  </a:cubicBezTo>
                  <a:cubicBezTo>
                    <a:pt x="376316" y="1034907"/>
                    <a:pt x="376316" y="1036457"/>
                    <a:pt x="375330" y="1037866"/>
                  </a:cubicBezTo>
                  <a:cubicBezTo>
                    <a:pt x="368710" y="1037866"/>
                    <a:pt x="363639" y="1046176"/>
                    <a:pt x="361244" y="1051952"/>
                  </a:cubicBezTo>
                  <a:cubicBezTo>
                    <a:pt x="358849" y="1057727"/>
                    <a:pt x="357722" y="1067728"/>
                    <a:pt x="350961" y="1071814"/>
                  </a:cubicBezTo>
                  <a:cubicBezTo>
                    <a:pt x="341988" y="1075231"/>
                    <a:pt x="332268" y="1076203"/>
                    <a:pt x="322788" y="1074631"/>
                  </a:cubicBezTo>
                  <a:cubicBezTo>
                    <a:pt x="314590" y="1074438"/>
                    <a:pt x="306589" y="1077075"/>
                    <a:pt x="300109" y="1082097"/>
                  </a:cubicBezTo>
                  <a:cubicBezTo>
                    <a:pt x="297616" y="1084097"/>
                    <a:pt x="295348" y="1086365"/>
                    <a:pt x="293348" y="1088858"/>
                  </a:cubicBezTo>
                  <a:cubicBezTo>
                    <a:pt x="291376" y="1091253"/>
                    <a:pt x="292362" y="1091816"/>
                    <a:pt x="289967" y="1093788"/>
                  </a:cubicBezTo>
                  <a:cubicBezTo>
                    <a:pt x="288220" y="1094845"/>
                    <a:pt x="286389" y="1095746"/>
                    <a:pt x="284473" y="1096465"/>
                  </a:cubicBezTo>
                  <a:cubicBezTo>
                    <a:pt x="281543" y="1098000"/>
                    <a:pt x="278966" y="1100113"/>
                    <a:pt x="276867" y="1102663"/>
                  </a:cubicBezTo>
                  <a:cubicBezTo>
                    <a:pt x="274190" y="1106325"/>
                    <a:pt x="275176" y="1111537"/>
                    <a:pt x="272923" y="1115199"/>
                  </a:cubicBezTo>
                  <a:cubicBezTo>
                    <a:pt x="270669" y="1118862"/>
                    <a:pt x="266725" y="1118439"/>
                    <a:pt x="267852" y="1123933"/>
                  </a:cubicBezTo>
                  <a:cubicBezTo>
                    <a:pt x="268979" y="1129427"/>
                    <a:pt x="274472" y="1129427"/>
                    <a:pt x="278980" y="1129427"/>
                  </a:cubicBezTo>
                  <a:cubicBezTo>
                    <a:pt x="287305" y="1130371"/>
                    <a:pt x="294925" y="1134512"/>
                    <a:pt x="300250" y="1140977"/>
                  </a:cubicBezTo>
                  <a:cubicBezTo>
                    <a:pt x="302828" y="1143076"/>
                    <a:pt x="305617" y="1144922"/>
                    <a:pt x="308561" y="1146471"/>
                  </a:cubicBezTo>
                  <a:cubicBezTo>
                    <a:pt x="309519" y="1147302"/>
                    <a:pt x="310364" y="1148246"/>
                    <a:pt x="311097" y="1149288"/>
                  </a:cubicBezTo>
                  <a:cubicBezTo>
                    <a:pt x="312646" y="1150274"/>
                    <a:pt x="315322" y="1150838"/>
                    <a:pt x="316731" y="1151965"/>
                  </a:cubicBezTo>
                  <a:cubicBezTo>
                    <a:pt x="319253" y="1154261"/>
                    <a:pt x="322295" y="1155909"/>
                    <a:pt x="325605" y="1156754"/>
                  </a:cubicBezTo>
                  <a:cubicBezTo>
                    <a:pt x="331381" y="1158585"/>
                    <a:pt x="333071" y="1157881"/>
                    <a:pt x="333776" y="1164924"/>
                  </a:cubicBezTo>
                  <a:cubicBezTo>
                    <a:pt x="335269" y="1174249"/>
                    <a:pt x="336170" y="1183659"/>
                    <a:pt x="336452" y="1193097"/>
                  </a:cubicBezTo>
                  <a:cubicBezTo>
                    <a:pt x="336452" y="1196337"/>
                    <a:pt x="338001" y="1203662"/>
                    <a:pt x="336452" y="1206338"/>
                  </a:cubicBezTo>
                  <a:cubicBezTo>
                    <a:pt x="334902" y="1209014"/>
                    <a:pt x="331803" y="1207888"/>
                    <a:pt x="330676" y="1208733"/>
                  </a:cubicBezTo>
                  <a:cubicBezTo>
                    <a:pt x="329550" y="1209578"/>
                    <a:pt x="328423" y="1213240"/>
                    <a:pt x="326169" y="1214508"/>
                  </a:cubicBezTo>
                  <a:cubicBezTo>
                    <a:pt x="323915" y="1215776"/>
                    <a:pt x="316449" y="1212818"/>
                    <a:pt x="312083" y="1215494"/>
                  </a:cubicBezTo>
                  <a:cubicBezTo>
                    <a:pt x="307716" y="1218171"/>
                    <a:pt x="310111" y="1225355"/>
                    <a:pt x="308279" y="1228172"/>
                  </a:cubicBezTo>
                  <a:cubicBezTo>
                    <a:pt x="304053" y="1234652"/>
                    <a:pt x="288277" y="1231412"/>
                    <a:pt x="281515" y="1231412"/>
                  </a:cubicBezTo>
                  <a:cubicBezTo>
                    <a:pt x="277149" y="1231412"/>
                    <a:pt x="272078" y="1229721"/>
                    <a:pt x="270246" y="1233947"/>
                  </a:cubicBezTo>
                  <a:cubicBezTo>
                    <a:pt x="268415" y="1238173"/>
                    <a:pt x="273063" y="1243667"/>
                    <a:pt x="267147" y="1248034"/>
                  </a:cubicBezTo>
                  <a:cubicBezTo>
                    <a:pt x="261231" y="1252400"/>
                    <a:pt x="244609" y="1248034"/>
                    <a:pt x="237566" y="1248034"/>
                  </a:cubicBezTo>
                  <a:cubicBezTo>
                    <a:pt x="234326" y="1248034"/>
                    <a:pt x="224325" y="1238877"/>
                    <a:pt x="221085" y="1239582"/>
                  </a:cubicBezTo>
                  <a:cubicBezTo>
                    <a:pt x="217845" y="1240286"/>
                    <a:pt x="215169" y="1243808"/>
                    <a:pt x="212351" y="1244653"/>
                  </a:cubicBezTo>
                  <a:cubicBezTo>
                    <a:pt x="204886" y="1246907"/>
                    <a:pt x="196293" y="1243667"/>
                    <a:pt x="188686" y="1245639"/>
                  </a:cubicBezTo>
                  <a:cubicBezTo>
                    <a:pt x="187841" y="1253668"/>
                    <a:pt x="182770" y="1256204"/>
                    <a:pt x="182911" y="1264515"/>
                  </a:cubicBezTo>
                  <a:cubicBezTo>
                    <a:pt x="183052" y="1272826"/>
                    <a:pt x="182911" y="1280855"/>
                    <a:pt x="182911" y="1289025"/>
                  </a:cubicBezTo>
                  <a:cubicBezTo>
                    <a:pt x="183291" y="1292166"/>
                    <a:pt x="182587" y="1295336"/>
                    <a:pt x="180939" y="1298040"/>
                  </a:cubicBezTo>
                  <a:cubicBezTo>
                    <a:pt x="179671" y="1300576"/>
                    <a:pt x="176290" y="1303252"/>
                    <a:pt x="175445" y="1306210"/>
                  </a:cubicBezTo>
                  <a:cubicBezTo>
                    <a:pt x="173191" y="1314099"/>
                    <a:pt x="173896" y="1321846"/>
                    <a:pt x="171501" y="1329734"/>
                  </a:cubicBezTo>
                  <a:lnTo>
                    <a:pt x="166993" y="1330580"/>
                  </a:lnTo>
                  <a:cubicBezTo>
                    <a:pt x="165092" y="1340440"/>
                    <a:pt x="165092" y="1350582"/>
                    <a:pt x="166993" y="1360443"/>
                  </a:cubicBezTo>
                  <a:cubicBezTo>
                    <a:pt x="168543" y="1365232"/>
                    <a:pt x="171924" y="1365654"/>
                    <a:pt x="172628" y="1371148"/>
                  </a:cubicBezTo>
                  <a:cubicBezTo>
                    <a:pt x="172980" y="1376642"/>
                    <a:pt x="172980" y="1382135"/>
                    <a:pt x="172628" y="1387629"/>
                  </a:cubicBezTo>
                  <a:cubicBezTo>
                    <a:pt x="171698" y="1392588"/>
                    <a:pt x="172924" y="1397715"/>
                    <a:pt x="176009" y="1401716"/>
                  </a:cubicBezTo>
                  <a:cubicBezTo>
                    <a:pt x="179389" y="1406505"/>
                    <a:pt x="180375" y="1413125"/>
                    <a:pt x="186292" y="1414957"/>
                  </a:cubicBezTo>
                  <a:cubicBezTo>
                    <a:pt x="192208" y="1416788"/>
                    <a:pt x="195870" y="1414957"/>
                    <a:pt x="200378" y="1417492"/>
                  </a:cubicBezTo>
                  <a:cubicBezTo>
                    <a:pt x="204449" y="1419690"/>
                    <a:pt x="208154" y="1422493"/>
                    <a:pt x="211365" y="1425803"/>
                  </a:cubicBezTo>
                  <a:cubicBezTo>
                    <a:pt x="217591" y="1431057"/>
                    <a:pt x="224761" y="1435072"/>
                    <a:pt x="232495" y="1437636"/>
                  </a:cubicBezTo>
                  <a:cubicBezTo>
                    <a:pt x="238693" y="1438903"/>
                    <a:pt x="239538" y="1437636"/>
                    <a:pt x="244186" y="1442284"/>
                  </a:cubicBezTo>
                  <a:cubicBezTo>
                    <a:pt x="246609" y="1445679"/>
                    <a:pt x="250328" y="1447933"/>
                    <a:pt x="254470" y="1448482"/>
                  </a:cubicBezTo>
                  <a:cubicBezTo>
                    <a:pt x="262076" y="1449609"/>
                    <a:pt x="261090" y="1447073"/>
                    <a:pt x="264612" y="1442143"/>
                  </a:cubicBezTo>
                  <a:cubicBezTo>
                    <a:pt x="267344" y="1438185"/>
                    <a:pt x="271556" y="1435494"/>
                    <a:pt x="276303" y="1434677"/>
                  </a:cubicBezTo>
                  <a:cubicBezTo>
                    <a:pt x="286164" y="1433269"/>
                    <a:pt x="298278" y="1438481"/>
                    <a:pt x="298841" y="1424254"/>
                  </a:cubicBezTo>
                  <a:cubicBezTo>
                    <a:pt x="301278" y="1424240"/>
                    <a:pt x="303701" y="1423859"/>
                    <a:pt x="306025" y="1423127"/>
                  </a:cubicBezTo>
                  <a:cubicBezTo>
                    <a:pt x="308561" y="1421718"/>
                    <a:pt x="308702" y="1419042"/>
                    <a:pt x="311801" y="1418056"/>
                  </a:cubicBezTo>
                  <a:cubicBezTo>
                    <a:pt x="318703" y="1415943"/>
                    <a:pt x="324478" y="1419042"/>
                    <a:pt x="331240" y="1415520"/>
                  </a:cubicBezTo>
                  <a:cubicBezTo>
                    <a:pt x="338001" y="1411998"/>
                    <a:pt x="339269" y="1412139"/>
                    <a:pt x="342086" y="1407350"/>
                  </a:cubicBezTo>
                  <a:cubicBezTo>
                    <a:pt x="344904" y="1402561"/>
                    <a:pt x="346031" y="1394391"/>
                    <a:pt x="353074" y="1396363"/>
                  </a:cubicBezTo>
                  <a:cubicBezTo>
                    <a:pt x="359666" y="1395884"/>
                    <a:pt x="364625" y="1390151"/>
                    <a:pt x="364146" y="1383544"/>
                  </a:cubicBezTo>
                  <a:cubicBezTo>
                    <a:pt x="364075" y="1382488"/>
                    <a:pt x="363850" y="1381445"/>
                    <a:pt x="363498" y="1380445"/>
                  </a:cubicBezTo>
                  <a:cubicBezTo>
                    <a:pt x="362653" y="1378755"/>
                    <a:pt x="360117" y="1378191"/>
                    <a:pt x="359131" y="1376642"/>
                  </a:cubicBezTo>
                  <a:cubicBezTo>
                    <a:pt x="358004" y="1373951"/>
                    <a:pt x="357117" y="1371176"/>
                    <a:pt x="356455" y="1368331"/>
                  </a:cubicBezTo>
                  <a:cubicBezTo>
                    <a:pt x="355328" y="1362415"/>
                    <a:pt x="356455" y="1356217"/>
                    <a:pt x="355187" y="1350441"/>
                  </a:cubicBezTo>
                  <a:cubicBezTo>
                    <a:pt x="354313" y="1348483"/>
                    <a:pt x="353609" y="1346455"/>
                    <a:pt x="353074" y="1344384"/>
                  </a:cubicBezTo>
                  <a:cubicBezTo>
                    <a:pt x="352384" y="1340848"/>
                    <a:pt x="352384" y="1337214"/>
                    <a:pt x="353074" y="1333679"/>
                  </a:cubicBezTo>
                  <a:cubicBezTo>
                    <a:pt x="360357" y="1333721"/>
                    <a:pt x="367372" y="1330946"/>
                    <a:pt x="372654" y="1325931"/>
                  </a:cubicBezTo>
                  <a:cubicBezTo>
                    <a:pt x="375471" y="1321705"/>
                    <a:pt x="374908" y="1321423"/>
                    <a:pt x="379415" y="1319029"/>
                  </a:cubicBezTo>
                  <a:cubicBezTo>
                    <a:pt x="382458" y="1317648"/>
                    <a:pt x="385261" y="1315789"/>
                    <a:pt x="387726" y="1313535"/>
                  </a:cubicBezTo>
                  <a:cubicBezTo>
                    <a:pt x="391248" y="1307534"/>
                    <a:pt x="393938" y="1301097"/>
                    <a:pt x="395755" y="1294378"/>
                  </a:cubicBezTo>
                  <a:cubicBezTo>
                    <a:pt x="397446" y="1290574"/>
                    <a:pt x="398009" y="1287616"/>
                    <a:pt x="399277" y="1284095"/>
                  </a:cubicBezTo>
                  <a:cubicBezTo>
                    <a:pt x="400094" y="1280784"/>
                    <a:pt x="401742" y="1277728"/>
                    <a:pt x="404066" y="1275220"/>
                  </a:cubicBezTo>
                  <a:cubicBezTo>
                    <a:pt x="405700" y="1271980"/>
                    <a:pt x="406841" y="1268515"/>
                    <a:pt x="407447" y="1264937"/>
                  </a:cubicBezTo>
                  <a:cubicBezTo>
                    <a:pt x="409701" y="1259021"/>
                    <a:pt x="407447" y="1259162"/>
                    <a:pt x="415617" y="1259443"/>
                  </a:cubicBezTo>
                  <a:cubicBezTo>
                    <a:pt x="423787" y="1259725"/>
                    <a:pt x="421956" y="1259443"/>
                    <a:pt x="424492" y="1254513"/>
                  </a:cubicBezTo>
                  <a:cubicBezTo>
                    <a:pt x="426041" y="1251414"/>
                    <a:pt x="427168" y="1248174"/>
                    <a:pt x="428717" y="1245075"/>
                  </a:cubicBezTo>
                  <a:cubicBezTo>
                    <a:pt x="430267" y="1241976"/>
                    <a:pt x="432098" y="1237328"/>
                    <a:pt x="437733" y="1240004"/>
                  </a:cubicBezTo>
                  <a:cubicBezTo>
                    <a:pt x="443367" y="1242681"/>
                    <a:pt x="439564" y="1247752"/>
                    <a:pt x="443649" y="1250710"/>
                  </a:cubicBezTo>
                  <a:cubicBezTo>
                    <a:pt x="451861" y="1252964"/>
                    <a:pt x="460581" y="1252414"/>
                    <a:pt x="468441" y="1249161"/>
                  </a:cubicBezTo>
                  <a:cubicBezTo>
                    <a:pt x="471962" y="1246907"/>
                    <a:pt x="471681" y="1243808"/>
                    <a:pt x="473794" y="1240850"/>
                  </a:cubicBezTo>
                  <a:cubicBezTo>
                    <a:pt x="475921" y="1238427"/>
                    <a:pt x="478231" y="1236159"/>
                    <a:pt x="480696" y="1234088"/>
                  </a:cubicBezTo>
                  <a:cubicBezTo>
                    <a:pt x="485288" y="1227834"/>
                    <a:pt x="493120" y="1224862"/>
                    <a:pt x="500699" y="1226482"/>
                  </a:cubicBezTo>
                  <a:cubicBezTo>
                    <a:pt x="504924" y="1226482"/>
                    <a:pt x="507038" y="1228735"/>
                    <a:pt x="511404" y="1229299"/>
                  </a:cubicBezTo>
                  <a:cubicBezTo>
                    <a:pt x="515771" y="1229862"/>
                    <a:pt x="519011" y="1229299"/>
                    <a:pt x="522532" y="1231975"/>
                  </a:cubicBezTo>
                  <a:cubicBezTo>
                    <a:pt x="526054" y="1234652"/>
                    <a:pt x="528167" y="1245075"/>
                    <a:pt x="534083" y="1250428"/>
                  </a:cubicBezTo>
                  <a:cubicBezTo>
                    <a:pt x="537605" y="1253668"/>
                    <a:pt x="540422" y="1252119"/>
                    <a:pt x="543803" y="1254513"/>
                  </a:cubicBezTo>
                  <a:cubicBezTo>
                    <a:pt x="547183" y="1256908"/>
                    <a:pt x="547606" y="1260148"/>
                    <a:pt x="549860" y="1262261"/>
                  </a:cubicBezTo>
                  <a:cubicBezTo>
                    <a:pt x="551283" y="1262190"/>
                    <a:pt x="552621" y="1262895"/>
                    <a:pt x="553381" y="1264092"/>
                  </a:cubicBezTo>
                  <a:cubicBezTo>
                    <a:pt x="555776" y="1266628"/>
                    <a:pt x="553381" y="1267754"/>
                    <a:pt x="555213" y="1270431"/>
                  </a:cubicBezTo>
                  <a:cubicBezTo>
                    <a:pt x="557044" y="1273107"/>
                    <a:pt x="559298" y="1273812"/>
                    <a:pt x="562960" y="1276488"/>
                  </a:cubicBezTo>
                  <a:cubicBezTo>
                    <a:pt x="565425" y="1278671"/>
                    <a:pt x="568172" y="1280517"/>
                    <a:pt x="571130" y="1281982"/>
                  </a:cubicBezTo>
                  <a:cubicBezTo>
                    <a:pt x="571806" y="1283193"/>
                    <a:pt x="573004" y="1284024"/>
                    <a:pt x="574370" y="1284235"/>
                  </a:cubicBezTo>
                  <a:cubicBezTo>
                    <a:pt x="576765" y="1284235"/>
                    <a:pt x="580709" y="1282827"/>
                    <a:pt x="582963" y="1284235"/>
                  </a:cubicBezTo>
                  <a:cubicBezTo>
                    <a:pt x="587752" y="1286348"/>
                    <a:pt x="590851" y="1298322"/>
                    <a:pt x="591415" y="1303111"/>
                  </a:cubicBezTo>
                  <a:lnTo>
                    <a:pt x="595922" y="1304097"/>
                  </a:lnTo>
                  <a:cubicBezTo>
                    <a:pt x="596627" y="1312690"/>
                    <a:pt x="608459" y="1314380"/>
                    <a:pt x="615221" y="1314944"/>
                  </a:cubicBezTo>
                  <a:cubicBezTo>
                    <a:pt x="617333" y="1322832"/>
                    <a:pt x="613953" y="1329875"/>
                    <a:pt x="621700" y="1335932"/>
                  </a:cubicBezTo>
                  <a:cubicBezTo>
                    <a:pt x="627194" y="1340158"/>
                    <a:pt x="640858" y="1335932"/>
                    <a:pt x="643252" y="1341849"/>
                  </a:cubicBezTo>
                  <a:cubicBezTo>
                    <a:pt x="645647" y="1347765"/>
                    <a:pt x="642407" y="1351850"/>
                    <a:pt x="643252" y="1355935"/>
                  </a:cubicBezTo>
                  <a:cubicBezTo>
                    <a:pt x="644097" y="1360020"/>
                    <a:pt x="645506" y="1362415"/>
                    <a:pt x="646070" y="1366640"/>
                  </a:cubicBezTo>
                  <a:cubicBezTo>
                    <a:pt x="646633" y="1370866"/>
                    <a:pt x="644520" y="1376219"/>
                    <a:pt x="646070" y="1379882"/>
                  </a:cubicBezTo>
                  <a:cubicBezTo>
                    <a:pt x="647619" y="1383544"/>
                    <a:pt x="652408" y="1383262"/>
                    <a:pt x="650859" y="1388615"/>
                  </a:cubicBezTo>
                  <a:cubicBezTo>
                    <a:pt x="654662" y="1389742"/>
                    <a:pt x="660719" y="1389601"/>
                    <a:pt x="662691" y="1386643"/>
                  </a:cubicBezTo>
                  <a:cubicBezTo>
                    <a:pt x="664663" y="1383220"/>
                    <a:pt x="666931" y="1379966"/>
                    <a:pt x="669453" y="1376924"/>
                  </a:cubicBezTo>
                  <a:cubicBezTo>
                    <a:pt x="671833" y="1374656"/>
                    <a:pt x="673693" y="1371923"/>
                    <a:pt x="674946" y="1368894"/>
                  </a:cubicBezTo>
                  <a:cubicBezTo>
                    <a:pt x="676778" y="1362555"/>
                    <a:pt x="673960" y="1361147"/>
                    <a:pt x="672693" y="1355935"/>
                  </a:cubicBezTo>
                  <a:cubicBezTo>
                    <a:pt x="670918" y="1347990"/>
                    <a:pt x="672665" y="1339679"/>
                    <a:pt x="677482" y="1333115"/>
                  </a:cubicBezTo>
                  <a:cubicBezTo>
                    <a:pt x="679877" y="1330580"/>
                    <a:pt x="684103" y="1330720"/>
                    <a:pt x="686638" y="1328467"/>
                  </a:cubicBezTo>
                  <a:cubicBezTo>
                    <a:pt x="689878" y="1324846"/>
                    <a:pt x="690695" y="1319677"/>
                    <a:pt x="688751" y="1315225"/>
                  </a:cubicBezTo>
                  <a:lnTo>
                    <a:pt x="684385" y="1314239"/>
                  </a:lnTo>
                  <a:cubicBezTo>
                    <a:pt x="683919" y="1312774"/>
                    <a:pt x="683596" y="1311267"/>
                    <a:pt x="683398" y="1309732"/>
                  </a:cubicBezTo>
                  <a:cubicBezTo>
                    <a:pt x="677059" y="1308577"/>
                    <a:pt x="670960" y="1306337"/>
                    <a:pt x="665368" y="1303111"/>
                  </a:cubicBezTo>
                  <a:cubicBezTo>
                    <a:pt x="660860" y="1300998"/>
                    <a:pt x="660719" y="1300294"/>
                    <a:pt x="658466" y="1296209"/>
                  </a:cubicBezTo>
                  <a:cubicBezTo>
                    <a:pt x="657198" y="1293096"/>
                    <a:pt x="654704" y="1290645"/>
                    <a:pt x="651563" y="1289447"/>
                  </a:cubicBezTo>
                  <a:cubicBezTo>
                    <a:pt x="645788" y="1286067"/>
                    <a:pt x="640294" y="1284799"/>
                    <a:pt x="634519" y="1281841"/>
                  </a:cubicBezTo>
                  <a:cubicBezTo>
                    <a:pt x="628743" y="1278883"/>
                    <a:pt x="622686" y="1273389"/>
                    <a:pt x="615925" y="1270149"/>
                  </a:cubicBezTo>
                  <a:cubicBezTo>
                    <a:pt x="613262" y="1269121"/>
                    <a:pt x="610530" y="1268276"/>
                    <a:pt x="607755" y="1267614"/>
                  </a:cubicBezTo>
                  <a:cubicBezTo>
                    <a:pt x="603670" y="1266346"/>
                    <a:pt x="602402" y="1262261"/>
                    <a:pt x="599021" y="1260430"/>
                  </a:cubicBezTo>
                  <a:cubicBezTo>
                    <a:pt x="597148" y="1259796"/>
                    <a:pt x="595119" y="1259796"/>
                    <a:pt x="593246" y="1260430"/>
                  </a:cubicBezTo>
                  <a:cubicBezTo>
                    <a:pt x="589020" y="1258176"/>
                    <a:pt x="592260" y="1258739"/>
                    <a:pt x="590710" y="1254795"/>
                  </a:cubicBezTo>
                  <a:cubicBezTo>
                    <a:pt x="589161" y="1250851"/>
                    <a:pt x="589302" y="1247188"/>
                    <a:pt x="587893" y="1243808"/>
                  </a:cubicBezTo>
                  <a:cubicBezTo>
                    <a:pt x="588583" y="1242188"/>
                    <a:pt x="588583" y="1240357"/>
                    <a:pt x="587893" y="1238737"/>
                  </a:cubicBezTo>
                  <a:cubicBezTo>
                    <a:pt x="587048" y="1237610"/>
                    <a:pt x="583526" y="1237751"/>
                    <a:pt x="582118" y="1236342"/>
                  </a:cubicBezTo>
                  <a:cubicBezTo>
                    <a:pt x="580047" y="1233792"/>
                    <a:pt x="578201" y="1231060"/>
                    <a:pt x="576624" y="1228172"/>
                  </a:cubicBezTo>
                  <a:cubicBezTo>
                    <a:pt x="572722" y="1221284"/>
                    <a:pt x="571102" y="1213353"/>
                    <a:pt x="571975" y="1205493"/>
                  </a:cubicBezTo>
                  <a:cubicBezTo>
                    <a:pt x="571975" y="1199858"/>
                    <a:pt x="569158" y="1182955"/>
                    <a:pt x="580286" y="1189575"/>
                  </a:cubicBezTo>
                  <a:cubicBezTo>
                    <a:pt x="585076" y="1192252"/>
                    <a:pt x="583808" y="1196478"/>
                    <a:pt x="585498" y="1199999"/>
                  </a:cubicBezTo>
                  <a:cubicBezTo>
                    <a:pt x="587090" y="1202887"/>
                    <a:pt x="589245" y="1205422"/>
                    <a:pt x="591837" y="1207465"/>
                  </a:cubicBezTo>
                  <a:cubicBezTo>
                    <a:pt x="597613" y="1212395"/>
                    <a:pt x="605924" y="1212677"/>
                    <a:pt x="612403" y="1217044"/>
                  </a:cubicBezTo>
                  <a:cubicBezTo>
                    <a:pt x="617742" y="1221044"/>
                    <a:pt x="622489" y="1225791"/>
                    <a:pt x="626489" y="1231130"/>
                  </a:cubicBezTo>
                  <a:cubicBezTo>
                    <a:pt x="628321" y="1233525"/>
                    <a:pt x="627476" y="1236201"/>
                    <a:pt x="630434" y="1238173"/>
                  </a:cubicBezTo>
                  <a:cubicBezTo>
                    <a:pt x="633392" y="1240145"/>
                    <a:pt x="637618" y="1239582"/>
                    <a:pt x="640858" y="1241554"/>
                  </a:cubicBezTo>
                  <a:cubicBezTo>
                    <a:pt x="643675" y="1243132"/>
                    <a:pt x="646196" y="1245174"/>
                    <a:pt x="648324" y="1247611"/>
                  </a:cubicBezTo>
                  <a:cubicBezTo>
                    <a:pt x="650718" y="1250428"/>
                    <a:pt x="651563" y="1253246"/>
                    <a:pt x="653676" y="1255922"/>
                  </a:cubicBezTo>
                  <a:cubicBezTo>
                    <a:pt x="656536" y="1258711"/>
                    <a:pt x="659818" y="1261049"/>
                    <a:pt x="663396" y="1262824"/>
                  </a:cubicBezTo>
                  <a:cubicBezTo>
                    <a:pt x="664987" y="1263388"/>
                    <a:pt x="666734" y="1263388"/>
                    <a:pt x="668326" y="1262824"/>
                  </a:cubicBezTo>
                  <a:cubicBezTo>
                    <a:pt x="670298" y="1263810"/>
                    <a:pt x="671284" y="1265360"/>
                    <a:pt x="673538" y="1265782"/>
                  </a:cubicBezTo>
                  <a:cubicBezTo>
                    <a:pt x="680722" y="1267473"/>
                    <a:pt x="692695" y="1261556"/>
                    <a:pt x="693400" y="1273389"/>
                  </a:cubicBezTo>
                  <a:cubicBezTo>
                    <a:pt x="697626" y="1273389"/>
                    <a:pt x="700302" y="1273389"/>
                    <a:pt x="703260" y="1277333"/>
                  </a:cubicBezTo>
                  <a:cubicBezTo>
                    <a:pt x="706218" y="1281277"/>
                    <a:pt x="705373" y="1282122"/>
                    <a:pt x="709317" y="1284940"/>
                  </a:cubicBezTo>
                  <a:cubicBezTo>
                    <a:pt x="714909" y="1289912"/>
                    <a:pt x="718544" y="1296688"/>
                    <a:pt x="719600" y="1304097"/>
                  </a:cubicBezTo>
                  <a:cubicBezTo>
                    <a:pt x="720163" y="1313239"/>
                    <a:pt x="720163" y="1322423"/>
                    <a:pt x="719600" y="1331566"/>
                  </a:cubicBezTo>
                  <a:cubicBezTo>
                    <a:pt x="720445" y="1337764"/>
                    <a:pt x="722136" y="1347624"/>
                    <a:pt x="730165" y="1348469"/>
                  </a:cubicBezTo>
                  <a:cubicBezTo>
                    <a:pt x="730165" y="1349878"/>
                    <a:pt x="730165" y="1351427"/>
                    <a:pt x="731151" y="1352836"/>
                  </a:cubicBezTo>
                  <a:cubicBezTo>
                    <a:pt x="734405" y="1353428"/>
                    <a:pt x="737701" y="1353808"/>
                    <a:pt x="741011" y="1353963"/>
                  </a:cubicBezTo>
                  <a:cubicBezTo>
                    <a:pt x="742843" y="1353963"/>
                    <a:pt x="746646" y="1356076"/>
                    <a:pt x="749181" y="1356639"/>
                  </a:cubicBezTo>
                  <a:cubicBezTo>
                    <a:pt x="749759" y="1357949"/>
                    <a:pt x="750999" y="1358865"/>
                    <a:pt x="752421" y="1359034"/>
                  </a:cubicBezTo>
                  <a:lnTo>
                    <a:pt x="758197" y="1359034"/>
                  </a:lnTo>
                  <a:cubicBezTo>
                    <a:pt x="761155" y="1359034"/>
                    <a:pt x="762282" y="1362274"/>
                    <a:pt x="765803" y="1362274"/>
                  </a:cubicBezTo>
                  <a:cubicBezTo>
                    <a:pt x="766156" y="1369401"/>
                    <a:pt x="770945" y="1375557"/>
                    <a:pt x="777777" y="1377628"/>
                  </a:cubicBezTo>
                  <a:cubicBezTo>
                    <a:pt x="786257" y="1381431"/>
                    <a:pt x="795638" y="1382699"/>
                    <a:pt x="804822" y="1381290"/>
                  </a:cubicBezTo>
                  <a:cubicBezTo>
                    <a:pt x="809612" y="1379037"/>
                    <a:pt x="806935" y="1376219"/>
                    <a:pt x="803977" y="1373402"/>
                  </a:cubicBezTo>
                  <a:cubicBezTo>
                    <a:pt x="801019" y="1370585"/>
                    <a:pt x="800737" y="1372134"/>
                    <a:pt x="799047" y="1370162"/>
                  </a:cubicBezTo>
                  <a:cubicBezTo>
                    <a:pt x="797864" y="1368472"/>
                    <a:pt x="796906" y="1366626"/>
                    <a:pt x="796230" y="1364668"/>
                  </a:cubicBezTo>
                  <a:cubicBezTo>
                    <a:pt x="796089" y="1360696"/>
                    <a:pt x="795427" y="1356766"/>
                    <a:pt x="794258" y="1352977"/>
                  </a:cubicBezTo>
                  <a:cubicBezTo>
                    <a:pt x="794258" y="1351568"/>
                    <a:pt x="791863" y="1348610"/>
                    <a:pt x="791581" y="1347483"/>
                  </a:cubicBezTo>
                  <a:cubicBezTo>
                    <a:pt x="791300" y="1346356"/>
                    <a:pt x="791581" y="1342130"/>
                    <a:pt x="791581" y="1339736"/>
                  </a:cubicBezTo>
                  <a:cubicBezTo>
                    <a:pt x="790060" y="1336820"/>
                    <a:pt x="788172" y="1334129"/>
                    <a:pt x="785947" y="1331706"/>
                  </a:cubicBezTo>
                  <a:cubicBezTo>
                    <a:pt x="783566" y="1328579"/>
                    <a:pt x="782594" y="1324593"/>
                    <a:pt x="783270" y="1320719"/>
                  </a:cubicBezTo>
                  <a:cubicBezTo>
                    <a:pt x="784257" y="1314380"/>
                    <a:pt x="784820" y="1315225"/>
                    <a:pt x="791440" y="1315366"/>
                  </a:cubicBezTo>
                  <a:lnTo>
                    <a:pt x="807921" y="1315366"/>
                  </a:lnTo>
                  <a:cubicBezTo>
                    <a:pt x="818064" y="1315366"/>
                    <a:pt x="819754" y="1307055"/>
                    <a:pt x="829755" y="1307196"/>
                  </a:cubicBezTo>
                  <a:cubicBezTo>
                    <a:pt x="834446" y="1307562"/>
                    <a:pt x="839151" y="1307562"/>
                    <a:pt x="843841" y="1307196"/>
                  </a:cubicBezTo>
                  <a:cubicBezTo>
                    <a:pt x="848772" y="1307196"/>
                    <a:pt x="851871" y="1304379"/>
                    <a:pt x="857083" y="1303956"/>
                  </a:cubicBezTo>
                  <a:cubicBezTo>
                    <a:pt x="858491" y="1298463"/>
                    <a:pt x="855815" y="1292546"/>
                    <a:pt x="862858" y="1289870"/>
                  </a:cubicBezTo>
                  <a:cubicBezTo>
                    <a:pt x="866563" y="1289588"/>
                    <a:pt x="870282" y="1289588"/>
                    <a:pt x="873986" y="1289870"/>
                  </a:cubicBezTo>
                  <a:cubicBezTo>
                    <a:pt x="879621" y="1289025"/>
                    <a:pt x="878635" y="1289870"/>
                    <a:pt x="879480" y="1284376"/>
                  </a:cubicBezTo>
                  <a:cubicBezTo>
                    <a:pt x="880311" y="1278178"/>
                    <a:pt x="880072" y="1271896"/>
                    <a:pt x="878776" y="1265782"/>
                  </a:cubicBezTo>
                  <a:cubicBezTo>
                    <a:pt x="876663" y="1258176"/>
                    <a:pt x="867788" y="1260993"/>
                    <a:pt x="865535" y="1254372"/>
                  </a:cubicBezTo>
                  <a:cubicBezTo>
                    <a:pt x="864422" y="1248104"/>
                    <a:pt x="864661" y="1241667"/>
                    <a:pt x="866239" y="1235497"/>
                  </a:cubicBezTo>
                  <a:cubicBezTo>
                    <a:pt x="867859" y="1233511"/>
                    <a:pt x="869704" y="1231708"/>
                    <a:pt x="871733" y="1230144"/>
                  </a:cubicBezTo>
                  <a:lnTo>
                    <a:pt x="876099" y="1229017"/>
                  </a:lnTo>
                  <a:lnTo>
                    <a:pt x="877367" y="1224791"/>
                  </a:lnTo>
                  <a:cubicBezTo>
                    <a:pt x="880396" y="1220283"/>
                    <a:pt x="883128" y="1215579"/>
                    <a:pt x="885537" y="1210705"/>
                  </a:cubicBezTo>
                  <a:cubicBezTo>
                    <a:pt x="887791" y="1205352"/>
                    <a:pt x="888495" y="1199999"/>
                    <a:pt x="891031" y="1194365"/>
                  </a:cubicBezTo>
                  <a:cubicBezTo>
                    <a:pt x="892496" y="1189815"/>
                    <a:pt x="894834" y="1185603"/>
                    <a:pt x="897933" y="1181969"/>
                  </a:cubicBezTo>
                  <a:cubicBezTo>
                    <a:pt x="900891" y="1178729"/>
                    <a:pt x="899905" y="1178447"/>
                    <a:pt x="901314" y="1174503"/>
                  </a:cubicBezTo>
                  <a:cubicBezTo>
                    <a:pt x="902723" y="1170559"/>
                    <a:pt x="903568" y="1168868"/>
                    <a:pt x="904131" y="1166474"/>
                  </a:cubicBezTo>
                  <a:cubicBezTo>
                    <a:pt x="905822" y="1159712"/>
                    <a:pt x="901737" y="1154359"/>
                    <a:pt x="906807" y="1149711"/>
                  </a:cubicBezTo>
                  <a:cubicBezTo>
                    <a:pt x="911879" y="1145063"/>
                    <a:pt x="919767" y="1147176"/>
                    <a:pt x="925965" y="1147035"/>
                  </a:cubicBezTo>
                  <a:cubicBezTo>
                    <a:pt x="941460" y="1147035"/>
                    <a:pt x="940051" y="1162530"/>
                    <a:pt x="940051" y="1175207"/>
                  </a:cubicBezTo>
                  <a:cubicBezTo>
                    <a:pt x="940051" y="1177884"/>
                    <a:pt x="938784" y="1183377"/>
                    <a:pt x="940051" y="1185631"/>
                  </a:cubicBezTo>
                  <a:cubicBezTo>
                    <a:pt x="941319" y="1187885"/>
                    <a:pt x="945404" y="1188026"/>
                    <a:pt x="947095" y="1189575"/>
                  </a:cubicBezTo>
                  <a:cubicBezTo>
                    <a:pt x="952729" y="1194928"/>
                    <a:pt x="949066" y="1200704"/>
                    <a:pt x="950898" y="1207606"/>
                  </a:cubicBezTo>
                  <a:cubicBezTo>
                    <a:pt x="956392" y="1207606"/>
                    <a:pt x="964139" y="1213522"/>
                    <a:pt x="969773" y="1210987"/>
                  </a:cubicBezTo>
                  <a:cubicBezTo>
                    <a:pt x="975408" y="1208451"/>
                    <a:pt x="972450" y="1206620"/>
                    <a:pt x="972450" y="1202535"/>
                  </a:cubicBezTo>
                  <a:cubicBezTo>
                    <a:pt x="972140" y="1198731"/>
                    <a:pt x="973084" y="1194914"/>
                    <a:pt x="975126" y="1191688"/>
                  </a:cubicBezTo>
                  <a:cubicBezTo>
                    <a:pt x="972309" y="1183096"/>
                    <a:pt x="989213" y="1177602"/>
                    <a:pt x="993720" y="1178588"/>
                  </a:cubicBezTo>
                  <a:cubicBezTo>
                    <a:pt x="998228" y="1179574"/>
                    <a:pt x="997523" y="1183518"/>
                    <a:pt x="999918" y="1178588"/>
                  </a:cubicBezTo>
                  <a:cubicBezTo>
                    <a:pt x="1000989" y="1173954"/>
                    <a:pt x="1000989" y="1169136"/>
                    <a:pt x="999918" y="1164502"/>
                  </a:cubicBezTo>
                  <a:cubicBezTo>
                    <a:pt x="998932" y="1163375"/>
                    <a:pt x="993439" y="1162530"/>
                    <a:pt x="992030" y="1161403"/>
                  </a:cubicBezTo>
                  <a:cubicBezTo>
                    <a:pt x="989410" y="1159304"/>
                    <a:pt x="987494" y="1156458"/>
                    <a:pt x="986536" y="1153233"/>
                  </a:cubicBezTo>
                  <a:cubicBezTo>
                    <a:pt x="983719" y="1141682"/>
                    <a:pt x="992875" y="1143795"/>
                    <a:pt x="1000622" y="1141682"/>
                  </a:cubicBezTo>
                  <a:cubicBezTo>
                    <a:pt x="1000622" y="1140132"/>
                    <a:pt x="1000622" y="1138724"/>
                    <a:pt x="1001609" y="1137174"/>
                  </a:cubicBezTo>
                  <a:cubicBezTo>
                    <a:pt x="1010060" y="1137174"/>
                    <a:pt x="1007666" y="1127595"/>
                    <a:pt x="1014568" y="1125623"/>
                  </a:cubicBezTo>
                  <a:lnTo>
                    <a:pt x="1020343" y="1125623"/>
                  </a:lnTo>
                  <a:cubicBezTo>
                    <a:pt x="1022315" y="1125623"/>
                    <a:pt x="1023724" y="1122102"/>
                    <a:pt x="1025696" y="1122384"/>
                  </a:cubicBezTo>
                  <a:cubicBezTo>
                    <a:pt x="1027668" y="1122665"/>
                    <a:pt x="1030908" y="1128581"/>
                    <a:pt x="1031330" y="1130835"/>
                  </a:cubicBezTo>
                  <a:cubicBezTo>
                    <a:pt x="1031753" y="1133089"/>
                    <a:pt x="1031330" y="1134639"/>
                    <a:pt x="1031330" y="1136611"/>
                  </a:cubicBezTo>
                  <a:cubicBezTo>
                    <a:pt x="1031330" y="1138583"/>
                    <a:pt x="1033725" y="1139287"/>
                    <a:pt x="1034289" y="1141682"/>
                  </a:cubicBezTo>
                  <a:cubicBezTo>
                    <a:pt x="1035007" y="1145753"/>
                    <a:pt x="1034261" y="1149950"/>
                    <a:pt x="1032176" y="1153514"/>
                  </a:cubicBezTo>
                  <a:cubicBezTo>
                    <a:pt x="1030485" y="1157177"/>
                    <a:pt x="1029922" y="1160276"/>
                    <a:pt x="1028654" y="1163797"/>
                  </a:cubicBezTo>
                  <a:cubicBezTo>
                    <a:pt x="1027274" y="1167178"/>
                    <a:pt x="1026189" y="1170657"/>
                    <a:pt x="1025414" y="1174221"/>
                  </a:cubicBezTo>
                  <a:lnTo>
                    <a:pt x="1020907" y="1175207"/>
                  </a:lnTo>
                  <a:cubicBezTo>
                    <a:pt x="1019780" y="1179292"/>
                    <a:pt x="1018794" y="1186899"/>
                    <a:pt x="1023020" y="1189294"/>
                  </a:cubicBezTo>
                  <a:cubicBezTo>
                    <a:pt x="1027246" y="1191688"/>
                    <a:pt x="1028372" y="1187603"/>
                    <a:pt x="1030908" y="1189294"/>
                  </a:cubicBezTo>
                  <a:cubicBezTo>
                    <a:pt x="1032176" y="1191787"/>
                    <a:pt x="1033261" y="1194379"/>
                    <a:pt x="1034148" y="1197041"/>
                  </a:cubicBezTo>
                  <a:cubicBezTo>
                    <a:pt x="1035331" y="1198717"/>
                    <a:pt x="1036317" y="1200506"/>
                    <a:pt x="1037106" y="1202394"/>
                  </a:cubicBezTo>
                  <a:cubicBezTo>
                    <a:pt x="1037951" y="1206620"/>
                    <a:pt x="1034852" y="1209014"/>
                    <a:pt x="1039501" y="1210987"/>
                  </a:cubicBezTo>
                  <a:cubicBezTo>
                    <a:pt x="1042078" y="1211141"/>
                    <a:pt x="1044671" y="1211141"/>
                    <a:pt x="1047248" y="1210987"/>
                  </a:cubicBezTo>
                  <a:cubicBezTo>
                    <a:pt x="1050009" y="1212015"/>
                    <a:pt x="1052826" y="1212860"/>
                    <a:pt x="1055700" y="1213522"/>
                  </a:cubicBezTo>
                  <a:lnTo>
                    <a:pt x="1056545" y="1218171"/>
                  </a:lnTo>
                  <a:cubicBezTo>
                    <a:pt x="1062772" y="1218945"/>
                    <a:pt x="1069054" y="1218945"/>
                    <a:pt x="1075280" y="1218171"/>
                  </a:cubicBezTo>
                  <a:cubicBezTo>
                    <a:pt x="1074773" y="1227594"/>
                    <a:pt x="1080492" y="1236229"/>
                    <a:pt x="1089367" y="1239441"/>
                  </a:cubicBezTo>
                  <a:cubicBezTo>
                    <a:pt x="1090634" y="1239441"/>
                    <a:pt x="1093733" y="1241976"/>
                    <a:pt x="1094719" y="1242258"/>
                  </a:cubicBezTo>
                  <a:cubicBezTo>
                    <a:pt x="1095705" y="1242540"/>
                    <a:pt x="1100776" y="1242258"/>
                    <a:pt x="1102608" y="1242258"/>
                  </a:cubicBezTo>
                  <a:cubicBezTo>
                    <a:pt x="1106833" y="1244089"/>
                    <a:pt x="1107820" y="1251414"/>
                    <a:pt x="1108383" y="1256345"/>
                  </a:cubicBezTo>
                  <a:lnTo>
                    <a:pt x="1112891" y="1257190"/>
                  </a:lnTo>
                  <a:cubicBezTo>
                    <a:pt x="1114722" y="1263529"/>
                    <a:pt x="1115285" y="1273107"/>
                    <a:pt x="1107960" y="1275361"/>
                  </a:cubicBezTo>
                  <a:cubicBezTo>
                    <a:pt x="1104326" y="1275925"/>
                    <a:pt x="1100608" y="1275925"/>
                    <a:pt x="1096973" y="1275361"/>
                  </a:cubicBezTo>
                  <a:cubicBezTo>
                    <a:pt x="1091620" y="1275361"/>
                    <a:pt x="1090493" y="1273530"/>
                    <a:pt x="1086127" y="1272544"/>
                  </a:cubicBezTo>
                  <a:cubicBezTo>
                    <a:pt x="1079393" y="1271361"/>
                    <a:pt x="1072463" y="1272093"/>
                    <a:pt x="1066124" y="1274657"/>
                  </a:cubicBezTo>
                  <a:cubicBezTo>
                    <a:pt x="1059940" y="1278488"/>
                    <a:pt x="1052432" y="1279559"/>
                    <a:pt x="1045417" y="1277615"/>
                  </a:cubicBezTo>
                  <a:cubicBezTo>
                    <a:pt x="1039078" y="1274798"/>
                    <a:pt x="1037811" y="1266768"/>
                    <a:pt x="1031330" y="1265078"/>
                  </a:cubicBezTo>
                  <a:cubicBezTo>
                    <a:pt x="1027809" y="1264233"/>
                    <a:pt x="1024147" y="1265078"/>
                    <a:pt x="1020766" y="1265078"/>
                  </a:cubicBezTo>
                  <a:cubicBezTo>
                    <a:pt x="1017385" y="1265078"/>
                    <a:pt x="1015272" y="1262261"/>
                    <a:pt x="1009919" y="1262261"/>
                  </a:cubicBezTo>
                  <a:cubicBezTo>
                    <a:pt x="1004567" y="1262261"/>
                    <a:pt x="998369" y="1265078"/>
                    <a:pt x="990762" y="1264937"/>
                  </a:cubicBezTo>
                  <a:lnTo>
                    <a:pt x="966111" y="1264937"/>
                  </a:lnTo>
                  <a:cubicBezTo>
                    <a:pt x="963012" y="1264599"/>
                    <a:pt x="959899" y="1265289"/>
                    <a:pt x="957237" y="1266909"/>
                  </a:cubicBezTo>
                  <a:lnTo>
                    <a:pt x="953011" y="1268177"/>
                  </a:lnTo>
                  <a:cubicBezTo>
                    <a:pt x="952546" y="1269614"/>
                    <a:pt x="952180" y="1271065"/>
                    <a:pt x="951884" y="1272544"/>
                  </a:cubicBezTo>
                  <a:cubicBezTo>
                    <a:pt x="949912" y="1274178"/>
                    <a:pt x="948024" y="1275910"/>
                    <a:pt x="946249" y="1277756"/>
                  </a:cubicBezTo>
                  <a:cubicBezTo>
                    <a:pt x="943995" y="1280996"/>
                    <a:pt x="944418" y="1284235"/>
                    <a:pt x="942164" y="1287475"/>
                  </a:cubicBezTo>
                  <a:cubicBezTo>
                    <a:pt x="934980" y="1298604"/>
                    <a:pt x="917936" y="1295505"/>
                    <a:pt x="907935" y="1299730"/>
                  </a:cubicBezTo>
                  <a:cubicBezTo>
                    <a:pt x="897933" y="1303956"/>
                    <a:pt x="894552" y="1316916"/>
                    <a:pt x="883988" y="1322409"/>
                  </a:cubicBezTo>
                  <a:cubicBezTo>
                    <a:pt x="881875" y="1323536"/>
                    <a:pt x="878353" y="1323818"/>
                    <a:pt x="875818" y="1325086"/>
                  </a:cubicBezTo>
                  <a:lnTo>
                    <a:pt x="868211" y="1328467"/>
                  </a:lnTo>
                  <a:cubicBezTo>
                    <a:pt x="865535" y="1329636"/>
                    <a:pt x="862745" y="1330523"/>
                    <a:pt x="859900" y="1331143"/>
                  </a:cubicBezTo>
                  <a:cubicBezTo>
                    <a:pt x="859337" y="1332481"/>
                    <a:pt x="858097" y="1333397"/>
                    <a:pt x="856660" y="1333538"/>
                  </a:cubicBezTo>
                  <a:cubicBezTo>
                    <a:pt x="853984" y="1333538"/>
                    <a:pt x="851589" y="1333538"/>
                    <a:pt x="848772" y="1333538"/>
                  </a:cubicBezTo>
                  <a:cubicBezTo>
                    <a:pt x="848574" y="1335073"/>
                    <a:pt x="848251" y="1336580"/>
                    <a:pt x="847786" y="1338045"/>
                  </a:cubicBezTo>
                  <a:cubicBezTo>
                    <a:pt x="839052" y="1338045"/>
                    <a:pt x="837784" y="1350864"/>
                    <a:pt x="840038" y="1357907"/>
                  </a:cubicBezTo>
                  <a:cubicBezTo>
                    <a:pt x="841165" y="1361429"/>
                    <a:pt x="844687" y="1362274"/>
                    <a:pt x="845814" y="1365795"/>
                  </a:cubicBezTo>
                  <a:cubicBezTo>
                    <a:pt x="846940" y="1369317"/>
                    <a:pt x="845814" y="1373825"/>
                    <a:pt x="848349" y="1379037"/>
                  </a:cubicBezTo>
                  <a:cubicBezTo>
                    <a:pt x="850026" y="1379177"/>
                    <a:pt x="851307" y="1380586"/>
                    <a:pt x="851307" y="1382276"/>
                  </a:cubicBezTo>
                  <a:cubicBezTo>
                    <a:pt x="852153" y="1384812"/>
                    <a:pt x="850180" y="1387347"/>
                    <a:pt x="851307" y="1390024"/>
                  </a:cubicBezTo>
                  <a:cubicBezTo>
                    <a:pt x="852434" y="1392700"/>
                    <a:pt x="855815" y="1393123"/>
                    <a:pt x="856379" y="1398757"/>
                  </a:cubicBezTo>
                  <a:cubicBezTo>
                    <a:pt x="856379" y="1400589"/>
                    <a:pt x="856379" y="1402561"/>
                    <a:pt x="856379" y="1404533"/>
                  </a:cubicBezTo>
                  <a:cubicBezTo>
                    <a:pt x="856379" y="1406505"/>
                    <a:pt x="858773" y="1405378"/>
                    <a:pt x="861449" y="1407632"/>
                  </a:cubicBezTo>
                  <a:cubicBezTo>
                    <a:pt x="864126" y="1409886"/>
                    <a:pt x="865394" y="1412703"/>
                    <a:pt x="869761" y="1412985"/>
                  </a:cubicBezTo>
                  <a:cubicBezTo>
                    <a:pt x="869761" y="1414534"/>
                    <a:pt x="870465" y="1415943"/>
                    <a:pt x="870746" y="1417492"/>
                  </a:cubicBezTo>
                  <a:cubicBezTo>
                    <a:pt x="874691" y="1417492"/>
                    <a:pt x="876804" y="1420873"/>
                    <a:pt x="880748" y="1421296"/>
                  </a:cubicBezTo>
                  <a:cubicBezTo>
                    <a:pt x="880748" y="1422704"/>
                    <a:pt x="880748" y="1424113"/>
                    <a:pt x="881734" y="1425662"/>
                  </a:cubicBezTo>
                  <a:cubicBezTo>
                    <a:pt x="888777" y="1425662"/>
                    <a:pt x="905540" y="1439749"/>
                    <a:pt x="906385" y="1423972"/>
                  </a:cubicBezTo>
                  <a:cubicBezTo>
                    <a:pt x="910231" y="1423972"/>
                    <a:pt x="913935" y="1422563"/>
                    <a:pt x="916809" y="1420028"/>
                  </a:cubicBezTo>
                  <a:cubicBezTo>
                    <a:pt x="922161" y="1415097"/>
                    <a:pt x="922866" y="1415238"/>
                    <a:pt x="930895" y="1415238"/>
                  </a:cubicBezTo>
                  <a:cubicBezTo>
                    <a:pt x="941460" y="1415238"/>
                    <a:pt x="946672" y="1417492"/>
                    <a:pt x="947799" y="1428479"/>
                  </a:cubicBezTo>
                  <a:cubicBezTo>
                    <a:pt x="949475" y="1429113"/>
                    <a:pt x="951334" y="1429113"/>
                    <a:pt x="953011" y="1428479"/>
                  </a:cubicBezTo>
                  <a:cubicBezTo>
                    <a:pt x="954419" y="1429325"/>
                    <a:pt x="956532" y="1431578"/>
                    <a:pt x="958223" y="1431719"/>
                  </a:cubicBezTo>
                  <a:cubicBezTo>
                    <a:pt x="962744" y="1430931"/>
                    <a:pt x="967182" y="1429691"/>
                    <a:pt x="971464" y="1428057"/>
                  </a:cubicBezTo>
                  <a:cubicBezTo>
                    <a:pt x="971957" y="1426761"/>
                    <a:pt x="973182" y="1425874"/>
                    <a:pt x="974563" y="1425803"/>
                  </a:cubicBezTo>
                  <a:cubicBezTo>
                    <a:pt x="977380" y="1425521"/>
                    <a:pt x="980211" y="1425521"/>
                    <a:pt x="983014" y="1425803"/>
                  </a:cubicBezTo>
                  <a:cubicBezTo>
                    <a:pt x="989269" y="1426789"/>
                    <a:pt x="995636" y="1426789"/>
                    <a:pt x="1001890" y="1425803"/>
                  </a:cubicBezTo>
                  <a:lnTo>
                    <a:pt x="1002595" y="1421296"/>
                  </a:lnTo>
                  <a:cubicBezTo>
                    <a:pt x="1007384" y="1419042"/>
                    <a:pt x="1013159" y="1423549"/>
                    <a:pt x="1018230" y="1423972"/>
                  </a:cubicBezTo>
                  <a:cubicBezTo>
                    <a:pt x="1019075" y="1431128"/>
                    <a:pt x="1019075" y="1438368"/>
                    <a:pt x="1018230" y="1445524"/>
                  </a:cubicBezTo>
                  <a:cubicBezTo>
                    <a:pt x="1019075" y="1452638"/>
                    <a:pt x="1019075" y="1459822"/>
                    <a:pt x="1018230" y="1466935"/>
                  </a:cubicBezTo>
                  <a:cubicBezTo>
                    <a:pt x="1011751" y="1466935"/>
                    <a:pt x="1002313" y="1469893"/>
                    <a:pt x="1001609" y="1477782"/>
                  </a:cubicBezTo>
                  <a:cubicBezTo>
                    <a:pt x="1000144" y="1478261"/>
                    <a:pt x="998636" y="1478585"/>
                    <a:pt x="997101" y="1478768"/>
                  </a:cubicBezTo>
                  <a:cubicBezTo>
                    <a:pt x="994847" y="1486656"/>
                    <a:pt x="999777" y="1492854"/>
                    <a:pt x="1002876" y="1499615"/>
                  </a:cubicBezTo>
                  <a:cubicBezTo>
                    <a:pt x="1005792" y="1507546"/>
                    <a:pt x="1006342" y="1516167"/>
                    <a:pt x="1004426" y="1524407"/>
                  </a:cubicBezTo>
                  <a:lnTo>
                    <a:pt x="1002172" y="1524407"/>
                  </a:lnTo>
                  <a:cubicBezTo>
                    <a:pt x="1002172" y="1528352"/>
                    <a:pt x="1004426" y="1537649"/>
                    <a:pt x="1002172" y="1540325"/>
                  </a:cubicBezTo>
                  <a:cubicBezTo>
                    <a:pt x="999918" y="1543001"/>
                    <a:pt x="993861" y="1540325"/>
                    <a:pt x="991607" y="1540325"/>
                  </a:cubicBezTo>
                  <a:cubicBezTo>
                    <a:pt x="985691" y="1540325"/>
                    <a:pt x="985832" y="1540325"/>
                    <a:pt x="981465" y="1536944"/>
                  </a:cubicBezTo>
                  <a:cubicBezTo>
                    <a:pt x="970210" y="1529281"/>
                    <a:pt x="956223" y="1526774"/>
                    <a:pt x="943009" y="1530042"/>
                  </a:cubicBezTo>
                  <a:cubicBezTo>
                    <a:pt x="931458" y="1533423"/>
                    <a:pt x="922021" y="1543283"/>
                    <a:pt x="909484" y="1543142"/>
                  </a:cubicBezTo>
                  <a:cubicBezTo>
                    <a:pt x="894130" y="1544762"/>
                    <a:pt x="878635" y="1544762"/>
                    <a:pt x="863281" y="1543142"/>
                  </a:cubicBezTo>
                  <a:cubicBezTo>
                    <a:pt x="862886" y="1538184"/>
                    <a:pt x="860802" y="1533507"/>
                    <a:pt x="857365" y="1529901"/>
                  </a:cubicBezTo>
                  <a:cubicBezTo>
                    <a:pt x="856252" y="1527506"/>
                    <a:pt x="854674" y="1525351"/>
                    <a:pt x="852716" y="1523562"/>
                  </a:cubicBezTo>
                  <a:cubicBezTo>
                    <a:pt x="850082" y="1522337"/>
                    <a:pt x="847279" y="1521492"/>
                    <a:pt x="844405" y="1521027"/>
                  </a:cubicBezTo>
                  <a:cubicBezTo>
                    <a:pt x="838630" y="1519055"/>
                    <a:pt x="836939" y="1515956"/>
                    <a:pt x="830319" y="1516097"/>
                  </a:cubicBezTo>
                  <a:cubicBezTo>
                    <a:pt x="823698" y="1516237"/>
                    <a:pt x="820318" y="1512998"/>
                    <a:pt x="813979" y="1509899"/>
                  </a:cubicBezTo>
                  <a:cubicBezTo>
                    <a:pt x="803273" y="1504405"/>
                    <a:pt x="784820" y="1507926"/>
                    <a:pt x="772847" y="1507926"/>
                  </a:cubicBezTo>
                  <a:cubicBezTo>
                    <a:pt x="769142" y="1507574"/>
                    <a:pt x="765423" y="1507574"/>
                    <a:pt x="761718" y="1507926"/>
                  </a:cubicBezTo>
                  <a:cubicBezTo>
                    <a:pt x="758338" y="1508772"/>
                    <a:pt x="757493" y="1510321"/>
                    <a:pt x="753689" y="1510884"/>
                  </a:cubicBezTo>
                  <a:cubicBezTo>
                    <a:pt x="749886" y="1511448"/>
                    <a:pt x="746787" y="1510884"/>
                    <a:pt x="743265" y="1510884"/>
                  </a:cubicBezTo>
                  <a:cubicBezTo>
                    <a:pt x="740560" y="1511913"/>
                    <a:pt x="737771" y="1512758"/>
                    <a:pt x="734954" y="1513420"/>
                  </a:cubicBezTo>
                  <a:cubicBezTo>
                    <a:pt x="734954" y="1514970"/>
                    <a:pt x="734250" y="1516519"/>
                    <a:pt x="733968" y="1517928"/>
                  </a:cubicBezTo>
                  <a:lnTo>
                    <a:pt x="729461" y="1518914"/>
                  </a:lnTo>
                  <a:cubicBezTo>
                    <a:pt x="728869" y="1523112"/>
                    <a:pt x="728489" y="1527351"/>
                    <a:pt x="728334" y="1531591"/>
                  </a:cubicBezTo>
                  <a:cubicBezTo>
                    <a:pt x="727333" y="1534930"/>
                    <a:pt x="725967" y="1538142"/>
                    <a:pt x="724249" y="1541170"/>
                  </a:cubicBezTo>
                  <a:cubicBezTo>
                    <a:pt x="721713" y="1545960"/>
                    <a:pt x="716783" y="1554130"/>
                    <a:pt x="710162" y="1555257"/>
                  </a:cubicBezTo>
                  <a:cubicBezTo>
                    <a:pt x="710162" y="1556806"/>
                    <a:pt x="709458" y="1558215"/>
                    <a:pt x="709176" y="1559764"/>
                  </a:cubicBezTo>
                  <a:cubicBezTo>
                    <a:pt x="703866" y="1560750"/>
                    <a:pt x="698428" y="1560750"/>
                    <a:pt x="693118" y="1559764"/>
                  </a:cubicBezTo>
                  <a:cubicBezTo>
                    <a:pt x="685089" y="1558496"/>
                    <a:pt x="688188" y="1554552"/>
                    <a:pt x="685089" y="1548636"/>
                  </a:cubicBezTo>
                  <a:cubicBezTo>
                    <a:pt x="683117" y="1544973"/>
                    <a:pt x="680722" y="1542438"/>
                    <a:pt x="678891" y="1538494"/>
                  </a:cubicBezTo>
                  <a:cubicBezTo>
                    <a:pt x="675228" y="1530746"/>
                    <a:pt x="673679" y="1534127"/>
                    <a:pt x="666354" y="1531873"/>
                  </a:cubicBezTo>
                  <a:cubicBezTo>
                    <a:pt x="666354" y="1530324"/>
                    <a:pt x="665649" y="1528774"/>
                    <a:pt x="665368" y="1527225"/>
                  </a:cubicBezTo>
                  <a:cubicBezTo>
                    <a:pt x="660156" y="1527225"/>
                    <a:pt x="657057" y="1524689"/>
                    <a:pt x="652268" y="1523985"/>
                  </a:cubicBezTo>
                  <a:cubicBezTo>
                    <a:pt x="647478" y="1523281"/>
                    <a:pt x="640717" y="1525393"/>
                    <a:pt x="635505" y="1523985"/>
                  </a:cubicBezTo>
                  <a:cubicBezTo>
                    <a:pt x="631490" y="1522759"/>
                    <a:pt x="627617" y="1521097"/>
                    <a:pt x="623954" y="1519055"/>
                  </a:cubicBezTo>
                  <a:cubicBezTo>
                    <a:pt x="622264" y="1518209"/>
                    <a:pt x="621137" y="1516519"/>
                    <a:pt x="619305" y="1515533"/>
                  </a:cubicBezTo>
                  <a:cubicBezTo>
                    <a:pt x="617474" y="1514547"/>
                    <a:pt x="614798" y="1514547"/>
                    <a:pt x="613108" y="1513561"/>
                  </a:cubicBezTo>
                  <a:cubicBezTo>
                    <a:pt x="611417" y="1512575"/>
                    <a:pt x="606910" y="1508067"/>
                    <a:pt x="602966" y="1507222"/>
                  </a:cubicBezTo>
                  <a:cubicBezTo>
                    <a:pt x="599021" y="1506377"/>
                    <a:pt x="590710" y="1509476"/>
                    <a:pt x="586203" y="1507222"/>
                  </a:cubicBezTo>
                  <a:cubicBezTo>
                    <a:pt x="581695" y="1504968"/>
                    <a:pt x="582540" y="1499756"/>
                    <a:pt x="580991" y="1496094"/>
                  </a:cubicBezTo>
                  <a:cubicBezTo>
                    <a:pt x="579441" y="1492431"/>
                    <a:pt x="577751" y="1488346"/>
                    <a:pt x="576061" y="1484543"/>
                  </a:cubicBezTo>
                  <a:cubicBezTo>
                    <a:pt x="574229" y="1480402"/>
                    <a:pt x="573131" y="1475965"/>
                    <a:pt x="572821" y="1471443"/>
                  </a:cubicBezTo>
                  <a:cubicBezTo>
                    <a:pt x="572821" y="1468344"/>
                    <a:pt x="572821" y="1467499"/>
                    <a:pt x="570849" y="1465245"/>
                  </a:cubicBezTo>
                  <a:cubicBezTo>
                    <a:pt x="568876" y="1462991"/>
                    <a:pt x="566623" y="1464259"/>
                    <a:pt x="565073" y="1462709"/>
                  </a:cubicBezTo>
                  <a:cubicBezTo>
                    <a:pt x="562495" y="1458850"/>
                    <a:pt x="561298" y="1454229"/>
                    <a:pt x="561692" y="1449609"/>
                  </a:cubicBezTo>
                  <a:cubicBezTo>
                    <a:pt x="561904" y="1446848"/>
                    <a:pt x="561904" y="1444059"/>
                    <a:pt x="561692" y="1441298"/>
                  </a:cubicBezTo>
                  <a:cubicBezTo>
                    <a:pt x="561143" y="1439213"/>
                    <a:pt x="560397" y="1437185"/>
                    <a:pt x="559438" y="1435241"/>
                  </a:cubicBezTo>
                  <a:cubicBezTo>
                    <a:pt x="559438" y="1432987"/>
                    <a:pt x="559438" y="1430170"/>
                    <a:pt x="558312" y="1428198"/>
                  </a:cubicBezTo>
                  <a:cubicBezTo>
                    <a:pt x="557185" y="1426226"/>
                    <a:pt x="554790" y="1425944"/>
                    <a:pt x="553945" y="1424394"/>
                  </a:cubicBezTo>
                  <a:cubicBezTo>
                    <a:pt x="551550" y="1420028"/>
                    <a:pt x="553945" y="1415238"/>
                    <a:pt x="550705" y="1411153"/>
                  </a:cubicBezTo>
                  <a:cubicBezTo>
                    <a:pt x="544521" y="1404533"/>
                    <a:pt x="535351" y="1401603"/>
                    <a:pt x="526476" y="1403406"/>
                  </a:cubicBezTo>
                  <a:cubicBezTo>
                    <a:pt x="526476" y="1404955"/>
                    <a:pt x="526476" y="1406505"/>
                    <a:pt x="525491" y="1408054"/>
                  </a:cubicBezTo>
                  <a:cubicBezTo>
                    <a:pt x="515672" y="1409322"/>
                    <a:pt x="505727" y="1409322"/>
                    <a:pt x="495909" y="1408054"/>
                  </a:cubicBezTo>
                  <a:cubicBezTo>
                    <a:pt x="485767" y="1408054"/>
                    <a:pt x="470131" y="1405378"/>
                    <a:pt x="460130" y="1405378"/>
                  </a:cubicBezTo>
                  <a:cubicBezTo>
                    <a:pt x="450129" y="1405378"/>
                    <a:pt x="446044" y="1403969"/>
                    <a:pt x="440409" y="1410167"/>
                  </a:cubicBezTo>
                  <a:cubicBezTo>
                    <a:pt x="434774" y="1416365"/>
                    <a:pt x="430830" y="1416365"/>
                    <a:pt x="421956" y="1416224"/>
                  </a:cubicBezTo>
                  <a:cubicBezTo>
                    <a:pt x="413702" y="1415731"/>
                    <a:pt x="405419" y="1415731"/>
                    <a:pt x="397164" y="1416224"/>
                  </a:cubicBezTo>
                  <a:cubicBezTo>
                    <a:pt x="391135" y="1417661"/>
                    <a:pt x="385543" y="1420507"/>
                    <a:pt x="380824" y="1424535"/>
                  </a:cubicBezTo>
                  <a:cubicBezTo>
                    <a:pt x="378218" y="1425747"/>
                    <a:pt x="375471" y="1426634"/>
                    <a:pt x="372654" y="1427212"/>
                  </a:cubicBezTo>
                  <a:cubicBezTo>
                    <a:pt x="369118" y="1428578"/>
                    <a:pt x="365428" y="1429522"/>
                    <a:pt x="361667" y="1430029"/>
                  </a:cubicBezTo>
                  <a:cubicBezTo>
                    <a:pt x="354342" y="1431015"/>
                    <a:pt x="349271" y="1431297"/>
                    <a:pt x="345185" y="1438199"/>
                  </a:cubicBezTo>
                  <a:cubicBezTo>
                    <a:pt x="343918" y="1440312"/>
                    <a:pt x="343354" y="1443834"/>
                    <a:pt x="341946" y="1445806"/>
                  </a:cubicBezTo>
                  <a:cubicBezTo>
                    <a:pt x="340537" y="1447778"/>
                    <a:pt x="336734" y="1449609"/>
                    <a:pt x="336593" y="1454117"/>
                  </a:cubicBezTo>
                  <a:cubicBezTo>
                    <a:pt x="330451" y="1455708"/>
                    <a:pt x="324183" y="1456793"/>
                    <a:pt x="317858" y="1457356"/>
                  </a:cubicBezTo>
                  <a:cubicBezTo>
                    <a:pt x="309970" y="1457356"/>
                    <a:pt x="308561" y="1462005"/>
                    <a:pt x="301518" y="1462850"/>
                  </a:cubicBezTo>
                  <a:cubicBezTo>
                    <a:pt x="294390" y="1462287"/>
                    <a:pt x="287234" y="1462287"/>
                    <a:pt x="280107" y="1462850"/>
                  </a:cubicBezTo>
                  <a:cubicBezTo>
                    <a:pt x="278135" y="1462850"/>
                    <a:pt x="275317" y="1466513"/>
                    <a:pt x="273345" y="1467076"/>
                  </a:cubicBezTo>
                  <a:cubicBezTo>
                    <a:pt x="268979" y="1468485"/>
                    <a:pt x="264471" y="1467076"/>
                    <a:pt x="260245" y="1467076"/>
                  </a:cubicBezTo>
                  <a:cubicBezTo>
                    <a:pt x="255146" y="1468724"/>
                    <a:pt x="250384" y="1471246"/>
                    <a:pt x="246159" y="1474542"/>
                  </a:cubicBezTo>
                  <a:cubicBezTo>
                    <a:pt x="244046" y="1476655"/>
                    <a:pt x="244468" y="1479613"/>
                    <a:pt x="242355" y="1481726"/>
                  </a:cubicBezTo>
                  <a:cubicBezTo>
                    <a:pt x="240270" y="1483388"/>
                    <a:pt x="237946" y="1484726"/>
                    <a:pt x="235453" y="1485670"/>
                  </a:cubicBezTo>
                  <a:lnTo>
                    <a:pt x="227987" y="1489192"/>
                  </a:lnTo>
                  <a:cubicBezTo>
                    <a:pt x="225311" y="1490276"/>
                    <a:pt x="222592" y="1491220"/>
                    <a:pt x="219817" y="1492009"/>
                  </a:cubicBezTo>
                  <a:cubicBezTo>
                    <a:pt x="215732" y="1492854"/>
                    <a:pt x="214323" y="1492009"/>
                    <a:pt x="210661" y="1493699"/>
                  </a:cubicBezTo>
                  <a:cubicBezTo>
                    <a:pt x="206999" y="1495390"/>
                    <a:pt x="206999" y="1500602"/>
                    <a:pt x="200941" y="1500461"/>
                  </a:cubicBezTo>
                  <a:cubicBezTo>
                    <a:pt x="200941" y="1505109"/>
                    <a:pt x="200941" y="1507222"/>
                    <a:pt x="197138" y="1510462"/>
                  </a:cubicBezTo>
                  <a:lnTo>
                    <a:pt x="192912" y="1511448"/>
                  </a:lnTo>
                  <a:cubicBezTo>
                    <a:pt x="190940" y="1513279"/>
                    <a:pt x="190518" y="1516519"/>
                    <a:pt x="188827" y="1518632"/>
                  </a:cubicBezTo>
                  <a:cubicBezTo>
                    <a:pt x="183657" y="1524788"/>
                    <a:pt x="177079" y="1529605"/>
                    <a:pt x="169670" y="1532718"/>
                  </a:cubicBezTo>
                  <a:cubicBezTo>
                    <a:pt x="163120" y="1534775"/>
                    <a:pt x="158147" y="1540128"/>
                    <a:pt x="156569" y="1546805"/>
                  </a:cubicBezTo>
                  <a:cubicBezTo>
                    <a:pt x="156274" y="1551496"/>
                    <a:pt x="156274" y="1556200"/>
                    <a:pt x="156569" y="1560891"/>
                  </a:cubicBezTo>
                  <a:cubicBezTo>
                    <a:pt x="156569" y="1567089"/>
                    <a:pt x="160795" y="1569343"/>
                    <a:pt x="162204" y="1574977"/>
                  </a:cubicBezTo>
                  <a:cubicBezTo>
                    <a:pt x="163739" y="1584303"/>
                    <a:pt x="163739" y="1593825"/>
                    <a:pt x="162204" y="1603150"/>
                  </a:cubicBezTo>
                  <a:cubicBezTo>
                    <a:pt x="161359" y="1608221"/>
                    <a:pt x="160795" y="1608362"/>
                    <a:pt x="156006" y="1610616"/>
                  </a:cubicBezTo>
                  <a:cubicBezTo>
                    <a:pt x="153048" y="1612067"/>
                    <a:pt x="150301" y="1613912"/>
                    <a:pt x="147836" y="1616109"/>
                  </a:cubicBezTo>
                  <a:cubicBezTo>
                    <a:pt x="142202" y="1620476"/>
                    <a:pt x="134454" y="1619913"/>
                    <a:pt x="128538" y="1624280"/>
                  </a:cubicBezTo>
                  <a:cubicBezTo>
                    <a:pt x="122622" y="1628646"/>
                    <a:pt x="121635" y="1637661"/>
                    <a:pt x="118255" y="1644141"/>
                  </a:cubicBezTo>
                  <a:cubicBezTo>
                    <a:pt x="116283" y="1644141"/>
                    <a:pt x="114029" y="1642874"/>
                    <a:pt x="112761" y="1644141"/>
                  </a:cubicBezTo>
                  <a:cubicBezTo>
                    <a:pt x="111493" y="1645409"/>
                    <a:pt x="109380" y="1651043"/>
                    <a:pt x="106704" y="1654565"/>
                  </a:cubicBezTo>
                  <a:cubicBezTo>
                    <a:pt x="101464" y="1659876"/>
                    <a:pt x="97717" y="1666496"/>
                    <a:pt x="95857" y="1673722"/>
                  </a:cubicBezTo>
                  <a:lnTo>
                    <a:pt x="91491" y="1674849"/>
                  </a:lnTo>
                  <a:cubicBezTo>
                    <a:pt x="91167" y="1677596"/>
                    <a:pt x="89744" y="1680090"/>
                    <a:pt x="87546" y="1681752"/>
                  </a:cubicBezTo>
                  <a:cubicBezTo>
                    <a:pt x="84771" y="1684625"/>
                    <a:pt x="82433" y="1687893"/>
                    <a:pt x="80644" y="1691471"/>
                  </a:cubicBezTo>
                  <a:cubicBezTo>
                    <a:pt x="77686" y="1696965"/>
                    <a:pt x="79940" y="1694007"/>
                    <a:pt x="74446" y="1696261"/>
                  </a:cubicBezTo>
                  <a:cubicBezTo>
                    <a:pt x="71094" y="1697726"/>
                    <a:pt x="67600" y="1698810"/>
                    <a:pt x="64022" y="1699500"/>
                  </a:cubicBezTo>
                  <a:cubicBezTo>
                    <a:pt x="64022" y="1700909"/>
                    <a:pt x="63318" y="1702459"/>
                    <a:pt x="63036" y="1703867"/>
                  </a:cubicBezTo>
                  <a:cubicBezTo>
                    <a:pt x="51063" y="1704713"/>
                    <a:pt x="52471" y="1717954"/>
                    <a:pt x="52612" y="1726265"/>
                  </a:cubicBezTo>
                  <a:cubicBezTo>
                    <a:pt x="52753" y="1734576"/>
                    <a:pt x="50781" y="1732603"/>
                    <a:pt x="47682" y="1737815"/>
                  </a:cubicBezTo>
                  <a:cubicBezTo>
                    <a:pt x="46414" y="1739787"/>
                    <a:pt x="47682" y="1742746"/>
                    <a:pt x="46555" y="1744858"/>
                  </a:cubicBezTo>
                  <a:cubicBezTo>
                    <a:pt x="45428" y="1746972"/>
                    <a:pt x="44442" y="1750775"/>
                    <a:pt x="43738" y="1753733"/>
                  </a:cubicBezTo>
                  <a:cubicBezTo>
                    <a:pt x="43034" y="1756691"/>
                    <a:pt x="42329" y="1760354"/>
                    <a:pt x="41766" y="1762044"/>
                  </a:cubicBezTo>
                  <a:cubicBezTo>
                    <a:pt x="41203" y="1763734"/>
                    <a:pt x="39371" y="1764579"/>
                    <a:pt x="38104" y="1766692"/>
                  </a:cubicBezTo>
                  <a:cubicBezTo>
                    <a:pt x="36174" y="1770425"/>
                    <a:pt x="34610" y="1774341"/>
                    <a:pt x="33455" y="1778384"/>
                  </a:cubicBezTo>
                  <a:cubicBezTo>
                    <a:pt x="31624" y="1782892"/>
                    <a:pt x="33455" y="1780638"/>
                    <a:pt x="30779" y="1783878"/>
                  </a:cubicBezTo>
                  <a:lnTo>
                    <a:pt x="25989" y="1787399"/>
                  </a:lnTo>
                  <a:cubicBezTo>
                    <a:pt x="21115" y="1788653"/>
                    <a:pt x="16382" y="1790442"/>
                    <a:pt x="11903" y="1792752"/>
                  </a:cubicBezTo>
                  <a:cubicBezTo>
                    <a:pt x="3338" y="1800119"/>
                    <a:pt x="-1042" y="1811247"/>
                    <a:pt x="211" y="1822474"/>
                  </a:cubicBezTo>
                  <a:cubicBezTo>
                    <a:pt x="4014" y="1833462"/>
                    <a:pt x="16270" y="1832757"/>
                    <a:pt x="25003" y="1836561"/>
                  </a:cubicBezTo>
                  <a:cubicBezTo>
                    <a:pt x="30919" y="1839096"/>
                    <a:pt x="32751" y="1843322"/>
                    <a:pt x="39089" y="1844167"/>
                  </a:cubicBezTo>
                  <a:cubicBezTo>
                    <a:pt x="45428" y="1845012"/>
                    <a:pt x="49091" y="1841491"/>
                    <a:pt x="50218" y="1849520"/>
                  </a:cubicBezTo>
                  <a:cubicBezTo>
                    <a:pt x="50992" y="1861381"/>
                    <a:pt x="50992" y="1873298"/>
                    <a:pt x="50218" y="1885158"/>
                  </a:cubicBezTo>
                  <a:cubicBezTo>
                    <a:pt x="50950" y="1889934"/>
                    <a:pt x="50316" y="1894822"/>
                    <a:pt x="48386" y="1899245"/>
                  </a:cubicBezTo>
                  <a:cubicBezTo>
                    <a:pt x="45428" y="1904457"/>
                    <a:pt x="42188" y="1909669"/>
                    <a:pt x="39371" y="1914458"/>
                  </a:cubicBezTo>
                  <a:cubicBezTo>
                    <a:pt x="38244" y="1916289"/>
                    <a:pt x="37117" y="1917698"/>
                    <a:pt x="35850" y="1919811"/>
                  </a:cubicBezTo>
                  <a:cubicBezTo>
                    <a:pt x="35145" y="1921755"/>
                    <a:pt x="34300" y="1923628"/>
                    <a:pt x="33314" y="1925445"/>
                  </a:cubicBezTo>
                  <a:cubicBezTo>
                    <a:pt x="31765" y="1926995"/>
                    <a:pt x="29229" y="1925445"/>
                    <a:pt x="27539" y="1927981"/>
                  </a:cubicBezTo>
                  <a:cubicBezTo>
                    <a:pt x="25848" y="1930516"/>
                    <a:pt x="25567" y="1933334"/>
                    <a:pt x="25567" y="1936996"/>
                  </a:cubicBezTo>
                  <a:cubicBezTo>
                    <a:pt x="25919" y="1939757"/>
                    <a:pt x="25919" y="1942546"/>
                    <a:pt x="25567" y="1945307"/>
                  </a:cubicBezTo>
                  <a:cubicBezTo>
                    <a:pt x="25567" y="1947843"/>
                    <a:pt x="23172" y="1947983"/>
                    <a:pt x="22608" y="1950519"/>
                  </a:cubicBezTo>
                  <a:cubicBezTo>
                    <a:pt x="22045" y="1953054"/>
                    <a:pt x="22608" y="1956294"/>
                    <a:pt x="22608" y="1958971"/>
                  </a:cubicBezTo>
                  <a:cubicBezTo>
                    <a:pt x="22073" y="1961041"/>
                    <a:pt x="21369" y="1963070"/>
                    <a:pt x="20496" y="1965028"/>
                  </a:cubicBezTo>
                  <a:cubicBezTo>
                    <a:pt x="18664" y="1973198"/>
                    <a:pt x="17256" y="1990524"/>
                    <a:pt x="23313" y="1996581"/>
                  </a:cubicBezTo>
                  <a:cubicBezTo>
                    <a:pt x="26975" y="2000103"/>
                    <a:pt x="30356" y="1999258"/>
                    <a:pt x="34300" y="2001934"/>
                  </a:cubicBezTo>
                  <a:cubicBezTo>
                    <a:pt x="38244" y="2004610"/>
                    <a:pt x="39230" y="2008132"/>
                    <a:pt x="42329" y="2010386"/>
                  </a:cubicBezTo>
                  <a:cubicBezTo>
                    <a:pt x="45428" y="2012640"/>
                    <a:pt x="47260" y="2012076"/>
                    <a:pt x="49372" y="2013626"/>
                  </a:cubicBezTo>
                  <a:cubicBezTo>
                    <a:pt x="51486" y="2015175"/>
                    <a:pt x="53458" y="2017007"/>
                    <a:pt x="55570" y="2018415"/>
                  </a:cubicBezTo>
                  <a:cubicBezTo>
                    <a:pt x="59796" y="2021007"/>
                    <a:pt x="62755" y="2025247"/>
                    <a:pt x="63741" y="2030107"/>
                  </a:cubicBezTo>
                  <a:cubicBezTo>
                    <a:pt x="64121" y="2032248"/>
                    <a:pt x="64783" y="2034333"/>
                    <a:pt x="65713" y="2036305"/>
                  </a:cubicBezTo>
                  <a:cubicBezTo>
                    <a:pt x="66558" y="2037995"/>
                    <a:pt x="68248" y="2039122"/>
                    <a:pt x="69234" y="2040953"/>
                  </a:cubicBezTo>
                  <a:cubicBezTo>
                    <a:pt x="70220" y="2042785"/>
                    <a:pt x="70079" y="2051377"/>
                    <a:pt x="72333" y="2054194"/>
                  </a:cubicBezTo>
                  <a:cubicBezTo>
                    <a:pt x="74587" y="2057012"/>
                    <a:pt x="81630" y="2059688"/>
                    <a:pt x="85011" y="2062928"/>
                  </a:cubicBezTo>
                  <a:cubicBezTo>
                    <a:pt x="88392" y="2066168"/>
                    <a:pt x="91631" y="2072929"/>
                    <a:pt x="96562" y="2076169"/>
                  </a:cubicBezTo>
                  <a:lnTo>
                    <a:pt x="101492" y="2077155"/>
                  </a:lnTo>
                  <a:cubicBezTo>
                    <a:pt x="103605" y="2078986"/>
                    <a:pt x="103887" y="2081381"/>
                    <a:pt x="105436" y="2083494"/>
                  </a:cubicBezTo>
                  <a:cubicBezTo>
                    <a:pt x="106986" y="2085607"/>
                    <a:pt x="112338" y="2089551"/>
                    <a:pt x="115156" y="2093073"/>
                  </a:cubicBezTo>
                  <a:cubicBezTo>
                    <a:pt x="118945" y="2099073"/>
                    <a:pt x="121889" y="2105567"/>
                    <a:pt x="123889" y="2112371"/>
                  </a:cubicBezTo>
                  <a:cubicBezTo>
                    <a:pt x="125439" y="2116033"/>
                    <a:pt x="127411" y="2119555"/>
                    <a:pt x="129383" y="2123217"/>
                  </a:cubicBezTo>
                  <a:cubicBezTo>
                    <a:pt x="132623" y="2129275"/>
                    <a:pt x="134595" y="2137304"/>
                    <a:pt x="138257" y="2143361"/>
                  </a:cubicBezTo>
                  <a:cubicBezTo>
                    <a:pt x="141920" y="2149418"/>
                    <a:pt x="144596" y="2147305"/>
                    <a:pt x="150653" y="2148432"/>
                  </a:cubicBezTo>
                  <a:cubicBezTo>
                    <a:pt x="152597" y="2149362"/>
                    <a:pt x="154626" y="2150108"/>
                    <a:pt x="156710" y="2150686"/>
                  </a:cubicBezTo>
                  <a:cubicBezTo>
                    <a:pt x="159330" y="2150474"/>
                    <a:pt x="161979" y="2150474"/>
                    <a:pt x="164599" y="2150686"/>
                  </a:cubicBezTo>
                  <a:lnTo>
                    <a:pt x="165444" y="2158011"/>
                  </a:lnTo>
                  <a:cubicBezTo>
                    <a:pt x="174318" y="2158011"/>
                    <a:pt x="179530" y="2170689"/>
                    <a:pt x="186996" y="2172097"/>
                  </a:cubicBezTo>
                  <a:cubicBezTo>
                    <a:pt x="188827" y="2175900"/>
                    <a:pt x="195448" y="2178154"/>
                    <a:pt x="195589" y="2182521"/>
                  </a:cubicBezTo>
                  <a:cubicBezTo>
                    <a:pt x="206013" y="2184070"/>
                    <a:pt x="212351" y="2195199"/>
                    <a:pt x="223761" y="2189282"/>
                  </a:cubicBezTo>
                  <a:cubicBezTo>
                    <a:pt x="225029" y="2188578"/>
                    <a:pt x="227142" y="2186606"/>
                    <a:pt x="228410" y="2185761"/>
                  </a:cubicBezTo>
                  <a:cubicBezTo>
                    <a:pt x="229678" y="2184916"/>
                    <a:pt x="234326" y="2184352"/>
                    <a:pt x="236721" y="2183084"/>
                  </a:cubicBezTo>
                  <a:cubicBezTo>
                    <a:pt x="239115" y="2181817"/>
                    <a:pt x="243200" y="2176041"/>
                    <a:pt x="247426" y="2174633"/>
                  </a:cubicBezTo>
                  <a:cubicBezTo>
                    <a:pt x="251652" y="2173224"/>
                    <a:pt x="258132" y="2175478"/>
                    <a:pt x="264048" y="2172097"/>
                  </a:cubicBezTo>
                  <a:cubicBezTo>
                    <a:pt x="269964" y="2168716"/>
                    <a:pt x="275036" y="2166181"/>
                    <a:pt x="280529" y="2163223"/>
                  </a:cubicBezTo>
                  <a:cubicBezTo>
                    <a:pt x="286023" y="2160265"/>
                    <a:pt x="290249" y="2156179"/>
                    <a:pt x="297010" y="2158292"/>
                  </a:cubicBezTo>
                  <a:cubicBezTo>
                    <a:pt x="303772" y="2160405"/>
                    <a:pt x="303772" y="2166744"/>
                    <a:pt x="310111" y="2167167"/>
                  </a:cubicBezTo>
                  <a:cubicBezTo>
                    <a:pt x="310111" y="2168575"/>
                    <a:pt x="310111" y="2170125"/>
                    <a:pt x="311097" y="2171534"/>
                  </a:cubicBezTo>
                  <a:cubicBezTo>
                    <a:pt x="318281" y="2171534"/>
                    <a:pt x="325183" y="2178295"/>
                    <a:pt x="332649" y="2177732"/>
                  </a:cubicBezTo>
                  <a:cubicBezTo>
                    <a:pt x="340424" y="2177732"/>
                    <a:pt x="346735" y="2171421"/>
                    <a:pt x="346735" y="2163645"/>
                  </a:cubicBezTo>
                  <a:cubicBezTo>
                    <a:pt x="350285" y="2163279"/>
                    <a:pt x="353651" y="2161913"/>
                    <a:pt x="356455" y="2159701"/>
                  </a:cubicBezTo>
                  <a:cubicBezTo>
                    <a:pt x="360216" y="2157814"/>
                    <a:pt x="364118" y="2156264"/>
                    <a:pt x="368146" y="2155053"/>
                  </a:cubicBezTo>
                  <a:cubicBezTo>
                    <a:pt x="375584" y="2152742"/>
                    <a:pt x="382881" y="2149967"/>
                    <a:pt x="389980" y="2146742"/>
                  </a:cubicBezTo>
                  <a:cubicBezTo>
                    <a:pt x="397305" y="2142516"/>
                    <a:pt x="395333" y="2134487"/>
                    <a:pt x="404066" y="2130261"/>
                  </a:cubicBezTo>
                  <a:cubicBezTo>
                    <a:pt x="405757" y="2129415"/>
                    <a:pt x="408433" y="2129415"/>
                    <a:pt x="410405" y="2128289"/>
                  </a:cubicBezTo>
                  <a:cubicBezTo>
                    <a:pt x="412377" y="2127162"/>
                    <a:pt x="412377" y="2125471"/>
                    <a:pt x="415054" y="2124626"/>
                  </a:cubicBezTo>
                  <a:cubicBezTo>
                    <a:pt x="419843" y="2123217"/>
                    <a:pt x="426041" y="2125894"/>
                    <a:pt x="431112" y="2124626"/>
                  </a:cubicBezTo>
                  <a:lnTo>
                    <a:pt x="431957" y="2120118"/>
                  </a:lnTo>
                  <a:cubicBezTo>
                    <a:pt x="436155" y="2118991"/>
                    <a:pt x="440578" y="2118991"/>
                    <a:pt x="444776" y="2120118"/>
                  </a:cubicBezTo>
                  <a:cubicBezTo>
                    <a:pt x="444776" y="2121668"/>
                    <a:pt x="444776" y="2123077"/>
                    <a:pt x="445762" y="2124626"/>
                  </a:cubicBezTo>
                  <a:cubicBezTo>
                    <a:pt x="452805" y="2124626"/>
                    <a:pt x="450551" y="2129275"/>
                    <a:pt x="453932" y="2132796"/>
                  </a:cubicBezTo>
                  <a:cubicBezTo>
                    <a:pt x="457312" y="2136318"/>
                    <a:pt x="463792" y="2136740"/>
                    <a:pt x="467173" y="2138853"/>
                  </a:cubicBezTo>
                  <a:cubicBezTo>
                    <a:pt x="471103" y="2141121"/>
                    <a:pt x="474583" y="2144079"/>
                    <a:pt x="477456" y="2147587"/>
                  </a:cubicBezTo>
                  <a:cubicBezTo>
                    <a:pt x="480555" y="2151813"/>
                    <a:pt x="480133" y="2157306"/>
                    <a:pt x="482809" y="2161673"/>
                  </a:cubicBezTo>
                  <a:cubicBezTo>
                    <a:pt x="496895" y="2182944"/>
                    <a:pt x="522673" y="2166322"/>
                    <a:pt x="541126" y="2166463"/>
                  </a:cubicBezTo>
                  <a:cubicBezTo>
                    <a:pt x="543887" y="2166251"/>
                    <a:pt x="546677" y="2166251"/>
                    <a:pt x="549437" y="2166463"/>
                  </a:cubicBezTo>
                  <a:cubicBezTo>
                    <a:pt x="554368" y="2167167"/>
                    <a:pt x="551832" y="2166463"/>
                    <a:pt x="554931" y="2169139"/>
                  </a:cubicBezTo>
                  <a:cubicBezTo>
                    <a:pt x="558030" y="2171815"/>
                    <a:pt x="556480" y="2172661"/>
                    <a:pt x="558171" y="2174069"/>
                  </a:cubicBezTo>
                  <a:cubicBezTo>
                    <a:pt x="560580" y="2175576"/>
                    <a:pt x="563073" y="2176943"/>
                    <a:pt x="565636" y="2178154"/>
                  </a:cubicBezTo>
                  <a:cubicBezTo>
                    <a:pt x="572962" y="2182380"/>
                    <a:pt x="572680" y="2184352"/>
                    <a:pt x="576061" y="2192241"/>
                  </a:cubicBezTo>
                  <a:cubicBezTo>
                    <a:pt x="578652" y="2197030"/>
                    <a:pt x="579878" y="2202439"/>
                    <a:pt x="579582" y="2207876"/>
                  </a:cubicBezTo>
                  <a:cubicBezTo>
                    <a:pt x="578413" y="2213539"/>
                    <a:pt x="576511" y="2219033"/>
                    <a:pt x="573948" y="2224216"/>
                  </a:cubicBezTo>
                  <a:cubicBezTo>
                    <a:pt x="572863" y="2226893"/>
                    <a:pt x="571919" y="2229612"/>
                    <a:pt x="571130" y="2232386"/>
                  </a:cubicBezTo>
                  <a:cubicBezTo>
                    <a:pt x="571130" y="2235908"/>
                    <a:pt x="572680" y="2240275"/>
                    <a:pt x="571130" y="2243515"/>
                  </a:cubicBezTo>
                  <a:cubicBezTo>
                    <a:pt x="569581" y="2246755"/>
                    <a:pt x="567045" y="2246191"/>
                    <a:pt x="565355" y="2248163"/>
                  </a:cubicBezTo>
                  <a:cubicBezTo>
                    <a:pt x="563566" y="2250699"/>
                    <a:pt x="561538" y="2253065"/>
                    <a:pt x="559298" y="2255207"/>
                  </a:cubicBezTo>
                  <a:cubicBezTo>
                    <a:pt x="553804" y="2259855"/>
                    <a:pt x="551410" y="2258587"/>
                    <a:pt x="545211" y="2260277"/>
                  </a:cubicBezTo>
                  <a:cubicBezTo>
                    <a:pt x="544507" y="2268166"/>
                    <a:pt x="540985" y="2272673"/>
                    <a:pt x="542676" y="2281125"/>
                  </a:cubicBezTo>
                  <a:cubicBezTo>
                    <a:pt x="543972" y="2281703"/>
                    <a:pt x="544845" y="2282956"/>
                    <a:pt x="544929" y="2284365"/>
                  </a:cubicBezTo>
                  <a:cubicBezTo>
                    <a:pt x="544929" y="2286337"/>
                    <a:pt x="544929" y="2288168"/>
                    <a:pt x="544929" y="2290141"/>
                  </a:cubicBezTo>
                  <a:cubicBezTo>
                    <a:pt x="546282" y="2293535"/>
                    <a:pt x="547423" y="2297015"/>
                    <a:pt x="548311" y="2300564"/>
                  </a:cubicBezTo>
                  <a:cubicBezTo>
                    <a:pt x="549846" y="2300762"/>
                    <a:pt x="551353" y="2301086"/>
                    <a:pt x="552818" y="2301550"/>
                  </a:cubicBezTo>
                  <a:cubicBezTo>
                    <a:pt x="552818" y="2302959"/>
                    <a:pt x="553522" y="2304509"/>
                    <a:pt x="553804" y="2305917"/>
                  </a:cubicBezTo>
                  <a:cubicBezTo>
                    <a:pt x="557481" y="2305889"/>
                    <a:pt x="561016" y="2307312"/>
                    <a:pt x="563665" y="2309861"/>
                  </a:cubicBezTo>
                  <a:cubicBezTo>
                    <a:pt x="566623" y="2312538"/>
                    <a:pt x="570708" y="2313946"/>
                    <a:pt x="573384" y="2316623"/>
                  </a:cubicBezTo>
                  <a:cubicBezTo>
                    <a:pt x="574539" y="2317426"/>
                    <a:pt x="575229" y="2318736"/>
                    <a:pt x="575215" y="2320144"/>
                  </a:cubicBezTo>
                  <a:cubicBezTo>
                    <a:pt x="576765" y="2322117"/>
                    <a:pt x="578455" y="2323384"/>
                    <a:pt x="580145" y="2325497"/>
                  </a:cubicBezTo>
                  <a:cubicBezTo>
                    <a:pt x="581836" y="2327610"/>
                    <a:pt x="580145" y="2329441"/>
                    <a:pt x="583244" y="2331977"/>
                  </a:cubicBezTo>
                  <a:cubicBezTo>
                    <a:pt x="586343" y="2334512"/>
                    <a:pt x="589302" y="2331977"/>
                    <a:pt x="591274" y="2334372"/>
                  </a:cubicBezTo>
                  <a:cubicBezTo>
                    <a:pt x="593246" y="2336766"/>
                    <a:pt x="591978" y="2337330"/>
                    <a:pt x="592260" y="2338738"/>
                  </a:cubicBezTo>
                  <a:cubicBezTo>
                    <a:pt x="592541" y="2340147"/>
                    <a:pt x="595218" y="2341274"/>
                    <a:pt x="596486" y="2342683"/>
                  </a:cubicBezTo>
                  <a:cubicBezTo>
                    <a:pt x="597753" y="2344091"/>
                    <a:pt x="599021" y="2346768"/>
                    <a:pt x="599867" y="2347613"/>
                  </a:cubicBezTo>
                  <a:cubicBezTo>
                    <a:pt x="600712" y="2348458"/>
                    <a:pt x="603106" y="2349303"/>
                    <a:pt x="604656" y="2350853"/>
                  </a:cubicBezTo>
                  <a:cubicBezTo>
                    <a:pt x="608290" y="2354388"/>
                    <a:pt x="612206" y="2357642"/>
                    <a:pt x="616347" y="2360572"/>
                  </a:cubicBezTo>
                  <a:cubicBezTo>
                    <a:pt x="621419" y="2363953"/>
                    <a:pt x="621559" y="2365925"/>
                    <a:pt x="622264" y="2371700"/>
                  </a:cubicBezTo>
                  <a:lnTo>
                    <a:pt x="626771" y="2372686"/>
                  </a:lnTo>
                  <a:cubicBezTo>
                    <a:pt x="626771" y="2376631"/>
                    <a:pt x="630293" y="2378743"/>
                    <a:pt x="630575" y="2382547"/>
                  </a:cubicBezTo>
                  <a:lnTo>
                    <a:pt x="634941" y="2383674"/>
                  </a:lnTo>
                  <a:cubicBezTo>
                    <a:pt x="634941" y="2392266"/>
                    <a:pt x="646915" y="2389449"/>
                    <a:pt x="646915" y="2399028"/>
                  </a:cubicBezTo>
                  <a:cubicBezTo>
                    <a:pt x="654803" y="2399028"/>
                    <a:pt x="657902" y="2409311"/>
                    <a:pt x="656775" y="2415368"/>
                  </a:cubicBezTo>
                  <a:cubicBezTo>
                    <a:pt x="656775" y="2418749"/>
                    <a:pt x="653113" y="2422411"/>
                    <a:pt x="654521" y="2427060"/>
                  </a:cubicBezTo>
                  <a:cubicBezTo>
                    <a:pt x="655930" y="2431708"/>
                    <a:pt x="659451" y="2431426"/>
                    <a:pt x="660156" y="2435230"/>
                  </a:cubicBezTo>
                  <a:cubicBezTo>
                    <a:pt x="661072" y="2444315"/>
                    <a:pt x="661072" y="2453472"/>
                    <a:pt x="660156" y="2462557"/>
                  </a:cubicBezTo>
                  <a:cubicBezTo>
                    <a:pt x="659790" y="2467163"/>
                    <a:pt x="660931" y="2471755"/>
                    <a:pt x="663396" y="2475658"/>
                  </a:cubicBezTo>
                  <a:cubicBezTo>
                    <a:pt x="666931" y="2478742"/>
                    <a:pt x="669650" y="2482673"/>
                    <a:pt x="671284" y="2487067"/>
                  </a:cubicBezTo>
                  <a:cubicBezTo>
                    <a:pt x="673158" y="2496266"/>
                    <a:pt x="669988" y="2505760"/>
                    <a:pt x="662973" y="2512000"/>
                  </a:cubicBezTo>
                  <a:cubicBezTo>
                    <a:pt x="659733" y="2515240"/>
                    <a:pt x="650014" y="2526087"/>
                    <a:pt x="644238" y="2526087"/>
                  </a:cubicBezTo>
                  <a:cubicBezTo>
                    <a:pt x="644238" y="2527495"/>
                    <a:pt x="643534" y="2529045"/>
                    <a:pt x="643252" y="2530453"/>
                  </a:cubicBezTo>
                  <a:cubicBezTo>
                    <a:pt x="635787" y="2531904"/>
                    <a:pt x="628969" y="2535708"/>
                    <a:pt x="623813" y="2541300"/>
                  </a:cubicBezTo>
                  <a:cubicBezTo>
                    <a:pt x="620714" y="2545948"/>
                    <a:pt x="622545" y="2550174"/>
                    <a:pt x="621841" y="2555386"/>
                  </a:cubicBezTo>
                  <a:cubicBezTo>
                    <a:pt x="620404" y="2559964"/>
                    <a:pt x="619460" y="2564697"/>
                    <a:pt x="619024" y="2569473"/>
                  </a:cubicBezTo>
                  <a:cubicBezTo>
                    <a:pt x="618193" y="2577755"/>
                    <a:pt x="616150" y="2585869"/>
                    <a:pt x="612967" y="2593560"/>
                  </a:cubicBezTo>
                  <a:cubicBezTo>
                    <a:pt x="612967" y="2593560"/>
                    <a:pt x="611135" y="2598913"/>
                    <a:pt x="610854" y="2599617"/>
                  </a:cubicBezTo>
                  <a:lnTo>
                    <a:pt x="610854" y="2602435"/>
                  </a:lnTo>
                  <a:cubicBezTo>
                    <a:pt x="610572" y="2604153"/>
                    <a:pt x="609459" y="2605618"/>
                    <a:pt x="607895" y="2606379"/>
                  </a:cubicBezTo>
                  <a:cubicBezTo>
                    <a:pt x="605543" y="2612027"/>
                    <a:pt x="604571" y="2618169"/>
                    <a:pt x="605078" y="2624268"/>
                  </a:cubicBezTo>
                  <a:lnTo>
                    <a:pt x="605078" y="2638355"/>
                  </a:lnTo>
                  <a:cubicBezTo>
                    <a:pt x="604529" y="2642975"/>
                    <a:pt x="605783" y="2647609"/>
                    <a:pt x="608600" y="2651314"/>
                  </a:cubicBezTo>
                  <a:cubicBezTo>
                    <a:pt x="613136" y="2658681"/>
                    <a:pt x="619827" y="2664485"/>
                    <a:pt x="627757" y="2667936"/>
                  </a:cubicBezTo>
                  <a:cubicBezTo>
                    <a:pt x="631617" y="2670387"/>
                    <a:pt x="635293" y="2673120"/>
                    <a:pt x="638745" y="2676106"/>
                  </a:cubicBezTo>
                  <a:cubicBezTo>
                    <a:pt x="642168" y="2678022"/>
                    <a:pt x="645379" y="2680290"/>
                    <a:pt x="648324" y="2682867"/>
                  </a:cubicBezTo>
                  <a:cubicBezTo>
                    <a:pt x="650620" y="2686882"/>
                    <a:pt x="651972" y="2691362"/>
                    <a:pt x="652268" y="2695968"/>
                  </a:cubicBezTo>
                  <a:cubicBezTo>
                    <a:pt x="653394" y="2700616"/>
                    <a:pt x="655789" y="2705406"/>
                    <a:pt x="657057" y="2710054"/>
                  </a:cubicBezTo>
                  <a:cubicBezTo>
                    <a:pt x="658325" y="2714703"/>
                    <a:pt x="658888" y="2714280"/>
                    <a:pt x="662691" y="2718224"/>
                  </a:cubicBezTo>
                  <a:cubicBezTo>
                    <a:pt x="666495" y="2722168"/>
                    <a:pt x="663396" y="2719210"/>
                    <a:pt x="665227" y="2723718"/>
                  </a:cubicBezTo>
                  <a:cubicBezTo>
                    <a:pt x="667058" y="2728225"/>
                    <a:pt x="666917" y="2729493"/>
                    <a:pt x="668044" y="2732169"/>
                  </a:cubicBezTo>
                  <a:cubicBezTo>
                    <a:pt x="671115" y="2741805"/>
                    <a:pt x="672073" y="2751989"/>
                    <a:pt x="670861" y="2762033"/>
                  </a:cubicBezTo>
                  <a:cubicBezTo>
                    <a:pt x="669791" y="2767287"/>
                    <a:pt x="669791" y="2772696"/>
                    <a:pt x="670861" y="2777950"/>
                  </a:cubicBezTo>
                  <a:cubicBezTo>
                    <a:pt x="671706" y="2779641"/>
                    <a:pt x="674242" y="2780204"/>
                    <a:pt x="675228" y="2781753"/>
                  </a:cubicBezTo>
                  <a:cubicBezTo>
                    <a:pt x="676214" y="2783303"/>
                    <a:pt x="675228" y="2786966"/>
                    <a:pt x="675228" y="2789642"/>
                  </a:cubicBezTo>
                  <a:cubicBezTo>
                    <a:pt x="675228" y="2792318"/>
                    <a:pt x="679877" y="2796403"/>
                    <a:pt x="681567" y="2799643"/>
                  </a:cubicBezTo>
                  <a:cubicBezTo>
                    <a:pt x="682370" y="2801714"/>
                    <a:pt x="683032" y="2803827"/>
                    <a:pt x="683539" y="2805982"/>
                  </a:cubicBezTo>
                  <a:cubicBezTo>
                    <a:pt x="683539" y="2806968"/>
                    <a:pt x="685511" y="2811194"/>
                    <a:pt x="685652" y="2812039"/>
                  </a:cubicBezTo>
                  <a:cubicBezTo>
                    <a:pt x="686779" y="2816265"/>
                    <a:pt x="685652" y="2818660"/>
                    <a:pt x="689596" y="2821759"/>
                  </a:cubicBezTo>
                  <a:cubicBezTo>
                    <a:pt x="693541" y="2824858"/>
                    <a:pt x="693541" y="2822463"/>
                    <a:pt x="695372" y="2824294"/>
                  </a:cubicBezTo>
                  <a:cubicBezTo>
                    <a:pt x="697203" y="2826126"/>
                    <a:pt x="695372" y="2828098"/>
                    <a:pt x="697203" y="2830633"/>
                  </a:cubicBezTo>
                  <a:cubicBezTo>
                    <a:pt x="699034" y="2833169"/>
                    <a:pt x="702133" y="2836127"/>
                    <a:pt x="702838" y="2841480"/>
                  </a:cubicBezTo>
                  <a:cubicBezTo>
                    <a:pt x="703119" y="2844240"/>
                    <a:pt x="703119" y="2847030"/>
                    <a:pt x="702838" y="2849790"/>
                  </a:cubicBezTo>
                  <a:cubicBezTo>
                    <a:pt x="702232" y="2851861"/>
                    <a:pt x="701471" y="2853890"/>
                    <a:pt x="700584" y="2855848"/>
                  </a:cubicBezTo>
                  <a:cubicBezTo>
                    <a:pt x="699104" y="2860806"/>
                    <a:pt x="699104" y="2866102"/>
                    <a:pt x="700584" y="2871061"/>
                  </a:cubicBezTo>
                  <a:cubicBezTo>
                    <a:pt x="701429" y="2872751"/>
                    <a:pt x="703683" y="2873596"/>
                    <a:pt x="704809" y="2875005"/>
                  </a:cubicBezTo>
                  <a:cubicBezTo>
                    <a:pt x="705937" y="2876414"/>
                    <a:pt x="705514" y="2878949"/>
                    <a:pt x="707345" y="2880640"/>
                  </a:cubicBezTo>
                  <a:cubicBezTo>
                    <a:pt x="709176" y="2882330"/>
                    <a:pt x="714670" y="2882752"/>
                    <a:pt x="718473" y="2885992"/>
                  </a:cubicBezTo>
                  <a:cubicBezTo>
                    <a:pt x="722277" y="2889232"/>
                    <a:pt x="723544" y="2892895"/>
                    <a:pt x="727348" y="2893599"/>
                  </a:cubicBezTo>
                  <a:cubicBezTo>
                    <a:pt x="725376" y="2900642"/>
                    <a:pt x="735518" y="2918391"/>
                    <a:pt x="743265" y="2918673"/>
                  </a:cubicBezTo>
                  <a:cubicBezTo>
                    <a:pt x="746406" y="2928054"/>
                    <a:pt x="747364" y="2938027"/>
                    <a:pt x="746082" y="2947831"/>
                  </a:cubicBezTo>
                  <a:lnTo>
                    <a:pt x="741575" y="2948817"/>
                  </a:lnTo>
                  <a:cubicBezTo>
                    <a:pt x="740589" y="2956424"/>
                    <a:pt x="736363" y="2960791"/>
                    <a:pt x="740307" y="2968257"/>
                  </a:cubicBezTo>
                  <a:cubicBezTo>
                    <a:pt x="744251" y="2975722"/>
                    <a:pt x="748618" y="2978117"/>
                    <a:pt x="749745" y="2986287"/>
                  </a:cubicBezTo>
                  <a:lnTo>
                    <a:pt x="754253" y="2987132"/>
                  </a:lnTo>
                  <a:cubicBezTo>
                    <a:pt x="754661" y="2989555"/>
                    <a:pt x="754943" y="2992006"/>
                    <a:pt x="755098" y="2994457"/>
                  </a:cubicBezTo>
                  <a:cubicBezTo>
                    <a:pt x="762282" y="2995162"/>
                    <a:pt x="764536" y="2999669"/>
                    <a:pt x="771156" y="3000514"/>
                  </a:cubicBezTo>
                  <a:cubicBezTo>
                    <a:pt x="779383" y="3001585"/>
                    <a:pt x="787750" y="3000866"/>
                    <a:pt x="795666" y="2998401"/>
                  </a:cubicBezTo>
                  <a:cubicBezTo>
                    <a:pt x="803062" y="2995204"/>
                    <a:pt x="810640" y="2992429"/>
                    <a:pt x="818345" y="2990090"/>
                  </a:cubicBezTo>
                  <a:cubicBezTo>
                    <a:pt x="821247" y="2989668"/>
                    <a:pt x="824050" y="2988766"/>
                    <a:pt x="826656" y="2987414"/>
                  </a:cubicBezTo>
                  <a:cubicBezTo>
                    <a:pt x="831446" y="2984878"/>
                    <a:pt x="831164" y="2983892"/>
                    <a:pt x="837503" y="2984033"/>
                  </a:cubicBezTo>
                  <a:cubicBezTo>
                    <a:pt x="852857" y="2984033"/>
                    <a:pt x="876099" y="2987837"/>
                    <a:pt x="889622" y="2981920"/>
                  </a:cubicBezTo>
                  <a:cubicBezTo>
                    <a:pt x="895017" y="2979976"/>
                    <a:pt x="900286" y="2977723"/>
                    <a:pt x="905399" y="2975159"/>
                  </a:cubicBezTo>
                  <a:cubicBezTo>
                    <a:pt x="909132" y="2973074"/>
                    <a:pt x="912597" y="2970524"/>
                    <a:pt x="915682" y="2967552"/>
                  </a:cubicBezTo>
                  <a:cubicBezTo>
                    <a:pt x="916175" y="2965552"/>
                    <a:pt x="917316" y="2963763"/>
                    <a:pt x="918922" y="2962481"/>
                  </a:cubicBezTo>
                  <a:cubicBezTo>
                    <a:pt x="921598" y="2960932"/>
                    <a:pt x="924556" y="2962481"/>
                    <a:pt x="927374" y="2962481"/>
                  </a:cubicBezTo>
                  <a:cubicBezTo>
                    <a:pt x="934036" y="2961143"/>
                    <a:pt x="940615" y="2959453"/>
                    <a:pt x="947095" y="2957410"/>
                  </a:cubicBezTo>
                  <a:cubicBezTo>
                    <a:pt x="953645" y="2956509"/>
                    <a:pt x="959927" y="2954255"/>
                    <a:pt x="965548" y="2950789"/>
                  </a:cubicBezTo>
                  <a:cubicBezTo>
                    <a:pt x="972506" y="2944958"/>
                    <a:pt x="979141" y="2938760"/>
                    <a:pt x="985409" y="2932196"/>
                  </a:cubicBezTo>
                  <a:cubicBezTo>
                    <a:pt x="989917" y="2928110"/>
                    <a:pt x="993861" y="2927124"/>
                    <a:pt x="996538" y="2921208"/>
                  </a:cubicBezTo>
                  <a:cubicBezTo>
                    <a:pt x="999214" y="2915292"/>
                    <a:pt x="999918" y="2912052"/>
                    <a:pt x="1002031" y="2907122"/>
                  </a:cubicBezTo>
                  <a:cubicBezTo>
                    <a:pt x="1005271" y="2899938"/>
                    <a:pt x="1004003" y="2894162"/>
                    <a:pt x="1008793" y="2887260"/>
                  </a:cubicBezTo>
                  <a:cubicBezTo>
                    <a:pt x="1009919" y="2885570"/>
                    <a:pt x="1011751" y="2881344"/>
                    <a:pt x="1012737" y="2880217"/>
                  </a:cubicBezTo>
                  <a:lnTo>
                    <a:pt x="1017104" y="2879090"/>
                  </a:lnTo>
                  <a:cubicBezTo>
                    <a:pt x="1018653" y="2877541"/>
                    <a:pt x="1019075" y="2875709"/>
                    <a:pt x="1020343" y="2874301"/>
                  </a:cubicBezTo>
                  <a:cubicBezTo>
                    <a:pt x="1028372" y="2864722"/>
                    <a:pt x="1049925" y="2866694"/>
                    <a:pt x="1051052" y="2850072"/>
                  </a:cubicBezTo>
                  <a:lnTo>
                    <a:pt x="1055559" y="2849086"/>
                  </a:lnTo>
                  <a:cubicBezTo>
                    <a:pt x="1055559" y="2842607"/>
                    <a:pt x="1061757" y="2838662"/>
                    <a:pt x="1064293" y="2833309"/>
                  </a:cubicBezTo>
                  <a:cubicBezTo>
                    <a:pt x="1066631" y="2827168"/>
                    <a:pt x="1067547" y="2820561"/>
                    <a:pt x="1066969" y="2814011"/>
                  </a:cubicBezTo>
                  <a:cubicBezTo>
                    <a:pt x="1066969" y="2802883"/>
                    <a:pt x="1062602" y="2785839"/>
                    <a:pt x="1075843" y="2781753"/>
                  </a:cubicBezTo>
                  <a:cubicBezTo>
                    <a:pt x="1081760" y="2780063"/>
                    <a:pt x="1086268" y="2781753"/>
                    <a:pt x="1091620" y="2778373"/>
                  </a:cubicBezTo>
                  <a:cubicBezTo>
                    <a:pt x="1093592" y="2777105"/>
                    <a:pt x="1095705" y="2774569"/>
                    <a:pt x="1097677" y="2773443"/>
                  </a:cubicBezTo>
                  <a:cubicBezTo>
                    <a:pt x="1099649" y="2772316"/>
                    <a:pt x="1104439" y="2774288"/>
                    <a:pt x="1107397" y="2772456"/>
                  </a:cubicBezTo>
                  <a:cubicBezTo>
                    <a:pt x="1113736" y="2768653"/>
                    <a:pt x="1112468" y="2758370"/>
                    <a:pt x="1116835" y="2754285"/>
                  </a:cubicBezTo>
                  <a:cubicBezTo>
                    <a:pt x="1118525" y="2752595"/>
                    <a:pt x="1121624" y="2752454"/>
                    <a:pt x="1123878" y="2750341"/>
                  </a:cubicBezTo>
                  <a:cubicBezTo>
                    <a:pt x="1126075" y="2748608"/>
                    <a:pt x="1127498" y="2746073"/>
                    <a:pt x="1127822" y="2743298"/>
                  </a:cubicBezTo>
                  <a:lnTo>
                    <a:pt x="1132330" y="2742312"/>
                  </a:lnTo>
                  <a:cubicBezTo>
                    <a:pt x="1134119" y="2733156"/>
                    <a:pt x="1133541" y="2723704"/>
                    <a:pt x="1130639" y="2714843"/>
                  </a:cubicBezTo>
                  <a:cubicBezTo>
                    <a:pt x="1129963" y="2710448"/>
                    <a:pt x="1128639" y="2706166"/>
                    <a:pt x="1126695" y="2702166"/>
                  </a:cubicBezTo>
                  <a:cubicBezTo>
                    <a:pt x="1123315" y="2698644"/>
                    <a:pt x="1118948" y="2701180"/>
                    <a:pt x="1118525" y="2693996"/>
                  </a:cubicBezTo>
                  <a:cubicBezTo>
                    <a:pt x="1105425" y="2693996"/>
                    <a:pt x="1106270" y="2673571"/>
                    <a:pt x="1108665" y="2664696"/>
                  </a:cubicBezTo>
                  <a:cubicBezTo>
                    <a:pt x="1112045" y="2651455"/>
                    <a:pt x="1127963" y="2645679"/>
                    <a:pt x="1138105" y="2640749"/>
                  </a:cubicBezTo>
                  <a:cubicBezTo>
                    <a:pt x="1143585" y="2638524"/>
                    <a:pt x="1148867" y="2635847"/>
                    <a:pt x="1153882" y="2632720"/>
                  </a:cubicBezTo>
                  <a:cubicBezTo>
                    <a:pt x="1159967" y="2627790"/>
                    <a:pt x="1165489" y="2622212"/>
                    <a:pt x="1170363" y="2616098"/>
                  </a:cubicBezTo>
                  <a:cubicBezTo>
                    <a:pt x="1177969" y="2607224"/>
                    <a:pt x="1189379" y="2605111"/>
                    <a:pt x="1190647" y="2592574"/>
                  </a:cubicBezTo>
                  <a:cubicBezTo>
                    <a:pt x="1195141" y="2592461"/>
                    <a:pt x="1199508" y="2591151"/>
                    <a:pt x="1203325" y="2588771"/>
                  </a:cubicBezTo>
                  <a:cubicBezTo>
                    <a:pt x="1204734" y="2587644"/>
                    <a:pt x="1205719" y="2585390"/>
                    <a:pt x="1207269" y="2584404"/>
                  </a:cubicBezTo>
                  <a:cubicBezTo>
                    <a:pt x="1208818" y="2583418"/>
                    <a:pt x="1212340" y="2584404"/>
                    <a:pt x="1214876" y="2583559"/>
                  </a:cubicBezTo>
                  <a:cubicBezTo>
                    <a:pt x="1217411" y="2582714"/>
                    <a:pt x="1220651" y="2578206"/>
                    <a:pt x="1223891" y="2576234"/>
                  </a:cubicBezTo>
                  <a:cubicBezTo>
                    <a:pt x="1227131" y="2574262"/>
                    <a:pt x="1228680" y="2576234"/>
                    <a:pt x="1231498" y="2573135"/>
                  </a:cubicBezTo>
                  <a:cubicBezTo>
                    <a:pt x="1236287" y="2567571"/>
                    <a:pt x="1240189" y="2561302"/>
                    <a:pt x="1243049" y="2554541"/>
                  </a:cubicBezTo>
                  <a:cubicBezTo>
                    <a:pt x="1246781" y="2544554"/>
                    <a:pt x="1246781" y="2533538"/>
                    <a:pt x="1243049" y="2523551"/>
                  </a:cubicBezTo>
                  <a:cubicBezTo>
                    <a:pt x="1240654" y="2519466"/>
                    <a:pt x="1236568" y="2516790"/>
                    <a:pt x="1234033" y="2512845"/>
                  </a:cubicBezTo>
                  <a:cubicBezTo>
                    <a:pt x="1231146" y="2507760"/>
                    <a:pt x="1229272" y="2502168"/>
                    <a:pt x="1228539" y="2496364"/>
                  </a:cubicBezTo>
                  <a:cubicBezTo>
                    <a:pt x="1227835" y="2485391"/>
                    <a:pt x="1227835" y="2474376"/>
                    <a:pt x="1228539" y="2463402"/>
                  </a:cubicBezTo>
                  <a:cubicBezTo>
                    <a:pt x="1228892" y="2457909"/>
                    <a:pt x="1228892" y="2452415"/>
                    <a:pt x="1228539" y="2446921"/>
                  </a:cubicBezTo>
                  <a:cubicBezTo>
                    <a:pt x="1228356" y="2444752"/>
                    <a:pt x="1227624" y="2442681"/>
                    <a:pt x="1226426" y="2440864"/>
                  </a:cubicBezTo>
                  <a:cubicBezTo>
                    <a:pt x="1224032" y="2436216"/>
                    <a:pt x="1224877" y="2438188"/>
                    <a:pt x="1220933" y="2435371"/>
                  </a:cubicBezTo>
                  <a:cubicBezTo>
                    <a:pt x="1213608" y="2430440"/>
                    <a:pt x="1206142" y="2426496"/>
                    <a:pt x="1199099" y="2421284"/>
                  </a:cubicBezTo>
                  <a:cubicBezTo>
                    <a:pt x="1194309" y="2417903"/>
                    <a:pt x="1191774" y="2416636"/>
                    <a:pt x="1189379" y="2411565"/>
                  </a:cubicBezTo>
                  <a:cubicBezTo>
                    <a:pt x="1187407" y="2406113"/>
                    <a:pt x="1186731" y="2400282"/>
                    <a:pt x="1187407" y="2394520"/>
                  </a:cubicBezTo>
                  <a:cubicBezTo>
                    <a:pt x="1187407" y="2383533"/>
                    <a:pt x="1187407" y="2372545"/>
                    <a:pt x="1187407" y="2361699"/>
                  </a:cubicBezTo>
                  <a:cubicBezTo>
                    <a:pt x="1187675" y="2356248"/>
                    <a:pt x="1188816" y="2350867"/>
                    <a:pt x="1190788" y="2345782"/>
                  </a:cubicBezTo>
                  <a:cubicBezTo>
                    <a:pt x="1191986" y="2340147"/>
                    <a:pt x="1193816" y="2334653"/>
                    <a:pt x="1196282" y="2329441"/>
                  </a:cubicBezTo>
                  <a:cubicBezTo>
                    <a:pt x="1198564" y="2325610"/>
                    <a:pt x="1201099" y="2321933"/>
                    <a:pt x="1203888" y="2318454"/>
                  </a:cubicBezTo>
                  <a:cubicBezTo>
                    <a:pt x="1206621" y="2313665"/>
                    <a:pt x="1210326" y="2309495"/>
                    <a:pt x="1214735" y="2306199"/>
                  </a:cubicBezTo>
                  <a:cubicBezTo>
                    <a:pt x="1221792" y="2302382"/>
                    <a:pt x="1228525" y="2298001"/>
                    <a:pt x="1234878" y="2293099"/>
                  </a:cubicBezTo>
                  <a:cubicBezTo>
                    <a:pt x="1237414" y="2291225"/>
                    <a:pt x="1239259" y="2288535"/>
                    <a:pt x="1240090" y="2285492"/>
                  </a:cubicBezTo>
                  <a:cubicBezTo>
                    <a:pt x="1241076" y="2282618"/>
                    <a:pt x="1241696" y="2279646"/>
                    <a:pt x="1241921" y="2276618"/>
                  </a:cubicBezTo>
                  <a:cubicBezTo>
                    <a:pt x="1241921" y="2273941"/>
                    <a:pt x="1245584" y="2271969"/>
                    <a:pt x="1246993" y="2269434"/>
                  </a:cubicBezTo>
                  <a:cubicBezTo>
                    <a:pt x="1248767" y="2264644"/>
                    <a:pt x="1250796" y="2259939"/>
                    <a:pt x="1253050" y="2255347"/>
                  </a:cubicBezTo>
                  <a:cubicBezTo>
                    <a:pt x="1257064" y="2248924"/>
                    <a:pt x="1260741" y="2242303"/>
                    <a:pt x="1264037" y="2235486"/>
                  </a:cubicBezTo>
                  <a:cubicBezTo>
                    <a:pt x="1266277" y="2230527"/>
                    <a:pt x="1269024" y="2225808"/>
                    <a:pt x="1272207" y="2221399"/>
                  </a:cubicBezTo>
                  <a:cubicBezTo>
                    <a:pt x="1276433" y="2217032"/>
                    <a:pt x="1282490" y="2216892"/>
                    <a:pt x="1286293" y="2210553"/>
                  </a:cubicBezTo>
                  <a:cubicBezTo>
                    <a:pt x="1291139" y="2201847"/>
                    <a:pt x="1298858" y="2195072"/>
                    <a:pt x="1308127" y="2191395"/>
                  </a:cubicBezTo>
                  <a:cubicBezTo>
                    <a:pt x="1310226" y="2190860"/>
                    <a:pt x="1312297" y="2190212"/>
                    <a:pt x="1314325" y="2189423"/>
                  </a:cubicBezTo>
                  <a:cubicBezTo>
                    <a:pt x="1316016" y="2188578"/>
                    <a:pt x="1317142" y="2186888"/>
                    <a:pt x="1318974" y="2185902"/>
                  </a:cubicBezTo>
                  <a:cubicBezTo>
                    <a:pt x="1320805" y="2184916"/>
                    <a:pt x="1325172" y="2184775"/>
                    <a:pt x="1327425" y="2182662"/>
                  </a:cubicBezTo>
                  <a:cubicBezTo>
                    <a:pt x="1329679" y="2180549"/>
                    <a:pt x="1331651" y="2177309"/>
                    <a:pt x="1335595" y="2174914"/>
                  </a:cubicBezTo>
                  <a:cubicBezTo>
                    <a:pt x="1341934" y="2170970"/>
                    <a:pt x="1342921" y="2162659"/>
                    <a:pt x="1349682" y="2158433"/>
                  </a:cubicBezTo>
                  <a:cubicBezTo>
                    <a:pt x="1351710" y="2158194"/>
                    <a:pt x="1353668" y="2157574"/>
                    <a:pt x="1355457" y="2156602"/>
                  </a:cubicBezTo>
                  <a:cubicBezTo>
                    <a:pt x="1359401" y="2153644"/>
                    <a:pt x="1356302" y="2154067"/>
                    <a:pt x="1357993" y="2150263"/>
                  </a:cubicBezTo>
                  <a:cubicBezTo>
                    <a:pt x="1359740" y="2147038"/>
                    <a:pt x="1360838" y="2143488"/>
                    <a:pt x="1361233" y="2139839"/>
                  </a:cubicBezTo>
                  <a:cubicBezTo>
                    <a:pt x="1362852" y="2139135"/>
                    <a:pt x="1364684" y="2139135"/>
                    <a:pt x="1366304" y="2139839"/>
                  </a:cubicBezTo>
                  <a:cubicBezTo>
                    <a:pt x="1367994" y="2139839"/>
                    <a:pt x="1367008" y="2134627"/>
                    <a:pt x="1368557" y="2133923"/>
                  </a:cubicBezTo>
                  <a:cubicBezTo>
                    <a:pt x="1368557" y="2128570"/>
                    <a:pt x="1371093" y="2125612"/>
                    <a:pt x="1371797" y="2120682"/>
                  </a:cubicBezTo>
                  <a:cubicBezTo>
                    <a:pt x="1371445" y="2114399"/>
                    <a:pt x="1371445" y="2108089"/>
                    <a:pt x="1371797" y="2101806"/>
                  </a:cubicBezTo>
                  <a:lnTo>
                    <a:pt x="1379263" y="2101102"/>
                  </a:lnTo>
                  <a:cubicBezTo>
                    <a:pt x="1380953" y="2094622"/>
                    <a:pt x="1378277" y="2090960"/>
                    <a:pt x="1383066" y="2085748"/>
                  </a:cubicBezTo>
                  <a:cubicBezTo>
                    <a:pt x="1387856" y="2080536"/>
                    <a:pt x="1387010" y="2078704"/>
                    <a:pt x="1387856" y="2071661"/>
                  </a:cubicBezTo>
                  <a:cubicBezTo>
                    <a:pt x="1388701" y="2064618"/>
                    <a:pt x="1392645" y="2064196"/>
                    <a:pt x="1393490" y="2057575"/>
                  </a:cubicBezTo>
                  <a:cubicBezTo>
                    <a:pt x="1393913" y="2050250"/>
                    <a:pt x="1393913" y="2042925"/>
                    <a:pt x="1393490" y="2035600"/>
                  </a:cubicBezTo>
                  <a:cubicBezTo>
                    <a:pt x="1393279" y="2032839"/>
                    <a:pt x="1393279" y="2030050"/>
                    <a:pt x="1393490" y="2027289"/>
                  </a:cubicBezTo>
                  <a:cubicBezTo>
                    <a:pt x="1393490" y="2023486"/>
                    <a:pt x="1395603" y="2022641"/>
                    <a:pt x="1396448" y="2019260"/>
                  </a:cubicBezTo>
                  <a:cubicBezTo>
                    <a:pt x="1397153" y="2011949"/>
                    <a:pt x="1397153" y="2004596"/>
                    <a:pt x="1396448" y="1997286"/>
                  </a:cubicBezTo>
                  <a:cubicBezTo>
                    <a:pt x="1396744" y="1991848"/>
                    <a:pt x="1397829" y="1986481"/>
                    <a:pt x="1399688" y="1981368"/>
                  </a:cubicBezTo>
                  <a:cubicBezTo>
                    <a:pt x="1400815" y="1977001"/>
                    <a:pt x="1405041" y="1968409"/>
                    <a:pt x="1396448" y="1967282"/>
                  </a:cubicBezTo>
                  <a:cubicBezTo>
                    <a:pt x="1392504" y="1966577"/>
                    <a:pt x="1392786" y="1969113"/>
                    <a:pt x="1390250" y="1969676"/>
                  </a:cubicBezTo>
                  <a:cubicBezTo>
                    <a:pt x="1387715" y="1970240"/>
                    <a:pt x="1381799" y="1969676"/>
                    <a:pt x="1378418" y="1970803"/>
                  </a:cubicBezTo>
                  <a:cubicBezTo>
                    <a:pt x="1375037" y="1971930"/>
                    <a:pt x="1374896" y="1974607"/>
                    <a:pt x="1371797" y="1975874"/>
                  </a:cubicBezTo>
                  <a:cubicBezTo>
                    <a:pt x="1370009" y="1975311"/>
                    <a:pt x="1368093" y="1975311"/>
                    <a:pt x="1366304" y="1975874"/>
                  </a:cubicBezTo>
                  <a:lnTo>
                    <a:pt x="1360669" y="1980382"/>
                  </a:lnTo>
                  <a:cubicBezTo>
                    <a:pt x="1353908" y="1985171"/>
                    <a:pt x="1349823" y="1981650"/>
                    <a:pt x="1342075" y="1983481"/>
                  </a:cubicBezTo>
                  <a:cubicBezTo>
                    <a:pt x="1338554" y="1984326"/>
                    <a:pt x="1337145" y="1985735"/>
                    <a:pt x="1333483" y="1986439"/>
                  </a:cubicBezTo>
                  <a:cubicBezTo>
                    <a:pt x="1329820" y="1987143"/>
                    <a:pt x="1325172" y="1986439"/>
                    <a:pt x="1320946" y="1986439"/>
                  </a:cubicBezTo>
                  <a:cubicBezTo>
                    <a:pt x="1318875" y="1987256"/>
                    <a:pt x="1316847" y="1988200"/>
                    <a:pt x="1314888" y="1989256"/>
                  </a:cubicBezTo>
                  <a:cubicBezTo>
                    <a:pt x="1312212" y="1990383"/>
                    <a:pt x="1309677" y="1990947"/>
                    <a:pt x="1306578" y="1991933"/>
                  </a:cubicBezTo>
                  <a:cubicBezTo>
                    <a:pt x="1300380" y="1994046"/>
                    <a:pt x="1296999" y="1999258"/>
                    <a:pt x="1289533" y="1999539"/>
                  </a:cubicBezTo>
                  <a:cubicBezTo>
                    <a:pt x="1282067" y="1999821"/>
                    <a:pt x="1276715" y="1999539"/>
                    <a:pt x="1270376" y="1999539"/>
                  </a:cubicBezTo>
                  <a:cubicBezTo>
                    <a:pt x="1264065" y="1998906"/>
                    <a:pt x="1257797" y="1997821"/>
                    <a:pt x="1251641" y="1996300"/>
                  </a:cubicBezTo>
                  <a:cubicBezTo>
                    <a:pt x="1251641" y="1992919"/>
                    <a:pt x="1248965" y="1991651"/>
                    <a:pt x="1248260" y="1988693"/>
                  </a:cubicBezTo>
                  <a:cubicBezTo>
                    <a:pt x="1247556" y="1985735"/>
                    <a:pt x="1248260" y="1979819"/>
                    <a:pt x="1248260" y="1975452"/>
                  </a:cubicBezTo>
                  <a:cubicBezTo>
                    <a:pt x="1247006" y="1974902"/>
                    <a:pt x="1246147" y="1973719"/>
                    <a:pt x="1246007" y="1972353"/>
                  </a:cubicBezTo>
                  <a:cubicBezTo>
                    <a:pt x="1246007" y="1969676"/>
                    <a:pt x="1247415" y="1966859"/>
                    <a:pt x="1246007" y="1964464"/>
                  </a:cubicBezTo>
                  <a:cubicBezTo>
                    <a:pt x="1242907" y="1962661"/>
                    <a:pt x="1239527" y="1961380"/>
                    <a:pt x="1236005" y="1960661"/>
                  </a:cubicBezTo>
                  <a:cubicBezTo>
                    <a:pt x="1236005" y="1959252"/>
                    <a:pt x="1235301" y="1957703"/>
                    <a:pt x="1234878" y="1956294"/>
                  </a:cubicBezTo>
                  <a:cubicBezTo>
                    <a:pt x="1226990" y="1956294"/>
                    <a:pt x="1220792" y="1948829"/>
                    <a:pt x="1213749" y="1947420"/>
                  </a:cubicBezTo>
                  <a:cubicBezTo>
                    <a:pt x="1208396" y="1946293"/>
                    <a:pt x="1202339" y="1948547"/>
                    <a:pt x="1197127" y="1947420"/>
                  </a:cubicBezTo>
                  <a:cubicBezTo>
                    <a:pt x="1191915" y="1946293"/>
                    <a:pt x="1190365" y="1944180"/>
                    <a:pt x="1186562" y="1944039"/>
                  </a:cubicBezTo>
                  <a:cubicBezTo>
                    <a:pt x="1189337" y="1937644"/>
                    <a:pt x="1188407" y="1930263"/>
                    <a:pt x="1184167" y="1924741"/>
                  </a:cubicBezTo>
                  <a:cubicBezTo>
                    <a:pt x="1182210" y="1922163"/>
                    <a:pt x="1179942" y="1919853"/>
                    <a:pt x="1177406" y="1917839"/>
                  </a:cubicBezTo>
                  <a:cubicBezTo>
                    <a:pt x="1174870" y="1916008"/>
                    <a:pt x="1169658" y="1916008"/>
                    <a:pt x="1167546" y="1913894"/>
                  </a:cubicBezTo>
                  <a:cubicBezTo>
                    <a:pt x="1165433" y="1911782"/>
                    <a:pt x="1164869" y="1906711"/>
                    <a:pt x="1163601" y="1904175"/>
                  </a:cubicBezTo>
                  <a:cubicBezTo>
                    <a:pt x="1162334" y="1901639"/>
                    <a:pt x="1160502" y="1898118"/>
                    <a:pt x="1158812" y="1895301"/>
                  </a:cubicBezTo>
                  <a:cubicBezTo>
                    <a:pt x="1157333" y="1892385"/>
                    <a:pt x="1155276" y="1889793"/>
                    <a:pt x="1152755" y="1887694"/>
                  </a:cubicBezTo>
                  <a:cubicBezTo>
                    <a:pt x="1150783" y="1886285"/>
                    <a:pt x="1148811" y="1887694"/>
                    <a:pt x="1146980" y="1885158"/>
                  </a:cubicBezTo>
                  <a:cubicBezTo>
                    <a:pt x="1145148" y="1882623"/>
                    <a:pt x="1146275" y="1881778"/>
                    <a:pt x="1145148" y="1878820"/>
                  </a:cubicBezTo>
                  <a:cubicBezTo>
                    <a:pt x="1141895" y="1872678"/>
                    <a:pt x="1139077" y="1866325"/>
                    <a:pt x="1136696" y="1859803"/>
                  </a:cubicBezTo>
                  <a:cubicBezTo>
                    <a:pt x="1135710" y="1855014"/>
                    <a:pt x="1136696" y="1852337"/>
                    <a:pt x="1134865" y="1847971"/>
                  </a:cubicBezTo>
                  <a:lnTo>
                    <a:pt x="1131907" y="1845435"/>
                  </a:lnTo>
                  <a:cubicBezTo>
                    <a:pt x="1130639" y="1843463"/>
                    <a:pt x="1131907" y="1840646"/>
                    <a:pt x="1130780" y="1838392"/>
                  </a:cubicBezTo>
                  <a:cubicBezTo>
                    <a:pt x="1129653" y="1836138"/>
                    <a:pt x="1127259" y="1830363"/>
                    <a:pt x="1125850" y="1826841"/>
                  </a:cubicBezTo>
                  <a:cubicBezTo>
                    <a:pt x="1126413" y="1825193"/>
                    <a:pt x="1126413" y="1823418"/>
                    <a:pt x="1125850" y="1821770"/>
                  </a:cubicBezTo>
                  <a:cubicBezTo>
                    <a:pt x="1125850" y="1821770"/>
                    <a:pt x="1121201" y="1820079"/>
                    <a:pt x="1120075" y="1819375"/>
                  </a:cubicBezTo>
                  <a:cubicBezTo>
                    <a:pt x="1112609" y="1814163"/>
                    <a:pt x="1111764" y="1808529"/>
                    <a:pt x="1102185" y="1807261"/>
                  </a:cubicBezTo>
                  <a:cubicBezTo>
                    <a:pt x="1101945" y="1805740"/>
                    <a:pt x="1101607" y="1804232"/>
                    <a:pt x="1101199" y="1802753"/>
                  </a:cubicBezTo>
                  <a:cubicBezTo>
                    <a:pt x="1092325" y="1802753"/>
                    <a:pt x="1090212" y="1796133"/>
                    <a:pt x="1087113" y="1788667"/>
                  </a:cubicBezTo>
                  <a:cubicBezTo>
                    <a:pt x="1086408" y="1786695"/>
                    <a:pt x="1083591" y="1784018"/>
                    <a:pt x="1083028" y="1781906"/>
                  </a:cubicBezTo>
                  <a:cubicBezTo>
                    <a:pt x="1082393" y="1777792"/>
                    <a:pt x="1081971" y="1773665"/>
                    <a:pt x="1081760" y="1769510"/>
                  </a:cubicBezTo>
                  <a:cubicBezTo>
                    <a:pt x="1080323" y="1763481"/>
                    <a:pt x="1077464" y="1757888"/>
                    <a:pt x="1073449" y="1753169"/>
                  </a:cubicBezTo>
                  <a:cubicBezTo>
                    <a:pt x="1071618" y="1751056"/>
                    <a:pt x="1070209" y="1749084"/>
                    <a:pt x="1068660" y="1746972"/>
                  </a:cubicBezTo>
                  <a:cubicBezTo>
                    <a:pt x="1066448" y="1744535"/>
                    <a:pt x="1064560" y="1741844"/>
                    <a:pt x="1063025" y="1738942"/>
                  </a:cubicBezTo>
                  <a:cubicBezTo>
                    <a:pt x="1062574" y="1735900"/>
                    <a:pt x="1061969" y="1732899"/>
                    <a:pt x="1061194" y="1729927"/>
                  </a:cubicBezTo>
                  <a:cubicBezTo>
                    <a:pt x="1059785" y="1726912"/>
                    <a:pt x="1057869" y="1724152"/>
                    <a:pt x="1055559" y="1721757"/>
                  </a:cubicBezTo>
                  <a:cubicBezTo>
                    <a:pt x="1051333" y="1716122"/>
                    <a:pt x="1053165" y="1708938"/>
                    <a:pt x="1049502" y="1703163"/>
                  </a:cubicBezTo>
                  <a:cubicBezTo>
                    <a:pt x="1046192" y="1698050"/>
                    <a:pt x="1042318" y="1693331"/>
                    <a:pt x="1037951" y="1689077"/>
                  </a:cubicBezTo>
                  <a:cubicBezTo>
                    <a:pt x="1034852" y="1685978"/>
                    <a:pt x="1032176" y="1684710"/>
                    <a:pt x="1030204" y="1680907"/>
                  </a:cubicBezTo>
                  <a:cubicBezTo>
                    <a:pt x="1030767" y="1679258"/>
                    <a:pt x="1030767" y="1677484"/>
                    <a:pt x="1030204" y="1675836"/>
                  </a:cubicBezTo>
                  <a:cubicBezTo>
                    <a:pt x="1029359" y="1674286"/>
                    <a:pt x="1026964" y="1673441"/>
                    <a:pt x="1025837" y="1672032"/>
                  </a:cubicBezTo>
                  <a:cubicBezTo>
                    <a:pt x="1021470" y="1666257"/>
                    <a:pt x="1024006" y="1659495"/>
                    <a:pt x="1019075" y="1654142"/>
                  </a:cubicBezTo>
                  <a:cubicBezTo>
                    <a:pt x="1014878" y="1649367"/>
                    <a:pt x="1012215" y="1643423"/>
                    <a:pt x="1011469" y="1637098"/>
                  </a:cubicBezTo>
                  <a:cubicBezTo>
                    <a:pt x="1011469" y="1633154"/>
                    <a:pt x="1009778" y="1614982"/>
                    <a:pt x="1014286" y="1614701"/>
                  </a:cubicBezTo>
                  <a:cubicBezTo>
                    <a:pt x="1018794" y="1614419"/>
                    <a:pt x="1020343" y="1619490"/>
                    <a:pt x="1022456" y="1620617"/>
                  </a:cubicBezTo>
                  <a:cubicBezTo>
                    <a:pt x="1024569" y="1621744"/>
                    <a:pt x="1030767" y="1621744"/>
                    <a:pt x="1033584" y="1623294"/>
                  </a:cubicBezTo>
                  <a:cubicBezTo>
                    <a:pt x="1040008" y="1626350"/>
                    <a:pt x="1044220" y="1632675"/>
                    <a:pt x="1044572" y="1639775"/>
                  </a:cubicBezTo>
                  <a:cubicBezTo>
                    <a:pt x="1044572" y="1644986"/>
                    <a:pt x="1043727" y="1645127"/>
                    <a:pt x="1047108" y="1648085"/>
                  </a:cubicBezTo>
                  <a:cubicBezTo>
                    <a:pt x="1050488" y="1651043"/>
                    <a:pt x="1053869" y="1650198"/>
                    <a:pt x="1056264" y="1652593"/>
                  </a:cubicBezTo>
                  <a:cubicBezTo>
                    <a:pt x="1057799" y="1654777"/>
                    <a:pt x="1059081" y="1657143"/>
                    <a:pt x="1060067" y="1659636"/>
                  </a:cubicBezTo>
                  <a:cubicBezTo>
                    <a:pt x="1061757" y="1662454"/>
                    <a:pt x="1063870" y="1665130"/>
                    <a:pt x="1065561" y="1667947"/>
                  </a:cubicBezTo>
                  <a:cubicBezTo>
                    <a:pt x="1068660" y="1673018"/>
                    <a:pt x="1074858" y="1679357"/>
                    <a:pt x="1074998" y="1685837"/>
                  </a:cubicBezTo>
                  <a:cubicBezTo>
                    <a:pt x="1080633" y="1686358"/>
                    <a:pt x="1085774" y="1689274"/>
                    <a:pt x="1089085" y="1693866"/>
                  </a:cubicBezTo>
                  <a:cubicBezTo>
                    <a:pt x="1094156" y="1698796"/>
                    <a:pt x="1096410" y="1708797"/>
                    <a:pt x="1104439" y="1707952"/>
                  </a:cubicBezTo>
                  <a:cubicBezTo>
                    <a:pt x="1105031" y="1713037"/>
                    <a:pt x="1106312" y="1718010"/>
                    <a:pt x="1108242" y="1722743"/>
                  </a:cubicBezTo>
                  <a:cubicBezTo>
                    <a:pt x="1110073" y="1726405"/>
                    <a:pt x="1113454" y="1726969"/>
                    <a:pt x="1113595" y="1731758"/>
                  </a:cubicBezTo>
                  <a:cubicBezTo>
                    <a:pt x="1117539" y="1731758"/>
                    <a:pt x="1119511" y="1731758"/>
                    <a:pt x="1122047" y="1734716"/>
                  </a:cubicBezTo>
                  <a:cubicBezTo>
                    <a:pt x="1124582" y="1737675"/>
                    <a:pt x="1124300" y="1741055"/>
                    <a:pt x="1125991" y="1743732"/>
                  </a:cubicBezTo>
                  <a:cubicBezTo>
                    <a:pt x="1129512" y="1749366"/>
                    <a:pt x="1138387" y="1748662"/>
                    <a:pt x="1140077" y="1753874"/>
                  </a:cubicBezTo>
                  <a:cubicBezTo>
                    <a:pt x="1141768" y="1759086"/>
                    <a:pt x="1137119" y="1769369"/>
                    <a:pt x="1140077" y="1775426"/>
                  </a:cubicBezTo>
                  <a:cubicBezTo>
                    <a:pt x="1142909" y="1780074"/>
                    <a:pt x="1147459" y="1783427"/>
                    <a:pt x="1152755" y="1784723"/>
                  </a:cubicBezTo>
                  <a:cubicBezTo>
                    <a:pt x="1153572" y="1789569"/>
                    <a:pt x="1155615" y="1794119"/>
                    <a:pt x="1158671" y="1797964"/>
                  </a:cubicBezTo>
                  <a:cubicBezTo>
                    <a:pt x="1161629" y="1802753"/>
                    <a:pt x="1162052" y="1808670"/>
                    <a:pt x="1169095" y="1809374"/>
                  </a:cubicBezTo>
                  <a:cubicBezTo>
                    <a:pt x="1169095" y="1810923"/>
                    <a:pt x="1169799" y="1812332"/>
                    <a:pt x="1170081" y="1813882"/>
                  </a:cubicBezTo>
                  <a:cubicBezTo>
                    <a:pt x="1176561" y="1815854"/>
                    <a:pt x="1182336" y="1812191"/>
                    <a:pt x="1186844" y="1819094"/>
                  </a:cubicBezTo>
                  <a:cubicBezTo>
                    <a:pt x="1189098" y="1822615"/>
                    <a:pt x="1188111" y="1823883"/>
                    <a:pt x="1188675" y="1828109"/>
                  </a:cubicBezTo>
                  <a:cubicBezTo>
                    <a:pt x="1189239" y="1832335"/>
                    <a:pt x="1190929" y="1832757"/>
                    <a:pt x="1191633" y="1836138"/>
                  </a:cubicBezTo>
                  <a:cubicBezTo>
                    <a:pt x="1192338" y="1839519"/>
                    <a:pt x="1191633" y="1841491"/>
                    <a:pt x="1193464" y="1845153"/>
                  </a:cubicBezTo>
                  <a:cubicBezTo>
                    <a:pt x="1195281" y="1847886"/>
                    <a:pt x="1197408" y="1850379"/>
                    <a:pt x="1199803" y="1852619"/>
                  </a:cubicBezTo>
                  <a:cubicBezTo>
                    <a:pt x="1204874" y="1857831"/>
                    <a:pt x="1212481" y="1857690"/>
                    <a:pt x="1213890" y="1866705"/>
                  </a:cubicBezTo>
                  <a:cubicBezTo>
                    <a:pt x="1214805" y="1881341"/>
                    <a:pt x="1214805" y="1896019"/>
                    <a:pt x="1213890" y="1910655"/>
                  </a:cubicBezTo>
                  <a:cubicBezTo>
                    <a:pt x="1213890" y="1918261"/>
                    <a:pt x="1216284" y="1919811"/>
                    <a:pt x="1221355" y="1924741"/>
                  </a:cubicBezTo>
                  <a:cubicBezTo>
                    <a:pt x="1223004" y="1926741"/>
                    <a:pt x="1224849" y="1928586"/>
                    <a:pt x="1226849" y="1930235"/>
                  </a:cubicBezTo>
                  <a:cubicBezTo>
                    <a:pt x="1230652" y="1932911"/>
                    <a:pt x="1233610" y="1931502"/>
                    <a:pt x="1238118" y="1932629"/>
                  </a:cubicBezTo>
                  <a:cubicBezTo>
                    <a:pt x="1238118" y="1939109"/>
                    <a:pt x="1238963" y="1939813"/>
                    <a:pt x="1244034" y="1943194"/>
                  </a:cubicBezTo>
                  <a:cubicBezTo>
                    <a:pt x="1249106" y="1946575"/>
                    <a:pt x="1250514" y="1950519"/>
                    <a:pt x="1254881" y="1951646"/>
                  </a:cubicBezTo>
                  <a:cubicBezTo>
                    <a:pt x="1259248" y="1952773"/>
                    <a:pt x="1263755" y="1949674"/>
                    <a:pt x="1268967" y="1948547"/>
                  </a:cubicBezTo>
                  <a:cubicBezTo>
                    <a:pt x="1271686" y="1948336"/>
                    <a:pt x="1274419" y="1948336"/>
                    <a:pt x="1277137" y="1948547"/>
                  </a:cubicBezTo>
                  <a:cubicBezTo>
                    <a:pt x="1280940" y="1948124"/>
                    <a:pt x="1284716" y="1947420"/>
                    <a:pt x="1288406" y="1946434"/>
                  </a:cubicBezTo>
                  <a:cubicBezTo>
                    <a:pt x="1292914" y="1945589"/>
                    <a:pt x="1300098" y="1947420"/>
                    <a:pt x="1304183" y="1945307"/>
                  </a:cubicBezTo>
                  <a:cubicBezTo>
                    <a:pt x="1305732" y="1944321"/>
                    <a:pt x="1306437" y="1941926"/>
                    <a:pt x="1307986" y="1940940"/>
                  </a:cubicBezTo>
                  <a:cubicBezTo>
                    <a:pt x="1309536" y="1939954"/>
                    <a:pt x="1313339" y="1939672"/>
                    <a:pt x="1315734" y="1938405"/>
                  </a:cubicBezTo>
                  <a:cubicBezTo>
                    <a:pt x="1318128" y="1937137"/>
                    <a:pt x="1322636" y="1932207"/>
                    <a:pt x="1327143" y="1930094"/>
                  </a:cubicBezTo>
                  <a:cubicBezTo>
                    <a:pt x="1331651" y="1927981"/>
                    <a:pt x="1335595" y="1923614"/>
                    <a:pt x="1343061" y="1923896"/>
                  </a:cubicBezTo>
                  <a:cubicBezTo>
                    <a:pt x="1347837" y="1923459"/>
                    <a:pt x="1352570" y="1922515"/>
                    <a:pt x="1357147" y="1921079"/>
                  </a:cubicBezTo>
                  <a:cubicBezTo>
                    <a:pt x="1362641" y="1920726"/>
                    <a:pt x="1368135" y="1920726"/>
                    <a:pt x="1373629" y="1921079"/>
                  </a:cubicBezTo>
                  <a:cubicBezTo>
                    <a:pt x="1378291" y="1921614"/>
                    <a:pt x="1382982" y="1920459"/>
                    <a:pt x="1386870" y="1917839"/>
                  </a:cubicBezTo>
                  <a:cubicBezTo>
                    <a:pt x="1389011" y="1914317"/>
                    <a:pt x="1390814" y="1910584"/>
                    <a:pt x="1392223" y="1906711"/>
                  </a:cubicBezTo>
                  <a:cubicBezTo>
                    <a:pt x="1394758" y="1901499"/>
                    <a:pt x="1394899" y="1900794"/>
                    <a:pt x="1400393" y="1898540"/>
                  </a:cubicBezTo>
                  <a:cubicBezTo>
                    <a:pt x="1401520" y="1898540"/>
                    <a:pt x="1405886" y="1896991"/>
                    <a:pt x="1406591" y="1896568"/>
                  </a:cubicBezTo>
                  <a:cubicBezTo>
                    <a:pt x="1407295" y="1896146"/>
                    <a:pt x="1409549" y="1893892"/>
                    <a:pt x="1411239" y="1893047"/>
                  </a:cubicBezTo>
                  <a:cubicBezTo>
                    <a:pt x="1421804" y="1887271"/>
                    <a:pt x="1432228" y="1896428"/>
                    <a:pt x="1434482" y="1880510"/>
                  </a:cubicBezTo>
                  <a:cubicBezTo>
                    <a:pt x="1439271" y="1880510"/>
                    <a:pt x="1445751" y="1873467"/>
                    <a:pt x="1448568" y="1869804"/>
                  </a:cubicBezTo>
                  <a:cubicBezTo>
                    <a:pt x="1451385" y="1866142"/>
                    <a:pt x="1450399" y="1864874"/>
                    <a:pt x="1452371" y="1862761"/>
                  </a:cubicBezTo>
                  <a:cubicBezTo>
                    <a:pt x="1454343" y="1860648"/>
                    <a:pt x="1458288" y="1860507"/>
                    <a:pt x="1460823" y="1857549"/>
                  </a:cubicBezTo>
                  <a:cubicBezTo>
                    <a:pt x="1463358" y="1854591"/>
                    <a:pt x="1461809" y="1852478"/>
                    <a:pt x="1464767" y="1850506"/>
                  </a:cubicBezTo>
                  <a:cubicBezTo>
                    <a:pt x="1466359" y="1849943"/>
                    <a:pt x="1468106" y="1849943"/>
                    <a:pt x="1469698" y="1850506"/>
                  </a:cubicBezTo>
                  <a:cubicBezTo>
                    <a:pt x="1473078" y="1849097"/>
                    <a:pt x="1473078" y="1846984"/>
                    <a:pt x="1475755" y="1845294"/>
                  </a:cubicBezTo>
                  <a:cubicBezTo>
                    <a:pt x="1481671" y="1841632"/>
                    <a:pt x="1489841" y="1846280"/>
                    <a:pt x="1497025" y="1842195"/>
                  </a:cubicBezTo>
                  <a:cubicBezTo>
                    <a:pt x="1504209" y="1838110"/>
                    <a:pt x="1504350" y="1834307"/>
                    <a:pt x="1507449" y="1828109"/>
                  </a:cubicBezTo>
                  <a:cubicBezTo>
                    <a:pt x="1507449" y="1826700"/>
                    <a:pt x="1507449" y="1825292"/>
                    <a:pt x="1508576" y="1823883"/>
                  </a:cubicBezTo>
                  <a:cubicBezTo>
                    <a:pt x="1510294" y="1823150"/>
                    <a:pt x="1511843" y="1822038"/>
                    <a:pt x="1513083" y="1820643"/>
                  </a:cubicBezTo>
                  <a:cubicBezTo>
                    <a:pt x="1513647" y="1818755"/>
                    <a:pt x="1513647" y="1816755"/>
                    <a:pt x="1513083" y="1814868"/>
                  </a:cubicBezTo>
                  <a:cubicBezTo>
                    <a:pt x="1513083" y="1812614"/>
                    <a:pt x="1515056" y="1811769"/>
                    <a:pt x="1515901" y="1809656"/>
                  </a:cubicBezTo>
                  <a:cubicBezTo>
                    <a:pt x="1516746" y="1807543"/>
                    <a:pt x="1517591" y="1804162"/>
                    <a:pt x="1518718" y="1801486"/>
                  </a:cubicBezTo>
                  <a:cubicBezTo>
                    <a:pt x="1518155" y="1799837"/>
                    <a:pt x="1518155" y="1798063"/>
                    <a:pt x="1518718" y="1796414"/>
                  </a:cubicBezTo>
                  <a:cubicBezTo>
                    <a:pt x="1519563" y="1794865"/>
                    <a:pt x="1521958" y="1794020"/>
                    <a:pt x="1523084" y="1792470"/>
                  </a:cubicBezTo>
                  <a:cubicBezTo>
                    <a:pt x="1524212" y="1790921"/>
                    <a:pt x="1524352" y="1787822"/>
                    <a:pt x="1527029" y="1785568"/>
                  </a:cubicBezTo>
                  <a:cubicBezTo>
                    <a:pt x="1529959" y="1783596"/>
                    <a:pt x="1533269" y="1782258"/>
                    <a:pt x="1536748" y="1781624"/>
                  </a:cubicBezTo>
                  <a:cubicBezTo>
                    <a:pt x="1536748" y="1780215"/>
                    <a:pt x="1537453" y="1778666"/>
                    <a:pt x="1537875" y="1777257"/>
                  </a:cubicBezTo>
                  <a:lnTo>
                    <a:pt x="1542242" y="1776130"/>
                  </a:lnTo>
                  <a:cubicBezTo>
                    <a:pt x="1542242" y="1771623"/>
                    <a:pt x="1545482" y="1768242"/>
                    <a:pt x="1546045" y="1763453"/>
                  </a:cubicBezTo>
                  <a:lnTo>
                    <a:pt x="1550553" y="1762607"/>
                  </a:lnTo>
                  <a:cubicBezTo>
                    <a:pt x="1552102" y="1749789"/>
                    <a:pt x="1564639" y="1734435"/>
                    <a:pt x="1549003" y="1723870"/>
                  </a:cubicBezTo>
                  <a:cubicBezTo>
                    <a:pt x="1546045" y="1721898"/>
                    <a:pt x="1544073" y="1722461"/>
                    <a:pt x="1540692" y="1721334"/>
                  </a:cubicBezTo>
                  <a:cubicBezTo>
                    <a:pt x="1537312" y="1720207"/>
                    <a:pt x="1534776" y="1717531"/>
                    <a:pt x="1531959" y="1716404"/>
                  </a:cubicBezTo>
                  <a:cubicBezTo>
                    <a:pt x="1525198" y="1713587"/>
                    <a:pt x="1517873" y="1714291"/>
                    <a:pt x="1512661" y="1707671"/>
                  </a:cubicBezTo>
                  <a:cubicBezTo>
                    <a:pt x="1510407" y="1704853"/>
                    <a:pt x="1510407" y="1701614"/>
                    <a:pt x="1508012" y="1699219"/>
                  </a:cubicBezTo>
                  <a:cubicBezTo>
                    <a:pt x="1505617" y="1696824"/>
                    <a:pt x="1501814" y="1696542"/>
                    <a:pt x="1498997" y="1693866"/>
                  </a:cubicBezTo>
                  <a:cubicBezTo>
                    <a:pt x="1497574" y="1692669"/>
                    <a:pt x="1496419" y="1691176"/>
                    <a:pt x="1495616" y="1689499"/>
                  </a:cubicBezTo>
                  <a:cubicBezTo>
                    <a:pt x="1493362" y="1688091"/>
                    <a:pt x="1490968" y="1689499"/>
                    <a:pt x="1488573" y="1688513"/>
                  </a:cubicBezTo>
                  <a:cubicBezTo>
                    <a:pt x="1485953" y="1686527"/>
                    <a:pt x="1483868" y="1683907"/>
                    <a:pt x="1482516" y="1680907"/>
                  </a:cubicBezTo>
                  <a:cubicBezTo>
                    <a:pt x="1480966" y="1678089"/>
                    <a:pt x="1481389" y="1673441"/>
                    <a:pt x="1479135" y="1670483"/>
                  </a:cubicBezTo>
                  <a:cubicBezTo>
                    <a:pt x="1477008" y="1668060"/>
                    <a:pt x="1474698" y="1665792"/>
                    <a:pt x="1472233" y="1663721"/>
                  </a:cubicBezTo>
                  <a:cubicBezTo>
                    <a:pt x="1466218" y="1658340"/>
                    <a:pt x="1457738" y="1656664"/>
                    <a:pt x="1450117" y="1659355"/>
                  </a:cubicBezTo>
                  <a:lnTo>
                    <a:pt x="1449272" y="1666679"/>
                  </a:lnTo>
                  <a:cubicBezTo>
                    <a:pt x="1442032" y="1666989"/>
                    <a:pt x="1435130" y="1669778"/>
                    <a:pt x="1429692" y="1674568"/>
                  </a:cubicBezTo>
                  <a:cubicBezTo>
                    <a:pt x="1427298" y="1676962"/>
                    <a:pt x="1427579" y="1678794"/>
                    <a:pt x="1425044" y="1680907"/>
                  </a:cubicBezTo>
                  <a:cubicBezTo>
                    <a:pt x="1422748" y="1682583"/>
                    <a:pt x="1420100" y="1683681"/>
                    <a:pt x="1417296" y="1684146"/>
                  </a:cubicBezTo>
                  <a:cubicBezTo>
                    <a:pt x="1417296" y="1685555"/>
                    <a:pt x="1416592" y="1687105"/>
                    <a:pt x="1416310" y="1688513"/>
                  </a:cubicBezTo>
                  <a:cubicBezTo>
                    <a:pt x="1411239" y="1688513"/>
                    <a:pt x="1410253" y="1693302"/>
                    <a:pt x="1406027" y="1694711"/>
                  </a:cubicBezTo>
                  <a:cubicBezTo>
                    <a:pt x="1400674" y="1695754"/>
                    <a:pt x="1395181" y="1695754"/>
                    <a:pt x="1389828" y="1694711"/>
                  </a:cubicBezTo>
                  <a:cubicBezTo>
                    <a:pt x="1389124" y="1688232"/>
                    <a:pt x="1387856" y="1688372"/>
                    <a:pt x="1384616" y="1683583"/>
                  </a:cubicBezTo>
                  <a:cubicBezTo>
                    <a:pt x="1381883" y="1677737"/>
                    <a:pt x="1380714" y="1671286"/>
                    <a:pt x="1381235" y="1664848"/>
                  </a:cubicBezTo>
                  <a:cubicBezTo>
                    <a:pt x="1379967" y="1652875"/>
                    <a:pt x="1366304" y="1653861"/>
                    <a:pt x="1356584" y="1654002"/>
                  </a:cubicBezTo>
                  <a:cubicBezTo>
                    <a:pt x="1348978" y="1654002"/>
                    <a:pt x="1346160" y="1655269"/>
                    <a:pt x="1342498" y="1648367"/>
                  </a:cubicBezTo>
                  <a:cubicBezTo>
                    <a:pt x="1340920" y="1644014"/>
                    <a:pt x="1338074" y="1640239"/>
                    <a:pt x="1334328" y="1637521"/>
                  </a:cubicBezTo>
                  <a:cubicBezTo>
                    <a:pt x="1329538" y="1634281"/>
                    <a:pt x="1329820" y="1630759"/>
                    <a:pt x="1326158" y="1626533"/>
                  </a:cubicBezTo>
                  <a:cubicBezTo>
                    <a:pt x="1322495" y="1622307"/>
                    <a:pt x="1317987" y="1622589"/>
                    <a:pt x="1317424" y="1616250"/>
                  </a:cubicBezTo>
                  <a:lnTo>
                    <a:pt x="1312917" y="1615123"/>
                  </a:lnTo>
                  <a:cubicBezTo>
                    <a:pt x="1312917" y="1613715"/>
                    <a:pt x="1312212" y="1612165"/>
                    <a:pt x="1311930" y="1610757"/>
                  </a:cubicBezTo>
                  <a:cubicBezTo>
                    <a:pt x="1299675" y="1609630"/>
                    <a:pt x="1303479" y="1595825"/>
                    <a:pt x="1301647" y="1588078"/>
                  </a:cubicBezTo>
                  <a:cubicBezTo>
                    <a:pt x="1301647" y="1585683"/>
                    <a:pt x="1299253" y="1585401"/>
                    <a:pt x="1298689" y="1582866"/>
                  </a:cubicBezTo>
                  <a:cubicBezTo>
                    <a:pt x="1298337" y="1580105"/>
                    <a:pt x="1298337" y="1577316"/>
                    <a:pt x="1298689" y="1574555"/>
                  </a:cubicBezTo>
                  <a:cubicBezTo>
                    <a:pt x="1298056" y="1569174"/>
                    <a:pt x="1298056" y="1563736"/>
                    <a:pt x="1298689" y="1558356"/>
                  </a:cubicBezTo>
                  <a:cubicBezTo>
                    <a:pt x="1302633" y="1558356"/>
                    <a:pt x="1304887" y="1565399"/>
                    <a:pt x="1307141" y="1568357"/>
                  </a:cubicBezTo>
                  <a:cubicBezTo>
                    <a:pt x="1312635" y="1575541"/>
                    <a:pt x="1316861" y="1574696"/>
                    <a:pt x="1325594" y="1574555"/>
                  </a:cubicBezTo>
                  <a:cubicBezTo>
                    <a:pt x="1337427" y="1574555"/>
                    <a:pt x="1343625" y="1588641"/>
                    <a:pt x="1355176" y="1588641"/>
                  </a:cubicBezTo>
                  <a:cubicBezTo>
                    <a:pt x="1355176" y="1590191"/>
                    <a:pt x="1355176" y="1591599"/>
                    <a:pt x="1356302" y="1593008"/>
                  </a:cubicBezTo>
                  <a:cubicBezTo>
                    <a:pt x="1363909" y="1593008"/>
                    <a:pt x="1366304" y="1600615"/>
                    <a:pt x="1367149" y="1607094"/>
                  </a:cubicBezTo>
                  <a:cubicBezTo>
                    <a:pt x="1370642" y="1607827"/>
                    <a:pt x="1373981" y="1609165"/>
                    <a:pt x="1377009" y="1611038"/>
                  </a:cubicBezTo>
                  <a:cubicBezTo>
                    <a:pt x="1381545" y="1612560"/>
                    <a:pt x="1386320" y="1613222"/>
                    <a:pt x="1391096" y="1613010"/>
                  </a:cubicBezTo>
                  <a:cubicBezTo>
                    <a:pt x="1394011" y="1612729"/>
                    <a:pt x="1396927" y="1613419"/>
                    <a:pt x="1399406" y="1614982"/>
                  </a:cubicBezTo>
                  <a:cubicBezTo>
                    <a:pt x="1403210" y="1618081"/>
                    <a:pt x="1399406" y="1617800"/>
                    <a:pt x="1401942" y="1621321"/>
                  </a:cubicBezTo>
                  <a:cubicBezTo>
                    <a:pt x="1403999" y="1624660"/>
                    <a:pt x="1406562" y="1627660"/>
                    <a:pt x="1409549" y="1630196"/>
                  </a:cubicBezTo>
                  <a:cubicBezTo>
                    <a:pt x="1424762" y="1645691"/>
                    <a:pt x="1448286" y="1632590"/>
                    <a:pt x="1467303" y="1638225"/>
                  </a:cubicBezTo>
                  <a:cubicBezTo>
                    <a:pt x="1467303" y="1639634"/>
                    <a:pt x="1467303" y="1641183"/>
                    <a:pt x="1468289" y="1642592"/>
                  </a:cubicBezTo>
                  <a:cubicBezTo>
                    <a:pt x="1471064" y="1643141"/>
                    <a:pt x="1473698" y="1644240"/>
                    <a:pt x="1476036" y="1645832"/>
                  </a:cubicBezTo>
                  <a:cubicBezTo>
                    <a:pt x="1478431" y="1647804"/>
                    <a:pt x="1478149" y="1649917"/>
                    <a:pt x="1480544" y="1652170"/>
                  </a:cubicBezTo>
                  <a:cubicBezTo>
                    <a:pt x="1482939" y="1654424"/>
                    <a:pt x="1493644" y="1656678"/>
                    <a:pt x="1498574" y="1658932"/>
                  </a:cubicBezTo>
                  <a:cubicBezTo>
                    <a:pt x="1504125" y="1662482"/>
                    <a:pt x="1510463" y="1664609"/>
                    <a:pt x="1517027" y="1665130"/>
                  </a:cubicBezTo>
                  <a:cubicBezTo>
                    <a:pt x="1524141" y="1664214"/>
                    <a:pt x="1531325" y="1664214"/>
                    <a:pt x="1538438" y="1665130"/>
                  </a:cubicBezTo>
                  <a:cubicBezTo>
                    <a:pt x="1538368" y="1665876"/>
                    <a:pt x="1538368" y="1666637"/>
                    <a:pt x="1538438" y="1667384"/>
                  </a:cubicBezTo>
                  <a:cubicBezTo>
                    <a:pt x="1546045" y="1666595"/>
                    <a:pt x="1553469" y="1664552"/>
                    <a:pt x="1560414" y="1661327"/>
                  </a:cubicBezTo>
                  <a:cubicBezTo>
                    <a:pt x="1564005" y="1659890"/>
                    <a:pt x="1567457" y="1658087"/>
                    <a:pt x="1570696" y="1655974"/>
                  </a:cubicBezTo>
                  <a:cubicBezTo>
                    <a:pt x="1570696" y="1654424"/>
                    <a:pt x="1571541" y="1653016"/>
                    <a:pt x="1571823" y="1651607"/>
                  </a:cubicBezTo>
                  <a:cubicBezTo>
                    <a:pt x="1573274" y="1650226"/>
                    <a:pt x="1574950" y="1649086"/>
                    <a:pt x="1576753" y="1648226"/>
                  </a:cubicBezTo>
                  <a:cubicBezTo>
                    <a:pt x="1586050" y="1642592"/>
                    <a:pt x="1592953" y="1648226"/>
                    <a:pt x="1601968" y="1650339"/>
                  </a:cubicBezTo>
                  <a:cubicBezTo>
                    <a:pt x="1610828" y="1651635"/>
                    <a:pt x="1619815" y="1651875"/>
                    <a:pt x="1628732" y="1651043"/>
                  </a:cubicBezTo>
                  <a:lnTo>
                    <a:pt x="1634367" y="1651043"/>
                  </a:lnTo>
                  <a:cubicBezTo>
                    <a:pt x="1636057" y="1651043"/>
                    <a:pt x="1637466" y="1652325"/>
                    <a:pt x="1637606" y="1654002"/>
                  </a:cubicBezTo>
                  <a:cubicBezTo>
                    <a:pt x="1640846" y="1655833"/>
                    <a:pt x="1644650" y="1657382"/>
                    <a:pt x="1647890" y="1659495"/>
                  </a:cubicBezTo>
                  <a:cubicBezTo>
                    <a:pt x="1654088" y="1663299"/>
                    <a:pt x="1659299" y="1665693"/>
                    <a:pt x="1661976" y="1672455"/>
                  </a:cubicBezTo>
                  <a:cubicBezTo>
                    <a:pt x="1664652" y="1679216"/>
                    <a:pt x="1664793" y="1676681"/>
                    <a:pt x="1669583" y="1678653"/>
                  </a:cubicBezTo>
                  <a:cubicBezTo>
                    <a:pt x="1674372" y="1680625"/>
                    <a:pt x="1676344" y="1680484"/>
                    <a:pt x="1679865" y="1682034"/>
                  </a:cubicBezTo>
                  <a:cubicBezTo>
                    <a:pt x="1688740" y="1685978"/>
                    <a:pt x="1693107" y="1683019"/>
                    <a:pt x="1694656" y="1694570"/>
                  </a:cubicBezTo>
                  <a:cubicBezTo>
                    <a:pt x="1700713" y="1694570"/>
                    <a:pt x="1704376" y="1701614"/>
                    <a:pt x="1708743" y="1705417"/>
                  </a:cubicBezTo>
                  <a:cubicBezTo>
                    <a:pt x="1713109" y="1709220"/>
                    <a:pt x="1714659" y="1706544"/>
                    <a:pt x="1719166" y="1708516"/>
                  </a:cubicBezTo>
                  <a:cubicBezTo>
                    <a:pt x="1721688" y="1710657"/>
                    <a:pt x="1723758" y="1713291"/>
                    <a:pt x="1725223" y="1716263"/>
                  </a:cubicBezTo>
                  <a:cubicBezTo>
                    <a:pt x="1726942" y="1719292"/>
                    <a:pt x="1728308" y="1722504"/>
                    <a:pt x="1729309" y="1725842"/>
                  </a:cubicBezTo>
                  <a:cubicBezTo>
                    <a:pt x="1730154" y="1729786"/>
                    <a:pt x="1729309" y="1733871"/>
                    <a:pt x="1731844" y="1736970"/>
                  </a:cubicBezTo>
                  <a:cubicBezTo>
                    <a:pt x="1732661" y="1738168"/>
                    <a:pt x="1734056" y="1738858"/>
                    <a:pt x="1735507" y="1738801"/>
                  </a:cubicBezTo>
                  <a:cubicBezTo>
                    <a:pt x="1737197" y="1740351"/>
                    <a:pt x="1737338" y="1742323"/>
                    <a:pt x="1738746" y="1743732"/>
                  </a:cubicBezTo>
                  <a:cubicBezTo>
                    <a:pt x="1741380" y="1746380"/>
                    <a:pt x="1745015" y="1747760"/>
                    <a:pt x="1748748" y="1747535"/>
                  </a:cubicBezTo>
                  <a:lnTo>
                    <a:pt x="1749593" y="1752183"/>
                  </a:lnTo>
                  <a:cubicBezTo>
                    <a:pt x="1752424" y="1752817"/>
                    <a:pt x="1755199" y="1753677"/>
                    <a:pt x="1757904" y="1754719"/>
                  </a:cubicBezTo>
                  <a:cubicBezTo>
                    <a:pt x="1761256" y="1754874"/>
                    <a:pt x="1764595" y="1755254"/>
                    <a:pt x="1767905" y="1755846"/>
                  </a:cubicBezTo>
                  <a:cubicBezTo>
                    <a:pt x="1768116" y="1757367"/>
                    <a:pt x="1768440" y="1758875"/>
                    <a:pt x="1768891" y="1760354"/>
                  </a:cubicBezTo>
                  <a:cubicBezTo>
                    <a:pt x="1773962" y="1760354"/>
                    <a:pt x="1774808" y="1765002"/>
                    <a:pt x="1779174" y="1766411"/>
                  </a:cubicBezTo>
                  <a:cubicBezTo>
                    <a:pt x="1785893" y="1766678"/>
                    <a:pt x="1792528" y="1764748"/>
                    <a:pt x="1798050" y="1760917"/>
                  </a:cubicBezTo>
                  <a:cubicBezTo>
                    <a:pt x="1799599" y="1759649"/>
                    <a:pt x="1799740" y="1757114"/>
                    <a:pt x="1801712" y="1755987"/>
                  </a:cubicBezTo>
                  <a:cubicBezTo>
                    <a:pt x="1805023" y="1754381"/>
                    <a:pt x="1808530" y="1753184"/>
                    <a:pt x="1812136" y="1752465"/>
                  </a:cubicBezTo>
                  <a:cubicBezTo>
                    <a:pt x="1820306" y="1752465"/>
                    <a:pt x="1817630" y="1759649"/>
                    <a:pt x="1817630" y="1766552"/>
                  </a:cubicBezTo>
                  <a:cubicBezTo>
                    <a:pt x="1818193" y="1772073"/>
                    <a:pt x="1818193" y="1777651"/>
                    <a:pt x="1817630" y="1783173"/>
                  </a:cubicBezTo>
                  <a:cubicBezTo>
                    <a:pt x="1817630" y="1785709"/>
                    <a:pt x="1815235" y="1785850"/>
                    <a:pt x="1814531" y="1788385"/>
                  </a:cubicBezTo>
                  <a:cubicBezTo>
                    <a:pt x="1813826" y="1790921"/>
                    <a:pt x="1814531" y="1795428"/>
                    <a:pt x="1814531" y="1798809"/>
                  </a:cubicBezTo>
                  <a:cubicBezTo>
                    <a:pt x="1814531" y="1802190"/>
                    <a:pt x="1810023" y="1810923"/>
                    <a:pt x="1812277" y="1816135"/>
                  </a:cubicBezTo>
                  <a:cubicBezTo>
                    <a:pt x="1814531" y="1821347"/>
                    <a:pt x="1820729" y="1818953"/>
                    <a:pt x="1821151" y="1826418"/>
                  </a:cubicBezTo>
                  <a:cubicBezTo>
                    <a:pt x="1829322" y="1827545"/>
                    <a:pt x="1829322" y="1827968"/>
                    <a:pt x="1831575" y="1835011"/>
                  </a:cubicBezTo>
                  <a:cubicBezTo>
                    <a:pt x="1832181" y="1837814"/>
                    <a:pt x="1833083" y="1840561"/>
                    <a:pt x="1834251" y="1843181"/>
                  </a:cubicBezTo>
                  <a:cubicBezTo>
                    <a:pt x="1836928" y="1848252"/>
                    <a:pt x="1836646" y="1847125"/>
                    <a:pt x="1841999" y="1849379"/>
                  </a:cubicBezTo>
                  <a:cubicBezTo>
                    <a:pt x="1847352" y="1851633"/>
                    <a:pt x="1848056" y="1855014"/>
                    <a:pt x="1848056" y="1862479"/>
                  </a:cubicBezTo>
                  <a:cubicBezTo>
                    <a:pt x="1848056" y="1869945"/>
                    <a:pt x="1848056" y="1876566"/>
                    <a:pt x="1848056" y="1884313"/>
                  </a:cubicBezTo>
                  <a:lnTo>
                    <a:pt x="1848056" y="1892624"/>
                  </a:lnTo>
                  <a:cubicBezTo>
                    <a:pt x="1848056" y="1897836"/>
                    <a:pt x="1848056" y="1897836"/>
                    <a:pt x="1850733" y="1900794"/>
                  </a:cubicBezTo>
                  <a:lnTo>
                    <a:pt x="1856226" y="1906288"/>
                  </a:lnTo>
                  <a:cubicBezTo>
                    <a:pt x="1859748" y="1909810"/>
                    <a:pt x="1859466" y="1907415"/>
                    <a:pt x="1864537" y="1908823"/>
                  </a:cubicBezTo>
                  <a:cubicBezTo>
                    <a:pt x="1875102" y="1911922"/>
                    <a:pt x="1880596" y="1927136"/>
                    <a:pt x="1881300" y="1936010"/>
                  </a:cubicBezTo>
                  <a:cubicBezTo>
                    <a:pt x="1886512" y="1936010"/>
                    <a:pt x="1887498" y="1937841"/>
                    <a:pt x="1889188" y="1941926"/>
                  </a:cubicBezTo>
                  <a:cubicBezTo>
                    <a:pt x="1888625" y="1943518"/>
                    <a:pt x="1888625" y="1945265"/>
                    <a:pt x="1889188" y="1946856"/>
                  </a:cubicBezTo>
                  <a:cubicBezTo>
                    <a:pt x="1890174" y="1948406"/>
                    <a:pt x="1892710" y="1948970"/>
                    <a:pt x="1893555" y="1950660"/>
                  </a:cubicBezTo>
                  <a:cubicBezTo>
                    <a:pt x="1897499" y="1957421"/>
                    <a:pt x="1892569" y="1969535"/>
                    <a:pt x="1894541" y="1977142"/>
                  </a:cubicBezTo>
                  <a:lnTo>
                    <a:pt x="1902007" y="1977847"/>
                  </a:lnTo>
                  <a:cubicBezTo>
                    <a:pt x="1902007" y="1980382"/>
                    <a:pt x="1902007" y="1982777"/>
                    <a:pt x="1902852" y="1985312"/>
                  </a:cubicBezTo>
                  <a:cubicBezTo>
                    <a:pt x="1904401" y="1985312"/>
                    <a:pt x="1905810" y="1985312"/>
                    <a:pt x="1907360" y="1986157"/>
                  </a:cubicBezTo>
                  <a:cubicBezTo>
                    <a:pt x="1908909" y="1987003"/>
                    <a:pt x="1908064" y="1989256"/>
                    <a:pt x="1908346" y="1990665"/>
                  </a:cubicBezTo>
                  <a:lnTo>
                    <a:pt x="1915671" y="1991651"/>
                  </a:lnTo>
                  <a:cubicBezTo>
                    <a:pt x="1916798" y="1995877"/>
                    <a:pt x="1915671" y="2000244"/>
                    <a:pt x="1916516" y="2004470"/>
                  </a:cubicBezTo>
                  <a:cubicBezTo>
                    <a:pt x="1918051" y="2004653"/>
                    <a:pt x="1919558" y="2004977"/>
                    <a:pt x="1921023" y="2005456"/>
                  </a:cubicBezTo>
                  <a:cubicBezTo>
                    <a:pt x="1921023" y="2009963"/>
                    <a:pt x="1925813" y="2012781"/>
                    <a:pt x="1924122" y="2017147"/>
                  </a:cubicBezTo>
                  <a:cubicBezTo>
                    <a:pt x="1926940" y="2019119"/>
                    <a:pt x="1925954" y="2021091"/>
                    <a:pt x="1927644" y="2023486"/>
                  </a:cubicBezTo>
                  <a:cubicBezTo>
                    <a:pt x="1929334" y="2025881"/>
                    <a:pt x="1932715" y="2027289"/>
                    <a:pt x="1932997" y="2031797"/>
                  </a:cubicBezTo>
                  <a:lnTo>
                    <a:pt x="1935251" y="2031797"/>
                  </a:lnTo>
                  <a:cubicBezTo>
                    <a:pt x="1935251" y="2033628"/>
                    <a:pt x="1932152" y="2032501"/>
                    <a:pt x="1932997" y="2034051"/>
                  </a:cubicBezTo>
                  <a:lnTo>
                    <a:pt x="1937504" y="2035178"/>
                  </a:lnTo>
                  <a:cubicBezTo>
                    <a:pt x="1938209" y="2042785"/>
                    <a:pt x="1944829" y="2044052"/>
                    <a:pt x="1951591" y="2042362"/>
                  </a:cubicBezTo>
                  <a:cubicBezTo>
                    <a:pt x="1952929" y="2032699"/>
                    <a:pt x="1959324" y="2024486"/>
                    <a:pt x="1968354" y="2020810"/>
                  </a:cubicBezTo>
                  <a:cubicBezTo>
                    <a:pt x="1970889" y="2019542"/>
                    <a:pt x="1972157" y="2020810"/>
                    <a:pt x="1974692" y="2018979"/>
                  </a:cubicBezTo>
                  <a:cubicBezTo>
                    <a:pt x="1977228" y="2017147"/>
                    <a:pt x="1975819" y="2015034"/>
                    <a:pt x="1977228" y="2013344"/>
                  </a:cubicBezTo>
                  <a:cubicBezTo>
                    <a:pt x="1982017" y="2007569"/>
                    <a:pt x="1987229" y="2010949"/>
                    <a:pt x="1987652" y="2001652"/>
                  </a:cubicBezTo>
                  <a:cubicBezTo>
                    <a:pt x="1988074" y="1992355"/>
                    <a:pt x="1987652" y="1979819"/>
                    <a:pt x="1987652" y="1968831"/>
                  </a:cubicBezTo>
                  <a:cubicBezTo>
                    <a:pt x="1987159" y="1963295"/>
                    <a:pt x="1987159" y="1957745"/>
                    <a:pt x="1987652" y="1952209"/>
                  </a:cubicBezTo>
                  <a:cubicBezTo>
                    <a:pt x="1988778" y="1947279"/>
                    <a:pt x="1992723" y="1944180"/>
                    <a:pt x="1993427" y="1938123"/>
                  </a:cubicBezTo>
                  <a:cubicBezTo>
                    <a:pt x="1994061" y="1927150"/>
                    <a:pt x="1994061" y="1916134"/>
                    <a:pt x="1993427" y="1905161"/>
                  </a:cubicBezTo>
                  <a:cubicBezTo>
                    <a:pt x="1993427" y="1896568"/>
                    <a:pt x="1989906" y="1878679"/>
                    <a:pt x="1996808" y="1872903"/>
                  </a:cubicBezTo>
                  <a:cubicBezTo>
                    <a:pt x="2000189" y="1870086"/>
                    <a:pt x="2004556" y="1870086"/>
                    <a:pt x="2007232" y="1866846"/>
                  </a:cubicBezTo>
                  <a:cubicBezTo>
                    <a:pt x="2009316" y="1863170"/>
                    <a:pt x="2010923" y="1859240"/>
                    <a:pt x="2012021" y="1855154"/>
                  </a:cubicBezTo>
                  <a:cubicBezTo>
                    <a:pt x="2015585" y="1846562"/>
                    <a:pt x="2020332" y="1838505"/>
                    <a:pt x="2026108" y="1831208"/>
                  </a:cubicBezTo>
                  <a:cubicBezTo>
                    <a:pt x="2029460" y="1827911"/>
                    <a:pt x="2033432" y="1825320"/>
                    <a:pt x="2037799" y="1823601"/>
                  </a:cubicBezTo>
                  <a:cubicBezTo>
                    <a:pt x="2040898" y="1821911"/>
                    <a:pt x="2040476" y="1822615"/>
                    <a:pt x="2042729" y="1820361"/>
                  </a:cubicBezTo>
                  <a:cubicBezTo>
                    <a:pt x="2044983" y="1818107"/>
                    <a:pt x="2045406" y="1815854"/>
                    <a:pt x="2046110" y="1814868"/>
                  </a:cubicBezTo>
                  <a:cubicBezTo>
                    <a:pt x="2050759" y="1806838"/>
                    <a:pt x="2057097" y="1800781"/>
                    <a:pt x="2061746" y="1792893"/>
                  </a:cubicBezTo>
                  <a:cubicBezTo>
                    <a:pt x="2066394" y="1785005"/>
                    <a:pt x="2065972" y="1777961"/>
                    <a:pt x="2073437" y="1771623"/>
                  </a:cubicBezTo>
                  <a:cubicBezTo>
                    <a:pt x="2076677" y="1768946"/>
                    <a:pt x="2080762" y="1768101"/>
                    <a:pt x="2083721" y="1765565"/>
                  </a:cubicBezTo>
                  <a:cubicBezTo>
                    <a:pt x="2087073" y="1762382"/>
                    <a:pt x="2089876" y="1758677"/>
                    <a:pt x="2092032" y="1754578"/>
                  </a:cubicBezTo>
                  <a:cubicBezTo>
                    <a:pt x="2092032" y="1753733"/>
                    <a:pt x="2093440" y="1749507"/>
                    <a:pt x="2094003" y="1748380"/>
                  </a:cubicBezTo>
                  <a:cubicBezTo>
                    <a:pt x="2094567" y="1747253"/>
                    <a:pt x="2095835" y="1744718"/>
                    <a:pt x="2096680" y="1742886"/>
                  </a:cubicBezTo>
                  <a:cubicBezTo>
                    <a:pt x="2098201" y="1739196"/>
                    <a:pt x="2100568" y="1735914"/>
                    <a:pt x="2103582" y="1733308"/>
                  </a:cubicBezTo>
                  <a:cubicBezTo>
                    <a:pt x="2112034" y="1725983"/>
                    <a:pt x="2124853" y="1732181"/>
                    <a:pt x="2135136" y="1729223"/>
                  </a:cubicBezTo>
                  <a:cubicBezTo>
                    <a:pt x="2139080" y="1728096"/>
                    <a:pt x="2141193" y="1724011"/>
                    <a:pt x="2144574" y="1722179"/>
                  </a:cubicBezTo>
                  <a:cubicBezTo>
                    <a:pt x="2149786" y="1721109"/>
                    <a:pt x="2155152" y="1721109"/>
                    <a:pt x="2160350" y="1722179"/>
                  </a:cubicBezTo>
                  <a:cubicBezTo>
                    <a:pt x="2166971" y="1722179"/>
                    <a:pt x="2170211" y="1721194"/>
                    <a:pt x="2174437" y="1726969"/>
                  </a:cubicBezTo>
                  <a:cubicBezTo>
                    <a:pt x="2176409" y="1729927"/>
                    <a:pt x="2175563" y="1730068"/>
                    <a:pt x="2176972" y="1733167"/>
                  </a:cubicBezTo>
                  <a:cubicBezTo>
                    <a:pt x="2178381" y="1736266"/>
                    <a:pt x="2178662" y="1739365"/>
                    <a:pt x="2179790" y="1741478"/>
                  </a:cubicBezTo>
                  <a:cubicBezTo>
                    <a:pt x="2182043" y="1745704"/>
                    <a:pt x="2185424" y="1746549"/>
                    <a:pt x="2188100" y="1749507"/>
                  </a:cubicBezTo>
                  <a:cubicBezTo>
                    <a:pt x="2190777" y="1752465"/>
                    <a:pt x="2191481" y="1754719"/>
                    <a:pt x="2198524" y="1755423"/>
                  </a:cubicBezTo>
                  <a:cubicBezTo>
                    <a:pt x="2199243" y="1762185"/>
                    <a:pt x="2200989" y="1768791"/>
                    <a:pt x="2203736" y="1775003"/>
                  </a:cubicBezTo>
                  <a:cubicBezTo>
                    <a:pt x="2205370" y="1777102"/>
                    <a:pt x="2207497" y="1778736"/>
                    <a:pt x="2209934" y="1779793"/>
                  </a:cubicBezTo>
                  <a:cubicBezTo>
                    <a:pt x="2212582" y="1780919"/>
                    <a:pt x="2215315" y="1781863"/>
                    <a:pt x="2218104" y="1782610"/>
                  </a:cubicBezTo>
                  <a:cubicBezTo>
                    <a:pt x="2220780" y="1782610"/>
                    <a:pt x="2223175" y="1781483"/>
                    <a:pt x="2225852" y="1782610"/>
                  </a:cubicBezTo>
                  <a:cubicBezTo>
                    <a:pt x="2228528" y="1783737"/>
                    <a:pt x="2229796" y="1786272"/>
                    <a:pt x="2231909" y="1787540"/>
                  </a:cubicBezTo>
                  <a:cubicBezTo>
                    <a:pt x="2234585" y="1788371"/>
                    <a:pt x="2237177" y="1789456"/>
                    <a:pt x="2239657" y="1790780"/>
                  </a:cubicBezTo>
                  <a:cubicBezTo>
                    <a:pt x="2241487" y="1793315"/>
                    <a:pt x="2239657" y="1797682"/>
                    <a:pt x="2240642" y="1800781"/>
                  </a:cubicBezTo>
                  <a:lnTo>
                    <a:pt x="2245150" y="1801626"/>
                  </a:lnTo>
                  <a:cubicBezTo>
                    <a:pt x="2247826" y="1810783"/>
                    <a:pt x="2243882" y="1820784"/>
                    <a:pt x="2247685" y="1829799"/>
                  </a:cubicBezTo>
                  <a:cubicBezTo>
                    <a:pt x="2249418" y="1832954"/>
                    <a:pt x="2250615" y="1836391"/>
                    <a:pt x="2251207" y="1839941"/>
                  </a:cubicBezTo>
                  <a:cubicBezTo>
                    <a:pt x="2250925" y="1844393"/>
                    <a:pt x="2250925" y="1848872"/>
                    <a:pt x="2251207" y="1853323"/>
                  </a:cubicBezTo>
                  <a:lnTo>
                    <a:pt x="2258673" y="1854028"/>
                  </a:lnTo>
                  <a:cubicBezTo>
                    <a:pt x="2258673" y="1856563"/>
                    <a:pt x="2258673" y="1858958"/>
                    <a:pt x="2258673" y="1861493"/>
                  </a:cubicBezTo>
                  <a:cubicBezTo>
                    <a:pt x="2262208" y="1862198"/>
                    <a:pt x="2265843" y="1862198"/>
                    <a:pt x="2269378" y="1861493"/>
                  </a:cubicBezTo>
                  <a:cubicBezTo>
                    <a:pt x="2274449" y="1860648"/>
                    <a:pt x="2274590" y="1860085"/>
                    <a:pt x="2276844" y="1855295"/>
                  </a:cubicBezTo>
                  <a:cubicBezTo>
                    <a:pt x="2277971" y="1852619"/>
                    <a:pt x="2279802" y="1850788"/>
                    <a:pt x="2280929" y="1848534"/>
                  </a:cubicBezTo>
                  <a:cubicBezTo>
                    <a:pt x="2282056" y="1846280"/>
                    <a:pt x="2282338" y="1841350"/>
                    <a:pt x="2284874" y="1838814"/>
                  </a:cubicBezTo>
                  <a:cubicBezTo>
                    <a:pt x="2287409" y="1836279"/>
                    <a:pt x="2301636" y="1836842"/>
                    <a:pt x="2307552" y="1836842"/>
                  </a:cubicBezTo>
                  <a:cubicBezTo>
                    <a:pt x="2318399" y="1836842"/>
                    <a:pt x="2323047" y="1835856"/>
                    <a:pt x="2324456" y="1847266"/>
                  </a:cubicBezTo>
                  <a:lnTo>
                    <a:pt x="2329104" y="1848252"/>
                  </a:lnTo>
                  <a:cubicBezTo>
                    <a:pt x="2330795" y="1854028"/>
                    <a:pt x="2329104" y="1857972"/>
                    <a:pt x="2327414" y="1863606"/>
                  </a:cubicBezTo>
                  <a:cubicBezTo>
                    <a:pt x="2326935" y="1868283"/>
                    <a:pt x="2326935" y="1873016"/>
                    <a:pt x="2327414" y="1877693"/>
                  </a:cubicBezTo>
                  <a:cubicBezTo>
                    <a:pt x="2326766" y="1882369"/>
                    <a:pt x="2326766" y="1887102"/>
                    <a:pt x="2327414" y="1891779"/>
                  </a:cubicBezTo>
                  <a:cubicBezTo>
                    <a:pt x="2328682" y="1894737"/>
                    <a:pt x="2332908" y="1895441"/>
                    <a:pt x="2335866" y="1896991"/>
                  </a:cubicBezTo>
                  <a:cubicBezTo>
                    <a:pt x="2335866" y="1907837"/>
                    <a:pt x="2340796" y="1909669"/>
                    <a:pt x="2351784" y="1911077"/>
                  </a:cubicBezTo>
                  <a:cubicBezTo>
                    <a:pt x="2351784" y="1915021"/>
                    <a:pt x="2354601" y="1917557"/>
                    <a:pt x="2355023" y="1921501"/>
                  </a:cubicBezTo>
                  <a:cubicBezTo>
                    <a:pt x="2355376" y="1926995"/>
                    <a:pt x="2355376" y="1932489"/>
                    <a:pt x="2355023" y="1937982"/>
                  </a:cubicBezTo>
                  <a:cubicBezTo>
                    <a:pt x="2355023" y="1947983"/>
                    <a:pt x="2355023" y="1958126"/>
                    <a:pt x="2355023" y="1968127"/>
                  </a:cubicBezTo>
                  <a:cubicBezTo>
                    <a:pt x="2355023" y="1973057"/>
                    <a:pt x="2355023" y="1975029"/>
                    <a:pt x="2358404" y="1978551"/>
                  </a:cubicBezTo>
                  <a:cubicBezTo>
                    <a:pt x="2361785" y="1982072"/>
                    <a:pt x="2361785" y="1978551"/>
                    <a:pt x="2363475" y="1981650"/>
                  </a:cubicBezTo>
                  <a:cubicBezTo>
                    <a:pt x="2363898" y="1984453"/>
                    <a:pt x="2363898" y="1987298"/>
                    <a:pt x="2363475" y="1990102"/>
                  </a:cubicBezTo>
                  <a:cubicBezTo>
                    <a:pt x="2364053" y="1994863"/>
                    <a:pt x="2364996" y="1999568"/>
                    <a:pt x="2366292" y="2004188"/>
                  </a:cubicBezTo>
                  <a:cubicBezTo>
                    <a:pt x="2366151" y="2006766"/>
                    <a:pt x="2366151" y="2009358"/>
                    <a:pt x="2366292" y="2011935"/>
                  </a:cubicBezTo>
                  <a:cubicBezTo>
                    <a:pt x="2366292" y="2013626"/>
                    <a:pt x="2368828" y="2015034"/>
                    <a:pt x="2368969" y="2017429"/>
                  </a:cubicBezTo>
                  <a:lnTo>
                    <a:pt x="2373336" y="2018556"/>
                  </a:lnTo>
                  <a:cubicBezTo>
                    <a:pt x="2373815" y="2020021"/>
                    <a:pt x="2374139" y="2021528"/>
                    <a:pt x="2374322" y="2023064"/>
                  </a:cubicBezTo>
                  <a:lnTo>
                    <a:pt x="2381647" y="2023909"/>
                  </a:lnTo>
                  <a:cubicBezTo>
                    <a:pt x="2381647" y="2030388"/>
                    <a:pt x="2385732" y="2029543"/>
                    <a:pt x="2389676" y="2032361"/>
                  </a:cubicBezTo>
                  <a:cubicBezTo>
                    <a:pt x="2392803" y="2034840"/>
                    <a:pt x="2395155" y="2038164"/>
                    <a:pt x="2396437" y="2041939"/>
                  </a:cubicBezTo>
                  <a:cubicBezTo>
                    <a:pt x="2397423" y="2043770"/>
                    <a:pt x="2398409" y="2045461"/>
                    <a:pt x="2399254" y="2047433"/>
                  </a:cubicBezTo>
                  <a:cubicBezTo>
                    <a:pt x="2400100" y="2049405"/>
                    <a:pt x="2400804" y="2052786"/>
                    <a:pt x="2401226" y="2053631"/>
                  </a:cubicBezTo>
                  <a:cubicBezTo>
                    <a:pt x="2403199" y="2057293"/>
                    <a:pt x="2406439" y="2059125"/>
                    <a:pt x="2408974" y="2062505"/>
                  </a:cubicBezTo>
                  <a:cubicBezTo>
                    <a:pt x="2411509" y="2065886"/>
                    <a:pt x="2410523" y="2066449"/>
                    <a:pt x="2411509" y="2067999"/>
                  </a:cubicBezTo>
                  <a:cubicBezTo>
                    <a:pt x="2412496" y="2069548"/>
                    <a:pt x="2414327" y="2069971"/>
                    <a:pt x="2415172" y="2072647"/>
                  </a:cubicBezTo>
                  <a:cubicBezTo>
                    <a:pt x="2416721" y="2077578"/>
                    <a:pt x="2414045" y="2083494"/>
                    <a:pt x="2415172" y="2088565"/>
                  </a:cubicBezTo>
                  <a:cubicBezTo>
                    <a:pt x="2416581" y="2092439"/>
                    <a:pt x="2418370" y="2096172"/>
                    <a:pt x="2420525" y="2099693"/>
                  </a:cubicBezTo>
                  <a:cubicBezTo>
                    <a:pt x="2424187" y="2103074"/>
                    <a:pt x="2428131" y="2100820"/>
                    <a:pt x="2428836" y="2107863"/>
                  </a:cubicBezTo>
                  <a:cubicBezTo>
                    <a:pt x="2437992" y="2107863"/>
                    <a:pt x="2431090" y="2118428"/>
                    <a:pt x="2435738" y="2123077"/>
                  </a:cubicBezTo>
                  <a:cubicBezTo>
                    <a:pt x="2440387" y="2127725"/>
                    <a:pt x="2441232" y="2123922"/>
                    <a:pt x="2444894" y="2124626"/>
                  </a:cubicBezTo>
                  <a:cubicBezTo>
                    <a:pt x="2448557" y="2125331"/>
                    <a:pt x="2448979" y="2128007"/>
                    <a:pt x="2452501" y="2128007"/>
                  </a:cubicBezTo>
                  <a:lnTo>
                    <a:pt x="2453346" y="2135332"/>
                  </a:lnTo>
                  <a:lnTo>
                    <a:pt x="2460671" y="2136177"/>
                  </a:lnTo>
                  <a:cubicBezTo>
                    <a:pt x="2461516" y="2144629"/>
                    <a:pt x="2463207" y="2146319"/>
                    <a:pt x="2471658" y="2147164"/>
                  </a:cubicBezTo>
                  <a:cubicBezTo>
                    <a:pt x="2471785" y="2150179"/>
                    <a:pt x="2472602" y="2153109"/>
                    <a:pt x="2474053" y="2155757"/>
                  </a:cubicBezTo>
                  <a:lnTo>
                    <a:pt x="2477011" y="2158292"/>
                  </a:lnTo>
                  <a:cubicBezTo>
                    <a:pt x="2478561" y="2160969"/>
                    <a:pt x="2477011" y="2163364"/>
                    <a:pt x="2477011" y="2166040"/>
                  </a:cubicBezTo>
                  <a:cubicBezTo>
                    <a:pt x="2477011" y="2168716"/>
                    <a:pt x="2481237" y="2170829"/>
                    <a:pt x="2485322" y="2171393"/>
                  </a:cubicBezTo>
                  <a:cubicBezTo>
                    <a:pt x="2491802" y="2172379"/>
                    <a:pt x="2492787" y="2171393"/>
                    <a:pt x="2493633" y="2165899"/>
                  </a:cubicBezTo>
                  <a:cubicBezTo>
                    <a:pt x="2494760" y="2157673"/>
                    <a:pt x="2494760" y="2149334"/>
                    <a:pt x="2493633" y="2141107"/>
                  </a:cubicBezTo>
                  <a:cubicBezTo>
                    <a:pt x="2493464" y="2139727"/>
                    <a:pt x="2492619" y="2138515"/>
                    <a:pt x="2491379" y="2137867"/>
                  </a:cubicBezTo>
                  <a:cubicBezTo>
                    <a:pt x="2491238" y="2135332"/>
                    <a:pt x="2491238" y="2132796"/>
                    <a:pt x="2491379" y="2130261"/>
                  </a:cubicBezTo>
                  <a:cubicBezTo>
                    <a:pt x="2491379" y="2126176"/>
                    <a:pt x="2488280" y="2123922"/>
                    <a:pt x="2487998" y="2119837"/>
                  </a:cubicBezTo>
                  <a:lnTo>
                    <a:pt x="2483491" y="2118851"/>
                  </a:lnTo>
                  <a:cubicBezTo>
                    <a:pt x="2480110" y="2107300"/>
                    <a:pt x="2486449" y="2093073"/>
                    <a:pt x="2482505" y="2081663"/>
                  </a:cubicBezTo>
                  <a:cubicBezTo>
                    <a:pt x="2480321" y="2077000"/>
                    <a:pt x="2476969" y="2072971"/>
                    <a:pt x="2472785" y="2069971"/>
                  </a:cubicBezTo>
                  <a:cubicBezTo>
                    <a:pt x="2468277" y="2066872"/>
                    <a:pt x="2463911" y="2067717"/>
                    <a:pt x="2458699" y="2063914"/>
                  </a:cubicBezTo>
                  <a:cubicBezTo>
                    <a:pt x="2454980" y="2061181"/>
                    <a:pt x="2451895" y="2057674"/>
                    <a:pt x="2449683" y="2053631"/>
                  </a:cubicBezTo>
                  <a:cubicBezTo>
                    <a:pt x="2449683" y="2052786"/>
                    <a:pt x="2449683" y="2051800"/>
                    <a:pt x="2449683" y="2050814"/>
                  </a:cubicBezTo>
                  <a:cubicBezTo>
                    <a:pt x="2449698" y="2049095"/>
                    <a:pt x="2448430" y="2047644"/>
                    <a:pt x="2446725" y="2047433"/>
                  </a:cubicBezTo>
                  <a:cubicBezTo>
                    <a:pt x="2444500" y="2044447"/>
                    <a:pt x="2441725" y="2041925"/>
                    <a:pt x="2438555" y="2039967"/>
                  </a:cubicBezTo>
                  <a:cubicBezTo>
                    <a:pt x="2434470" y="2037009"/>
                    <a:pt x="2430808" y="2034896"/>
                    <a:pt x="2426864" y="2032501"/>
                  </a:cubicBezTo>
                  <a:cubicBezTo>
                    <a:pt x="2422919" y="2030107"/>
                    <a:pt x="2419398" y="2026022"/>
                    <a:pt x="2414327" y="2025740"/>
                  </a:cubicBezTo>
                  <a:cubicBezTo>
                    <a:pt x="2413425" y="2019204"/>
                    <a:pt x="2411425" y="2012865"/>
                    <a:pt x="2408410" y="2007005"/>
                  </a:cubicBezTo>
                  <a:cubicBezTo>
                    <a:pt x="2406439" y="2001244"/>
                    <a:pt x="2403438" y="1995905"/>
                    <a:pt x="2399536" y="1991228"/>
                  </a:cubicBezTo>
                  <a:cubicBezTo>
                    <a:pt x="2397282" y="1989397"/>
                    <a:pt x="2394465" y="1990242"/>
                    <a:pt x="2392493" y="1987284"/>
                  </a:cubicBezTo>
                  <a:cubicBezTo>
                    <a:pt x="2390521" y="1984326"/>
                    <a:pt x="2392493" y="1977706"/>
                    <a:pt x="2392493" y="1974184"/>
                  </a:cubicBezTo>
                  <a:lnTo>
                    <a:pt x="2392493" y="1946856"/>
                  </a:lnTo>
                  <a:cubicBezTo>
                    <a:pt x="2392493" y="1938546"/>
                    <a:pt x="2392493" y="1930375"/>
                    <a:pt x="2392493" y="1922205"/>
                  </a:cubicBezTo>
                  <a:cubicBezTo>
                    <a:pt x="2392493" y="1914035"/>
                    <a:pt x="2392493" y="1915867"/>
                    <a:pt x="2397282" y="1913190"/>
                  </a:cubicBezTo>
                  <a:cubicBezTo>
                    <a:pt x="2400790" y="1910950"/>
                    <a:pt x="2405030" y="1910133"/>
                    <a:pt x="2409115" y="1910936"/>
                  </a:cubicBezTo>
                  <a:cubicBezTo>
                    <a:pt x="2414045" y="1912627"/>
                    <a:pt x="2416581" y="1923755"/>
                    <a:pt x="2419257" y="1928263"/>
                  </a:cubicBezTo>
                  <a:cubicBezTo>
                    <a:pt x="2421933" y="1932770"/>
                    <a:pt x="2421652" y="1934038"/>
                    <a:pt x="2426018" y="1935165"/>
                  </a:cubicBezTo>
                  <a:cubicBezTo>
                    <a:pt x="2430385" y="1936292"/>
                    <a:pt x="2434470" y="1935165"/>
                    <a:pt x="2438696" y="1936292"/>
                  </a:cubicBezTo>
                  <a:cubicBezTo>
                    <a:pt x="2439401" y="1944180"/>
                    <a:pt x="2443063" y="1945448"/>
                    <a:pt x="2446725" y="1952350"/>
                  </a:cubicBezTo>
                  <a:cubicBezTo>
                    <a:pt x="2450388" y="1959252"/>
                    <a:pt x="2452501" y="1966437"/>
                    <a:pt x="2460812" y="1969395"/>
                  </a:cubicBezTo>
                  <a:cubicBezTo>
                    <a:pt x="2466024" y="1971930"/>
                    <a:pt x="2473208" y="1970099"/>
                    <a:pt x="2477856" y="1974184"/>
                  </a:cubicBezTo>
                  <a:cubicBezTo>
                    <a:pt x="2482505" y="1978269"/>
                    <a:pt x="2482082" y="1983340"/>
                    <a:pt x="2483913" y="1989961"/>
                  </a:cubicBezTo>
                  <a:cubicBezTo>
                    <a:pt x="2485561" y="1994539"/>
                    <a:pt x="2489435" y="1997948"/>
                    <a:pt x="2494196" y="1998976"/>
                  </a:cubicBezTo>
                  <a:cubicBezTo>
                    <a:pt x="2502930" y="2001089"/>
                    <a:pt x="2502930" y="1994468"/>
                    <a:pt x="2505888" y="1988552"/>
                  </a:cubicBezTo>
                  <a:cubicBezTo>
                    <a:pt x="2507916" y="1983622"/>
                    <a:pt x="2510410" y="1978903"/>
                    <a:pt x="2513354" y="1974466"/>
                  </a:cubicBezTo>
                  <a:cubicBezTo>
                    <a:pt x="2517298" y="1969958"/>
                    <a:pt x="2525890" y="1971789"/>
                    <a:pt x="2532652" y="1971789"/>
                  </a:cubicBezTo>
                  <a:cubicBezTo>
                    <a:pt x="2538470" y="1972761"/>
                    <a:pt x="2544428" y="1972029"/>
                    <a:pt x="2549837" y="1969676"/>
                  </a:cubicBezTo>
                  <a:cubicBezTo>
                    <a:pt x="2554627" y="1966577"/>
                    <a:pt x="2556881" y="1962633"/>
                    <a:pt x="2562092" y="1960098"/>
                  </a:cubicBezTo>
                  <a:cubicBezTo>
                    <a:pt x="2567304" y="1957562"/>
                    <a:pt x="2571389" y="1954463"/>
                    <a:pt x="2576179" y="1952491"/>
                  </a:cubicBezTo>
                  <a:cubicBezTo>
                    <a:pt x="2580968" y="1950519"/>
                    <a:pt x="2585898" y="1950801"/>
                    <a:pt x="2589279" y="1943617"/>
                  </a:cubicBezTo>
                  <a:cubicBezTo>
                    <a:pt x="2592209" y="1938912"/>
                    <a:pt x="2593449" y="1933348"/>
                    <a:pt x="2592801" y="1927840"/>
                  </a:cubicBezTo>
                  <a:cubicBezTo>
                    <a:pt x="2592956" y="1924910"/>
                    <a:pt x="2591702" y="1922079"/>
                    <a:pt x="2589420" y="1920233"/>
                  </a:cubicBezTo>
                  <a:lnTo>
                    <a:pt x="2585053" y="1919107"/>
                  </a:lnTo>
                  <a:cubicBezTo>
                    <a:pt x="2585053" y="1917698"/>
                    <a:pt x="2584208" y="1916289"/>
                    <a:pt x="2583926" y="1914881"/>
                  </a:cubicBezTo>
                  <a:cubicBezTo>
                    <a:pt x="2580968" y="1909105"/>
                    <a:pt x="2583926" y="1900794"/>
                    <a:pt x="2581250" y="1895582"/>
                  </a:cubicBezTo>
                  <a:cubicBezTo>
                    <a:pt x="2579982" y="1893329"/>
                    <a:pt x="2577587" y="1892061"/>
                    <a:pt x="2576320" y="1889666"/>
                  </a:cubicBezTo>
                  <a:cubicBezTo>
                    <a:pt x="2575052" y="1887271"/>
                    <a:pt x="2577165" y="1884454"/>
                    <a:pt x="2573361" y="1882482"/>
                  </a:cubicBezTo>
                  <a:cubicBezTo>
                    <a:pt x="2575052" y="1883468"/>
                    <a:pt x="2573361" y="1884877"/>
                    <a:pt x="2573361" y="1886849"/>
                  </a:cubicBezTo>
                </a:path>
              </a:pathLst>
            </a:custGeom>
            <a:grpFill/>
            <a:ln w="14071" cap="flat">
              <a:noFill/>
              <a:prstDash val="solid"/>
              <a:miter/>
            </a:ln>
          </p:spPr>
          <p:txBody>
            <a:bodyPr rtlCol="0" anchor="ctr"/>
            <a:lstStyle/>
            <a:p>
              <a:endParaRPr lang="en-GB" dirty="0"/>
            </a:p>
          </p:txBody>
        </p:sp>
        <p:sp>
          <p:nvSpPr>
            <p:cNvPr id="527" name="Freeform: Shape 526">
              <a:extLst>
                <a:ext uri="{FF2B5EF4-FFF2-40B4-BE49-F238E27FC236}">
                  <a16:creationId xmlns:a16="http://schemas.microsoft.com/office/drawing/2014/main" id="{F76AB3F3-DA6B-4A3B-B80E-4E29E7DB935C}"/>
                </a:ext>
              </a:extLst>
            </p:cNvPr>
            <p:cNvSpPr/>
            <p:nvPr/>
          </p:nvSpPr>
          <p:spPr>
            <a:xfrm>
              <a:off x="7628689" y="894313"/>
              <a:ext cx="3949989" cy="3000995"/>
            </a:xfrm>
            <a:custGeom>
              <a:avLst/>
              <a:gdLst>
                <a:gd name="connsiteX0" fmla="*/ 2570262 w 3949989"/>
                <a:gd name="connsiteY0" fmla="*/ 1886567 h 3000995"/>
                <a:gd name="connsiteX1" fmla="*/ 2570262 w 3949989"/>
                <a:gd name="connsiteY1" fmla="*/ 1861775 h 3000995"/>
                <a:gd name="connsiteX2" fmla="*/ 2564628 w 3949989"/>
                <a:gd name="connsiteY2" fmla="*/ 1853605 h 3000995"/>
                <a:gd name="connsiteX3" fmla="*/ 2553641 w 3949989"/>
                <a:gd name="connsiteY3" fmla="*/ 1850929 h 3000995"/>
                <a:gd name="connsiteX4" fmla="*/ 2531666 w 3949989"/>
                <a:gd name="connsiteY4" fmla="*/ 1843322 h 3000995"/>
                <a:gd name="connsiteX5" fmla="*/ 2526172 w 3949989"/>
                <a:gd name="connsiteY5" fmla="*/ 1834589 h 3000995"/>
                <a:gd name="connsiteX6" fmla="*/ 2523073 w 3949989"/>
                <a:gd name="connsiteY6" fmla="*/ 1824024 h 3000995"/>
                <a:gd name="connsiteX7" fmla="*/ 2506451 w 3949989"/>
                <a:gd name="connsiteY7" fmla="*/ 1815994 h 3000995"/>
                <a:gd name="connsiteX8" fmla="*/ 2488562 w 3949989"/>
                <a:gd name="connsiteY8" fmla="*/ 1806416 h 3000995"/>
                <a:gd name="connsiteX9" fmla="*/ 2484336 w 3949989"/>
                <a:gd name="connsiteY9" fmla="*/ 1799654 h 3000995"/>
                <a:gd name="connsiteX10" fmla="*/ 2482364 w 3949989"/>
                <a:gd name="connsiteY10" fmla="*/ 1787963 h 3000995"/>
                <a:gd name="connsiteX11" fmla="*/ 2480392 w 3949989"/>
                <a:gd name="connsiteY11" fmla="*/ 1762466 h 3000995"/>
                <a:gd name="connsiteX12" fmla="*/ 2474053 w 3949989"/>
                <a:gd name="connsiteY12" fmla="*/ 1743873 h 3000995"/>
                <a:gd name="connsiteX13" fmla="*/ 2484477 w 3949989"/>
                <a:gd name="connsiteY13" fmla="*/ 1740914 h 3000995"/>
                <a:gd name="connsiteX14" fmla="*/ 2487858 w 3949989"/>
                <a:gd name="connsiteY14" fmla="*/ 1736407 h 3000995"/>
                <a:gd name="connsiteX15" fmla="*/ 2494056 w 3949989"/>
                <a:gd name="connsiteY15" fmla="*/ 1733871 h 3000995"/>
                <a:gd name="connsiteX16" fmla="*/ 2504761 w 3949989"/>
                <a:gd name="connsiteY16" fmla="*/ 1716686 h 3000995"/>
                <a:gd name="connsiteX17" fmla="*/ 2518143 w 3949989"/>
                <a:gd name="connsiteY17" fmla="*/ 1711192 h 3000995"/>
                <a:gd name="connsiteX18" fmla="*/ 2528567 w 3949989"/>
                <a:gd name="connsiteY18" fmla="*/ 1714432 h 3000995"/>
                <a:gd name="connsiteX19" fmla="*/ 2537864 w 3949989"/>
                <a:gd name="connsiteY19" fmla="*/ 1726969 h 3000995"/>
                <a:gd name="connsiteX20" fmla="*/ 2542653 w 3949989"/>
                <a:gd name="connsiteY20" fmla="*/ 1733026 h 3000995"/>
                <a:gd name="connsiteX21" fmla="*/ 2542653 w 3949989"/>
                <a:gd name="connsiteY21" fmla="*/ 1743450 h 3000995"/>
                <a:gd name="connsiteX22" fmla="*/ 2535610 w 3949989"/>
                <a:gd name="connsiteY22" fmla="*/ 1758381 h 3000995"/>
                <a:gd name="connsiteX23" fmla="*/ 2535610 w 3949989"/>
                <a:gd name="connsiteY23" fmla="*/ 1768383 h 3000995"/>
                <a:gd name="connsiteX24" fmla="*/ 2548429 w 3949989"/>
                <a:gd name="connsiteY24" fmla="*/ 1769228 h 3000995"/>
                <a:gd name="connsiteX25" fmla="*/ 2553641 w 3949989"/>
                <a:gd name="connsiteY25" fmla="*/ 1783314 h 3000995"/>
                <a:gd name="connsiteX26" fmla="*/ 2565473 w 3949989"/>
                <a:gd name="connsiteY26" fmla="*/ 1790639 h 3000995"/>
                <a:gd name="connsiteX27" fmla="*/ 2576320 w 3949989"/>
                <a:gd name="connsiteY27" fmla="*/ 1788104 h 3000995"/>
                <a:gd name="connsiteX28" fmla="*/ 2576320 w 3949989"/>
                <a:gd name="connsiteY28" fmla="*/ 1766552 h 3000995"/>
                <a:gd name="connsiteX29" fmla="*/ 2567727 w 3949989"/>
                <a:gd name="connsiteY29" fmla="*/ 1764157 h 3000995"/>
                <a:gd name="connsiteX30" fmla="*/ 2560684 w 3949989"/>
                <a:gd name="connsiteY30" fmla="*/ 1760213 h 3000995"/>
                <a:gd name="connsiteX31" fmla="*/ 2559980 w 3949989"/>
                <a:gd name="connsiteY31" fmla="*/ 1735843 h 3000995"/>
                <a:gd name="connsiteX32" fmla="*/ 2579419 w 3949989"/>
                <a:gd name="connsiteY32" fmla="*/ 1733308 h 3000995"/>
                <a:gd name="connsiteX33" fmla="*/ 2599281 w 3949989"/>
                <a:gd name="connsiteY33" fmla="*/ 1728518 h 3000995"/>
                <a:gd name="connsiteX34" fmla="*/ 2608859 w 3949989"/>
                <a:gd name="connsiteY34" fmla="*/ 1716122 h 3000995"/>
                <a:gd name="connsiteX35" fmla="*/ 2622945 w 3949989"/>
                <a:gd name="connsiteY35" fmla="*/ 1705839 h 3000995"/>
                <a:gd name="connsiteX36" fmla="*/ 2644920 w 3949989"/>
                <a:gd name="connsiteY36" fmla="*/ 1705839 h 3000995"/>
                <a:gd name="connsiteX37" fmla="*/ 2652527 w 3949989"/>
                <a:gd name="connsiteY37" fmla="*/ 1702459 h 3000995"/>
                <a:gd name="connsiteX38" fmla="*/ 2652527 w 3949989"/>
                <a:gd name="connsiteY38" fmla="*/ 1697528 h 3000995"/>
                <a:gd name="connsiteX39" fmla="*/ 2656189 w 3949989"/>
                <a:gd name="connsiteY39" fmla="*/ 1692880 h 3000995"/>
                <a:gd name="connsiteX40" fmla="*/ 2659993 w 3949989"/>
                <a:gd name="connsiteY40" fmla="*/ 1685837 h 3000995"/>
                <a:gd name="connsiteX41" fmla="*/ 2668585 w 3949989"/>
                <a:gd name="connsiteY41" fmla="*/ 1683301 h 3000995"/>
                <a:gd name="connsiteX42" fmla="*/ 2674360 w 3949989"/>
                <a:gd name="connsiteY42" fmla="*/ 1678230 h 3000995"/>
                <a:gd name="connsiteX43" fmla="*/ 2680136 w 3949989"/>
                <a:gd name="connsiteY43" fmla="*/ 1678230 h 3000995"/>
                <a:gd name="connsiteX44" fmla="*/ 2686052 w 3949989"/>
                <a:gd name="connsiteY44" fmla="*/ 1675976 h 3000995"/>
                <a:gd name="connsiteX45" fmla="*/ 2697039 w 3949989"/>
                <a:gd name="connsiteY45" fmla="*/ 1664426 h 3000995"/>
                <a:gd name="connsiteX46" fmla="*/ 2704787 w 3949989"/>
                <a:gd name="connsiteY46" fmla="*/ 1642592 h 3000995"/>
                <a:gd name="connsiteX47" fmla="*/ 2709576 w 3949989"/>
                <a:gd name="connsiteY47" fmla="*/ 1622589 h 3000995"/>
                <a:gd name="connsiteX48" fmla="*/ 2712112 w 3949989"/>
                <a:gd name="connsiteY48" fmla="*/ 1614278 h 3000995"/>
                <a:gd name="connsiteX49" fmla="*/ 2715070 w 3949989"/>
                <a:gd name="connsiteY49" fmla="*/ 1611883 h 3000995"/>
                <a:gd name="connsiteX50" fmla="*/ 2716197 w 3949989"/>
                <a:gd name="connsiteY50" fmla="*/ 1604700 h 3000995"/>
                <a:gd name="connsiteX51" fmla="*/ 2745356 w 3949989"/>
                <a:gd name="connsiteY51" fmla="*/ 1584556 h 3000995"/>
                <a:gd name="connsiteX52" fmla="*/ 2748455 w 3949989"/>
                <a:gd name="connsiteY52" fmla="*/ 1565821 h 3000995"/>
                <a:gd name="connsiteX53" fmla="*/ 2748455 w 3949989"/>
                <a:gd name="connsiteY53" fmla="*/ 1543847 h 3000995"/>
                <a:gd name="connsiteX54" fmla="*/ 2743524 w 3949989"/>
                <a:gd name="connsiteY54" fmla="*/ 1537789 h 3000995"/>
                <a:gd name="connsiteX55" fmla="*/ 2738031 w 3949989"/>
                <a:gd name="connsiteY55" fmla="*/ 1532296 h 3000995"/>
                <a:gd name="connsiteX56" fmla="*/ 2731833 w 3949989"/>
                <a:gd name="connsiteY56" fmla="*/ 1516519 h 3000995"/>
                <a:gd name="connsiteX57" fmla="*/ 2727184 w 3949989"/>
                <a:gd name="connsiteY57" fmla="*/ 1477359 h 3000995"/>
                <a:gd name="connsiteX58" fmla="*/ 2714788 w 3949989"/>
                <a:gd name="connsiteY58" fmla="*/ 1467921 h 3000995"/>
                <a:gd name="connsiteX59" fmla="*/ 2699575 w 3949989"/>
                <a:gd name="connsiteY59" fmla="*/ 1455666 h 3000995"/>
                <a:gd name="connsiteX60" fmla="*/ 2698589 w 3949989"/>
                <a:gd name="connsiteY60" fmla="*/ 1451158 h 3000995"/>
                <a:gd name="connsiteX61" fmla="*/ 2688869 w 3949989"/>
                <a:gd name="connsiteY61" fmla="*/ 1447214 h 3000995"/>
                <a:gd name="connsiteX62" fmla="*/ 2679150 w 3949989"/>
                <a:gd name="connsiteY62" fmla="*/ 1440594 h 3000995"/>
                <a:gd name="connsiteX63" fmla="*/ 2674360 w 3949989"/>
                <a:gd name="connsiteY63" fmla="*/ 1415097 h 3000995"/>
                <a:gd name="connsiteX64" fmla="*/ 2674360 w 3949989"/>
                <a:gd name="connsiteY64" fmla="*/ 1401997 h 3000995"/>
                <a:gd name="connsiteX65" fmla="*/ 2672107 w 3949989"/>
                <a:gd name="connsiteY65" fmla="*/ 1387911 h 3000995"/>
                <a:gd name="connsiteX66" fmla="*/ 2699293 w 3949989"/>
                <a:gd name="connsiteY66" fmla="*/ 1382276 h 3000995"/>
                <a:gd name="connsiteX67" fmla="*/ 2701688 w 3949989"/>
                <a:gd name="connsiteY67" fmla="*/ 1373684 h 3000995"/>
                <a:gd name="connsiteX68" fmla="*/ 2705773 w 3949989"/>
                <a:gd name="connsiteY68" fmla="*/ 1366922 h 3000995"/>
                <a:gd name="connsiteX69" fmla="*/ 2710703 w 3949989"/>
                <a:gd name="connsiteY69" fmla="*/ 1360865 h 3000995"/>
                <a:gd name="connsiteX70" fmla="*/ 2713098 w 3949989"/>
                <a:gd name="connsiteY70" fmla="*/ 1353118 h 3000995"/>
                <a:gd name="connsiteX71" fmla="*/ 2702533 w 3949989"/>
                <a:gd name="connsiteY71" fmla="*/ 1349737 h 3000995"/>
                <a:gd name="connsiteX72" fmla="*/ 2688447 w 3949989"/>
                <a:gd name="connsiteY72" fmla="*/ 1349737 h 3000995"/>
                <a:gd name="connsiteX73" fmla="*/ 2658161 w 3949989"/>
                <a:gd name="connsiteY73" fmla="*/ 1349737 h 3000995"/>
                <a:gd name="connsiteX74" fmla="*/ 2649428 w 3949989"/>
                <a:gd name="connsiteY74" fmla="*/ 1344666 h 3000995"/>
                <a:gd name="connsiteX75" fmla="*/ 2636327 w 3949989"/>
                <a:gd name="connsiteY75" fmla="*/ 1344666 h 3000995"/>
                <a:gd name="connsiteX76" fmla="*/ 2625340 w 3949989"/>
                <a:gd name="connsiteY76" fmla="*/ 1339172 h 3000995"/>
                <a:gd name="connsiteX77" fmla="*/ 2617311 w 3949989"/>
                <a:gd name="connsiteY77" fmla="*/ 1330861 h 3000995"/>
                <a:gd name="connsiteX78" fmla="*/ 2606746 w 3949989"/>
                <a:gd name="connsiteY78" fmla="*/ 1327621 h 3000995"/>
                <a:gd name="connsiteX79" fmla="*/ 2609225 w 3949989"/>
                <a:gd name="connsiteY79" fmla="*/ 1317972 h 3000995"/>
                <a:gd name="connsiteX80" fmla="*/ 2614494 w 3949989"/>
                <a:gd name="connsiteY80" fmla="*/ 1317198 h 3000995"/>
                <a:gd name="connsiteX81" fmla="*/ 2620551 w 3949989"/>
                <a:gd name="connsiteY81" fmla="*/ 1315085 h 3000995"/>
                <a:gd name="connsiteX82" fmla="*/ 2630975 w 3949989"/>
                <a:gd name="connsiteY82" fmla="*/ 1309027 h 3000995"/>
                <a:gd name="connsiteX83" fmla="*/ 2634214 w 3949989"/>
                <a:gd name="connsiteY83" fmla="*/ 1298744 h 3000995"/>
                <a:gd name="connsiteX84" fmla="*/ 2637032 w 3949989"/>
                <a:gd name="connsiteY84" fmla="*/ 1296068 h 3000995"/>
                <a:gd name="connsiteX85" fmla="*/ 2639004 w 3949989"/>
                <a:gd name="connsiteY85" fmla="*/ 1289729 h 3000995"/>
                <a:gd name="connsiteX86" fmla="*/ 2652245 w 3949989"/>
                <a:gd name="connsiteY86" fmla="*/ 1272826 h 3000995"/>
                <a:gd name="connsiteX87" fmla="*/ 2653231 w 3949989"/>
                <a:gd name="connsiteY87" fmla="*/ 1268459 h 3000995"/>
                <a:gd name="connsiteX88" fmla="*/ 2663796 w 3949989"/>
                <a:gd name="connsiteY88" fmla="*/ 1273389 h 3000995"/>
                <a:gd name="connsiteX89" fmla="*/ 2663796 w 3949989"/>
                <a:gd name="connsiteY89" fmla="*/ 1281700 h 3000995"/>
                <a:gd name="connsiteX90" fmla="*/ 2665909 w 3949989"/>
                <a:gd name="connsiteY90" fmla="*/ 1290433 h 3000995"/>
                <a:gd name="connsiteX91" fmla="*/ 2669712 w 3949989"/>
                <a:gd name="connsiteY91" fmla="*/ 1302970 h 3000995"/>
                <a:gd name="connsiteX92" fmla="*/ 2675487 w 3949989"/>
                <a:gd name="connsiteY92" fmla="*/ 1305506 h 3000995"/>
                <a:gd name="connsiteX93" fmla="*/ 2682390 w 3949989"/>
                <a:gd name="connsiteY93" fmla="*/ 1309591 h 3000995"/>
                <a:gd name="connsiteX94" fmla="*/ 2683376 w 3949989"/>
                <a:gd name="connsiteY94" fmla="*/ 1313958 h 3000995"/>
                <a:gd name="connsiteX95" fmla="*/ 2693800 w 3949989"/>
                <a:gd name="connsiteY95" fmla="*/ 1317338 h 3000995"/>
                <a:gd name="connsiteX96" fmla="*/ 2699716 w 3949989"/>
                <a:gd name="connsiteY96" fmla="*/ 1306774 h 3000995"/>
                <a:gd name="connsiteX97" fmla="*/ 2715774 w 3949989"/>
                <a:gd name="connsiteY97" fmla="*/ 1306774 h 3000995"/>
                <a:gd name="connsiteX98" fmla="*/ 2729016 w 3949989"/>
                <a:gd name="connsiteY98" fmla="*/ 1310013 h 3000995"/>
                <a:gd name="connsiteX99" fmla="*/ 2730002 w 3949989"/>
                <a:gd name="connsiteY99" fmla="*/ 1314521 h 3000995"/>
                <a:gd name="connsiteX100" fmla="*/ 2737326 w 3949989"/>
                <a:gd name="connsiteY100" fmla="*/ 1315366 h 3000995"/>
                <a:gd name="connsiteX101" fmla="*/ 2737326 w 3949989"/>
                <a:gd name="connsiteY101" fmla="*/ 1326072 h 3000995"/>
                <a:gd name="connsiteX102" fmla="*/ 2745778 w 3949989"/>
                <a:gd name="connsiteY102" fmla="*/ 1331425 h 3000995"/>
                <a:gd name="connsiteX103" fmla="*/ 2753385 w 3949989"/>
                <a:gd name="connsiteY103" fmla="*/ 1334665 h 3000995"/>
                <a:gd name="connsiteX104" fmla="*/ 2761696 w 3949989"/>
                <a:gd name="connsiteY104" fmla="*/ 1340017 h 3000995"/>
                <a:gd name="connsiteX105" fmla="*/ 2764795 w 3949989"/>
                <a:gd name="connsiteY105" fmla="*/ 1353399 h 3000995"/>
                <a:gd name="connsiteX106" fmla="*/ 2767612 w 3949989"/>
                <a:gd name="connsiteY106" fmla="*/ 1358752 h 3000995"/>
                <a:gd name="connsiteX107" fmla="*/ 2772542 w 3949989"/>
                <a:gd name="connsiteY107" fmla="*/ 1362133 h 3000995"/>
                <a:gd name="connsiteX108" fmla="*/ 2776486 w 3949989"/>
                <a:gd name="connsiteY108" fmla="*/ 1366359 h 3000995"/>
                <a:gd name="connsiteX109" fmla="*/ 2784375 w 3949989"/>
                <a:gd name="connsiteY109" fmla="*/ 1366359 h 3000995"/>
                <a:gd name="connsiteX110" fmla="*/ 2789587 w 3949989"/>
                <a:gd name="connsiteY110" fmla="*/ 1377487 h 3000995"/>
                <a:gd name="connsiteX111" fmla="*/ 2789587 w 3949989"/>
                <a:gd name="connsiteY111" fmla="*/ 1410308 h 3000995"/>
                <a:gd name="connsiteX112" fmla="*/ 2789587 w 3949989"/>
                <a:gd name="connsiteY112" fmla="*/ 1417915 h 3000995"/>
                <a:gd name="connsiteX113" fmla="*/ 2787192 w 3949989"/>
                <a:gd name="connsiteY113" fmla="*/ 1424254 h 3000995"/>
                <a:gd name="connsiteX114" fmla="*/ 2798179 w 3949989"/>
                <a:gd name="connsiteY114" fmla="*/ 1432424 h 3000995"/>
                <a:gd name="connsiteX115" fmla="*/ 2806068 w 3949989"/>
                <a:gd name="connsiteY115" fmla="*/ 1432424 h 3000995"/>
                <a:gd name="connsiteX116" fmla="*/ 2809871 w 3949989"/>
                <a:gd name="connsiteY116" fmla="*/ 1436790 h 3000995"/>
                <a:gd name="connsiteX117" fmla="*/ 2819591 w 3949989"/>
                <a:gd name="connsiteY117" fmla="*/ 1428339 h 3000995"/>
                <a:gd name="connsiteX118" fmla="*/ 2826352 w 3949989"/>
                <a:gd name="connsiteY118" fmla="*/ 1418760 h 3000995"/>
                <a:gd name="connsiteX119" fmla="*/ 2842129 w 3949989"/>
                <a:gd name="connsiteY119" fmla="*/ 1418760 h 3000995"/>
                <a:gd name="connsiteX120" fmla="*/ 2850299 w 3949989"/>
                <a:gd name="connsiteY120" fmla="*/ 1410449 h 3000995"/>
                <a:gd name="connsiteX121" fmla="*/ 2852412 w 3949989"/>
                <a:gd name="connsiteY121" fmla="*/ 1404251 h 3000995"/>
                <a:gd name="connsiteX122" fmla="*/ 2858751 w 3949989"/>
                <a:gd name="connsiteY122" fmla="*/ 1402420 h 3000995"/>
                <a:gd name="connsiteX123" fmla="*/ 2863681 w 3949989"/>
                <a:gd name="connsiteY123" fmla="*/ 1369880 h 3000995"/>
                <a:gd name="connsiteX124" fmla="*/ 2859173 w 3949989"/>
                <a:gd name="connsiteY124" fmla="*/ 1368894 h 3000995"/>
                <a:gd name="connsiteX125" fmla="*/ 2840016 w 3949989"/>
                <a:gd name="connsiteY125" fmla="*/ 1349455 h 3000995"/>
                <a:gd name="connsiteX126" fmla="*/ 2828042 w 3949989"/>
                <a:gd name="connsiteY126" fmla="*/ 1334242 h 3000995"/>
                <a:gd name="connsiteX127" fmla="*/ 2820436 w 3949989"/>
                <a:gd name="connsiteY127" fmla="*/ 1331002 h 3000995"/>
                <a:gd name="connsiteX128" fmla="*/ 2814660 w 3949989"/>
                <a:gd name="connsiteY128" fmla="*/ 1331002 h 3000995"/>
                <a:gd name="connsiteX129" fmla="*/ 2811421 w 3949989"/>
                <a:gd name="connsiteY129" fmla="*/ 1328607 h 3000995"/>
                <a:gd name="connsiteX130" fmla="*/ 2798179 w 3949989"/>
                <a:gd name="connsiteY130" fmla="*/ 1320015 h 3000995"/>
                <a:gd name="connsiteX131" fmla="*/ 2800292 w 3949989"/>
                <a:gd name="connsiteY131" fmla="*/ 1299871 h 3000995"/>
                <a:gd name="connsiteX132" fmla="*/ 2817196 w 3949989"/>
                <a:gd name="connsiteY132" fmla="*/ 1294800 h 3000995"/>
                <a:gd name="connsiteX133" fmla="*/ 2820295 w 3949989"/>
                <a:gd name="connsiteY133" fmla="*/ 1280714 h 3000995"/>
                <a:gd name="connsiteX134" fmla="*/ 2828606 w 3949989"/>
                <a:gd name="connsiteY134" fmla="*/ 1272685 h 3000995"/>
                <a:gd name="connsiteX135" fmla="*/ 2831141 w 3949989"/>
                <a:gd name="connsiteY135" fmla="*/ 1239582 h 3000995"/>
                <a:gd name="connsiteX136" fmla="*/ 2853116 w 3949989"/>
                <a:gd name="connsiteY136" fmla="*/ 1228735 h 3000995"/>
                <a:gd name="connsiteX137" fmla="*/ 2869597 w 3949989"/>
                <a:gd name="connsiteY137" fmla="*/ 1228735 h 3000995"/>
                <a:gd name="connsiteX138" fmla="*/ 2883683 w 3949989"/>
                <a:gd name="connsiteY138" fmla="*/ 1233666 h 3000995"/>
                <a:gd name="connsiteX139" fmla="*/ 2894671 w 3949989"/>
                <a:gd name="connsiteY139" fmla="*/ 1229440 h 3000995"/>
                <a:gd name="connsiteX140" fmla="*/ 2900164 w 3949989"/>
                <a:gd name="connsiteY140" fmla="*/ 1217889 h 3000995"/>
                <a:gd name="connsiteX141" fmla="*/ 2907630 w 3949989"/>
                <a:gd name="connsiteY141" fmla="*/ 1206902 h 3000995"/>
                <a:gd name="connsiteX142" fmla="*/ 2916646 w 3949989"/>
                <a:gd name="connsiteY142" fmla="*/ 1196055 h 3000995"/>
                <a:gd name="connsiteX143" fmla="*/ 2921998 w 3949989"/>
                <a:gd name="connsiteY143" fmla="*/ 1182814 h 3000995"/>
                <a:gd name="connsiteX144" fmla="*/ 2926928 w 3949989"/>
                <a:gd name="connsiteY144" fmla="*/ 1179574 h 3000995"/>
                <a:gd name="connsiteX145" fmla="*/ 2930309 w 3949989"/>
                <a:gd name="connsiteY145" fmla="*/ 1174644 h 3000995"/>
                <a:gd name="connsiteX146" fmla="*/ 2942564 w 3949989"/>
                <a:gd name="connsiteY146" fmla="*/ 1143936 h 3000995"/>
                <a:gd name="connsiteX147" fmla="*/ 2956651 w 3949989"/>
                <a:gd name="connsiteY147" fmla="*/ 1119144 h 3000995"/>
                <a:gd name="connsiteX148" fmla="*/ 2967638 w 3949989"/>
                <a:gd name="connsiteY148" fmla="*/ 1113791 h 3000995"/>
                <a:gd name="connsiteX149" fmla="*/ 2973131 w 3949989"/>
                <a:gd name="connsiteY149" fmla="*/ 1099705 h 3000995"/>
                <a:gd name="connsiteX150" fmla="*/ 2975104 w 3949989"/>
                <a:gd name="connsiteY150" fmla="*/ 1085618 h 3000995"/>
                <a:gd name="connsiteX151" fmla="*/ 2981442 w 3949989"/>
                <a:gd name="connsiteY151" fmla="*/ 1075476 h 3000995"/>
                <a:gd name="connsiteX152" fmla="*/ 2981442 w 3949989"/>
                <a:gd name="connsiteY152" fmla="*/ 1058995 h 3000995"/>
                <a:gd name="connsiteX153" fmla="*/ 2981442 w 3949989"/>
                <a:gd name="connsiteY153" fmla="*/ 1040401 h 3000995"/>
                <a:gd name="connsiteX154" fmla="*/ 2975949 w 3949989"/>
                <a:gd name="connsiteY154" fmla="*/ 1029414 h 3000995"/>
                <a:gd name="connsiteX155" fmla="*/ 2965384 w 3949989"/>
                <a:gd name="connsiteY155" fmla="*/ 1023497 h 3000995"/>
                <a:gd name="connsiteX156" fmla="*/ 2965384 w 3949989"/>
                <a:gd name="connsiteY156" fmla="*/ 1015046 h 3000995"/>
                <a:gd name="connsiteX157" fmla="*/ 2963130 w 3949989"/>
                <a:gd name="connsiteY157" fmla="*/ 1008988 h 3000995"/>
                <a:gd name="connsiteX158" fmla="*/ 2964680 w 3949989"/>
                <a:gd name="connsiteY158" fmla="*/ 990535 h 3000995"/>
                <a:gd name="connsiteX159" fmla="*/ 2967920 w 3949989"/>
                <a:gd name="connsiteY159" fmla="*/ 976449 h 3000995"/>
                <a:gd name="connsiteX160" fmla="*/ 2970596 w 3949989"/>
                <a:gd name="connsiteY160" fmla="*/ 962363 h 3000995"/>
                <a:gd name="connsiteX161" fmla="*/ 2973695 w 3949989"/>
                <a:gd name="connsiteY161" fmla="*/ 954052 h 3000995"/>
                <a:gd name="connsiteX162" fmla="*/ 2971441 w 3949989"/>
                <a:gd name="connsiteY162" fmla="*/ 948136 h 3000995"/>
                <a:gd name="connsiteX163" fmla="*/ 2966088 w 3949989"/>
                <a:gd name="connsiteY163" fmla="*/ 934049 h 3000995"/>
                <a:gd name="connsiteX164" fmla="*/ 2956369 w 3949989"/>
                <a:gd name="connsiteY164" fmla="*/ 921935 h 3000995"/>
                <a:gd name="connsiteX165" fmla="*/ 2954538 w 3949989"/>
                <a:gd name="connsiteY165" fmla="*/ 912779 h 3000995"/>
                <a:gd name="connsiteX166" fmla="*/ 2951157 w 3949989"/>
                <a:gd name="connsiteY166" fmla="*/ 902496 h 3000995"/>
                <a:gd name="connsiteX167" fmla="*/ 2940028 w 3949989"/>
                <a:gd name="connsiteY167" fmla="*/ 888410 h 3000995"/>
                <a:gd name="connsiteX168" fmla="*/ 2921435 w 3949989"/>
                <a:gd name="connsiteY168" fmla="*/ 882352 h 3000995"/>
                <a:gd name="connsiteX169" fmla="*/ 2915377 w 3949989"/>
                <a:gd name="connsiteY169" fmla="*/ 887283 h 3000995"/>
                <a:gd name="connsiteX170" fmla="*/ 2905658 w 3949989"/>
                <a:gd name="connsiteY170" fmla="*/ 891227 h 3000995"/>
                <a:gd name="connsiteX171" fmla="*/ 2883543 w 3949989"/>
                <a:gd name="connsiteY171" fmla="*/ 895594 h 3000995"/>
                <a:gd name="connsiteX172" fmla="*/ 2882556 w 3949989"/>
                <a:gd name="connsiteY172" fmla="*/ 891086 h 3000995"/>
                <a:gd name="connsiteX173" fmla="*/ 2874387 w 3949989"/>
                <a:gd name="connsiteY173" fmla="*/ 885733 h 3000995"/>
                <a:gd name="connsiteX174" fmla="*/ 2861286 w 3949989"/>
                <a:gd name="connsiteY174" fmla="*/ 882352 h 3000995"/>
                <a:gd name="connsiteX175" fmla="*/ 2848186 w 3949989"/>
                <a:gd name="connsiteY175" fmla="*/ 882352 h 3000995"/>
                <a:gd name="connsiteX176" fmla="*/ 2839734 w 3949989"/>
                <a:gd name="connsiteY176" fmla="*/ 873901 h 3000995"/>
                <a:gd name="connsiteX177" fmla="*/ 2849594 w 3949989"/>
                <a:gd name="connsiteY177" fmla="*/ 859814 h 3000995"/>
                <a:gd name="connsiteX178" fmla="*/ 2856215 w 3949989"/>
                <a:gd name="connsiteY178" fmla="*/ 852771 h 3000995"/>
                <a:gd name="connsiteX179" fmla="*/ 2861286 w 3949989"/>
                <a:gd name="connsiteY179" fmla="*/ 852771 h 3000995"/>
                <a:gd name="connsiteX180" fmla="*/ 2865935 w 3949989"/>
                <a:gd name="connsiteY180" fmla="*/ 849109 h 3000995"/>
                <a:gd name="connsiteX181" fmla="*/ 2880021 w 3949989"/>
                <a:gd name="connsiteY181" fmla="*/ 832909 h 3000995"/>
                <a:gd name="connsiteX182" fmla="*/ 2880021 w 3949989"/>
                <a:gd name="connsiteY182" fmla="*/ 819809 h 3000995"/>
                <a:gd name="connsiteX183" fmla="*/ 2883402 w 3949989"/>
                <a:gd name="connsiteY183" fmla="*/ 809385 h 3000995"/>
                <a:gd name="connsiteX184" fmla="*/ 2887768 w 3949989"/>
                <a:gd name="connsiteY184" fmla="*/ 808258 h 3000995"/>
                <a:gd name="connsiteX185" fmla="*/ 2891572 w 3949989"/>
                <a:gd name="connsiteY185" fmla="*/ 800511 h 3000995"/>
                <a:gd name="connsiteX186" fmla="*/ 2900164 w 3949989"/>
                <a:gd name="connsiteY186" fmla="*/ 796003 h 3000995"/>
                <a:gd name="connsiteX187" fmla="*/ 2903968 w 3949989"/>
                <a:gd name="connsiteY187" fmla="*/ 788960 h 3000995"/>
                <a:gd name="connsiteX188" fmla="*/ 2906926 w 3949989"/>
                <a:gd name="connsiteY188" fmla="*/ 786425 h 3000995"/>
                <a:gd name="connsiteX189" fmla="*/ 2908053 w 3949989"/>
                <a:gd name="connsiteY189" fmla="*/ 779240 h 3000995"/>
                <a:gd name="connsiteX190" fmla="*/ 2918476 w 3949989"/>
                <a:gd name="connsiteY190" fmla="*/ 765154 h 3000995"/>
                <a:gd name="connsiteX191" fmla="*/ 2921153 w 3949989"/>
                <a:gd name="connsiteY191" fmla="*/ 756843 h 3000995"/>
                <a:gd name="connsiteX192" fmla="*/ 2924393 w 3949989"/>
                <a:gd name="connsiteY192" fmla="*/ 746278 h 3000995"/>
                <a:gd name="connsiteX193" fmla="*/ 2934817 w 3949989"/>
                <a:gd name="connsiteY193" fmla="*/ 742898 h 3000995"/>
                <a:gd name="connsiteX194" fmla="*/ 2948903 w 3949989"/>
                <a:gd name="connsiteY194" fmla="*/ 740362 h 3000995"/>
                <a:gd name="connsiteX195" fmla="*/ 2954960 w 3949989"/>
                <a:gd name="connsiteY195" fmla="*/ 730079 h 3000995"/>
                <a:gd name="connsiteX196" fmla="*/ 2962426 w 3949989"/>
                <a:gd name="connsiteY196" fmla="*/ 720923 h 3000995"/>
                <a:gd name="connsiteX197" fmla="*/ 2990599 w 3949989"/>
                <a:gd name="connsiteY197" fmla="*/ 726698 h 3000995"/>
                <a:gd name="connsiteX198" fmla="*/ 3007502 w 3949989"/>
                <a:gd name="connsiteY198" fmla="*/ 742757 h 3000995"/>
                <a:gd name="connsiteX199" fmla="*/ 3048634 w 3949989"/>
                <a:gd name="connsiteY199" fmla="*/ 729938 h 3000995"/>
                <a:gd name="connsiteX200" fmla="*/ 3057086 w 3949989"/>
                <a:gd name="connsiteY200" fmla="*/ 727262 h 3000995"/>
                <a:gd name="connsiteX201" fmla="*/ 3068074 w 3949989"/>
                <a:gd name="connsiteY201" fmla="*/ 724726 h 3000995"/>
                <a:gd name="connsiteX202" fmla="*/ 3075539 w 3949989"/>
                <a:gd name="connsiteY202" fmla="*/ 721064 h 3000995"/>
                <a:gd name="connsiteX203" fmla="*/ 3089626 w 3949989"/>
                <a:gd name="connsiteY203" fmla="*/ 721064 h 3000995"/>
                <a:gd name="connsiteX204" fmla="*/ 3097091 w 3949989"/>
                <a:gd name="connsiteY204" fmla="*/ 724586 h 3000995"/>
                <a:gd name="connsiteX205" fmla="*/ 3108783 w 3949989"/>
                <a:gd name="connsiteY205" fmla="*/ 726558 h 3000995"/>
                <a:gd name="connsiteX206" fmla="*/ 3117516 w 3949989"/>
                <a:gd name="connsiteY206" fmla="*/ 731488 h 3000995"/>
                <a:gd name="connsiteX207" fmla="*/ 3130194 w 3949989"/>
                <a:gd name="connsiteY207" fmla="*/ 735291 h 3000995"/>
                <a:gd name="connsiteX208" fmla="*/ 3135265 w 3949989"/>
                <a:gd name="connsiteY208" fmla="*/ 752195 h 3000995"/>
                <a:gd name="connsiteX209" fmla="*/ 3144280 w 3949989"/>
                <a:gd name="connsiteY209" fmla="*/ 754026 h 3000995"/>
                <a:gd name="connsiteX210" fmla="*/ 3150056 w 3949989"/>
                <a:gd name="connsiteY210" fmla="*/ 754026 h 3000995"/>
                <a:gd name="connsiteX211" fmla="*/ 3153155 w 3949989"/>
                <a:gd name="connsiteY211" fmla="*/ 748955 h 3000995"/>
                <a:gd name="connsiteX212" fmla="*/ 3166114 w 3949989"/>
                <a:gd name="connsiteY212" fmla="*/ 740080 h 3000995"/>
                <a:gd name="connsiteX213" fmla="*/ 3188089 w 3949989"/>
                <a:gd name="connsiteY213" fmla="*/ 742898 h 3000995"/>
                <a:gd name="connsiteX214" fmla="*/ 3204429 w 3949989"/>
                <a:gd name="connsiteY214" fmla="*/ 737263 h 3000995"/>
                <a:gd name="connsiteX215" fmla="*/ 3210345 w 3949989"/>
                <a:gd name="connsiteY215" fmla="*/ 737263 h 3000995"/>
                <a:gd name="connsiteX216" fmla="*/ 3212881 w 3949989"/>
                <a:gd name="connsiteY216" fmla="*/ 734446 h 3000995"/>
                <a:gd name="connsiteX217" fmla="*/ 3218516 w 3949989"/>
                <a:gd name="connsiteY217" fmla="*/ 726135 h 3000995"/>
                <a:gd name="connsiteX218" fmla="*/ 3204429 w 3949989"/>
                <a:gd name="connsiteY218" fmla="*/ 715852 h 3000995"/>
                <a:gd name="connsiteX219" fmla="*/ 3194428 w 3949989"/>
                <a:gd name="connsiteY219" fmla="*/ 699230 h 3000995"/>
                <a:gd name="connsiteX220" fmla="*/ 3204993 w 3949989"/>
                <a:gd name="connsiteY220" fmla="*/ 695849 h 3000995"/>
                <a:gd name="connsiteX221" fmla="*/ 3216121 w 3949989"/>
                <a:gd name="connsiteY221" fmla="*/ 693314 h 3000995"/>
                <a:gd name="connsiteX222" fmla="*/ 3219502 w 3949989"/>
                <a:gd name="connsiteY222" fmla="*/ 682890 h 3000995"/>
                <a:gd name="connsiteX223" fmla="*/ 3221755 w 3949989"/>
                <a:gd name="connsiteY223" fmla="*/ 679650 h 3000995"/>
                <a:gd name="connsiteX224" fmla="*/ 3221755 w 3949989"/>
                <a:gd name="connsiteY224" fmla="*/ 671198 h 3000995"/>
                <a:gd name="connsiteX225" fmla="*/ 3235841 w 3949989"/>
                <a:gd name="connsiteY225" fmla="*/ 657112 h 3000995"/>
                <a:gd name="connsiteX226" fmla="*/ 3243871 w 3949989"/>
                <a:gd name="connsiteY226" fmla="*/ 651477 h 3000995"/>
                <a:gd name="connsiteX227" fmla="*/ 3251619 w 3949989"/>
                <a:gd name="connsiteY227" fmla="*/ 651477 h 3000995"/>
                <a:gd name="connsiteX228" fmla="*/ 3257253 w 3949989"/>
                <a:gd name="connsiteY228" fmla="*/ 648942 h 3000995"/>
                <a:gd name="connsiteX229" fmla="*/ 3258239 w 3949989"/>
                <a:gd name="connsiteY229" fmla="*/ 644434 h 3000995"/>
                <a:gd name="connsiteX230" fmla="*/ 3271339 w 3949989"/>
                <a:gd name="connsiteY230" fmla="*/ 638377 h 3000995"/>
                <a:gd name="connsiteX231" fmla="*/ 3279650 w 3949989"/>
                <a:gd name="connsiteY231" fmla="*/ 638377 h 3000995"/>
                <a:gd name="connsiteX232" fmla="*/ 3285848 w 3949989"/>
                <a:gd name="connsiteY232" fmla="*/ 643307 h 3000995"/>
                <a:gd name="connsiteX233" fmla="*/ 3285003 w 3949989"/>
                <a:gd name="connsiteY233" fmla="*/ 657394 h 3000995"/>
                <a:gd name="connsiteX234" fmla="*/ 3282890 w 3949989"/>
                <a:gd name="connsiteY234" fmla="*/ 673452 h 3000995"/>
                <a:gd name="connsiteX235" fmla="*/ 3294159 w 3949989"/>
                <a:gd name="connsiteY235" fmla="*/ 681340 h 3000995"/>
                <a:gd name="connsiteX236" fmla="*/ 3298667 w 3949989"/>
                <a:gd name="connsiteY236" fmla="*/ 685003 h 3000995"/>
                <a:gd name="connsiteX237" fmla="*/ 3309795 w 3949989"/>
                <a:gd name="connsiteY237" fmla="*/ 685003 h 3000995"/>
                <a:gd name="connsiteX238" fmla="*/ 3322754 w 3949989"/>
                <a:gd name="connsiteY238" fmla="*/ 678805 h 3000995"/>
                <a:gd name="connsiteX239" fmla="*/ 3342194 w 3949989"/>
                <a:gd name="connsiteY239" fmla="*/ 676269 h 3000995"/>
                <a:gd name="connsiteX240" fmla="*/ 3343180 w 3949989"/>
                <a:gd name="connsiteY240" fmla="*/ 668944 h 3000995"/>
                <a:gd name="connsiteX241" fmla="*/ 3347546 w 3949989"/>
                <a:gd name="connsiteY241" fmla="*/ 665141 h 3000995"/>
                <a:gd name="connsiteX242" fmla="*/ 3351491 w 3949989"/>
                <a:gd name="connsiteY242" fmla="*/ 649928 h 3000995"/>
                <a:gd name="connsiteX243" fmla="*/ 3359801 w 3949989"/>
                <a:gd name="connsiteY243" fmla="*/ 641758 h 3000995"/>
                <a:gd name="connsiteX244" fmla="*/ 3367831 w 3949989"/>
                <a:gd name="connsiteY244" fmla="*/ 630630 h 3000995"/>
                <a:gd name="connsiteX245" fmla="*/ 3372338 w 3949989"/>
                <a:gd name="connsiteY245" fmla="*/ 629644 h 3000995"/>
                <a:gd name="connsiteX246" fmla="*/ 3373324 w 3949989"/>
                <a:gd name="connsiteY246" fmla="*/ 625136 h 3000995"/>
                <a:gd name="connsiteX247" fmla="*/ 3391496 w 3949989"/>
                <a:gd name="connsiteY247" fmla="*/ 625136 h 3000995"/>
                <a:gd name="connsiteX248" fmla="*/ 3391496 w 3949989"/>
                <a:gd name="connsiteY248" fmla="*/ 644012 h 3000995"/>
                <a:gd name="connsiteX249" fmla="*/ 3380367 w 3949989"/>
                <a:gd name="connsiteY249" fmla="*/ 658098 h 3000995"/>
                <a:gd name="connsiteX250" fmla="*/ 3368957 w 3949989"/>
                <a:gd name="connsiteY250" fmla="*/ 673452 h 3000995"/>
                <a:gd name="connsiteX251" fmla="*/ 3352336 w 3949989"/>
                <a:gd name="connsiteY251" fmla="*/ 681622 h 3000995"/>
                <a:gd name="connsiteX252" fmla="*/ 3348392 w 3949989"/>
                <a:gd name="connsiteY252" fmla="*/ 685566 h 3000995"/>
                <a:gd name="connsiteX253" fmla="*/ 3344870 w 3949989"/>
                <a:gd name="connsiteY253" fmla="*/ 689933 h 3000995"/>
                <a:gd name="connsiteX254" fmla="*/ 3339940 w 3949989"/>
                <a:gd name="connsiteY254" fmla="*/ 691060 h 3000995"/>
                <a:gd name="connsiteX255" fmla="*/ 3331206 w 3949989"/>
                <a:gd name="connsiteY255" fmla="*/ 701484 h 3000995"/>
                <a:gd name="connsiteX256" fmla="*/ 3322895 w 3949989"/>
                <a:gd name="connsiteY256" fmla="*/ 704160 h 3000995"/>
                <a:gd name="connsiteX257" fmla="*/ 3315289 w 3949989"/>
                <a:gd name="connsiteY257" fmla="*/ 707541 h 3000995"/>
                <a:gd name="connsiteX258" fmla="*/ 3312049 w 3949989"/>
                <a:gd name="connsiteY258" fmla="*/ 713035 h 3000995"/>
                <a:gd name="connsiteX259" fmla="*/ 3309372 w 3949989"/>
                <a:gd name="connsiteY259" fmla="*/ 723459 h 3000995"/>
                <a:gd name="connsiteX260" fmla="*/ 3304442 w 3949989"/>
                <a:gd name="connsiteY260" fmla="*/ 737545 h 3000995"/>
                <a:gd name="connsiteX261" fmla="*/ 3292750 w 3949989"/>
                <a:gd name="connsiteY261" fmla="*/ 747124 h 3000995"/>
                <a:gd name="connsiteX262" fmla="*/ 3276833 w 3949989"/>
                <a:gd name="connsiteY262" fmla="*/ 750927 h 3000995"/>
                <a:gd name="connsiteX263" fmla="*/ 3275847 w 3949989"/>
                <a:gd name="connsiteY263" fmla="*/ 755435 h 3000995"/>
                <a:gd name="connsiteX264" fmla="*/ 3267536 w 3949989"/>
                <a:gd name="connsiteY264" fmla="*/ 760787 h 3000995"/>
                <a:gd name="connsiteX265" fmla="*/ 3259929 w 3949989"/>
                <a:gd name="connsiteY265" fmla="*/ 766985 h 3000995"/>
                <a:gd name="connsiteX266" fmla="*/ 3254718 w 3949989"/>
                <a:gd name="connsiteY266" fmla="*/ 775296 h 3000995"/>
                <a:gd name="connsiteX267" fmla="*/ 3246829 w 3949989"/>
                <a:gd name="connsiteY267" fmla="*/ 775296 h 3000995"/>
                <a:gd name="connsiteX268" fmla="*/ 3241194 w 3949989"/>
                <a:gd name="connsiteY268" fmla="*/ 777973 h 3000995"/>
                <a:gd name="connsiteX269" fmla="*/ 3237955 w 3949989"/>
                <a:gd name="connsiteY269" fmla="*/ 794031 h 3000995"/>
                <a:gd name="connsiteX270" fmla="*/ 3243589 w 3949989"/>
                <a:gd name="connsiteY270" fmla="*/ 810230 h 3000995"/>
                <a:gd name="connsiteX271" fmla="*/ 3243589 w 3949989"/>
                <a:gd name="connsiteY271" fmla="*/ 831642 h 3000995"/>
                <a:gd name="connsiteX272" fmla="*/ 3233024 w 3949989"/>
                <a:gd name="connsiteY272" fmla="*/ 843052 h 3000995"/>
                <a:gd name="connsiteX273" fmla="*/ 3233024 w 3949989"/>
                <a:gd name="connsiteY273" fmla="*/ 862491 h 3000995"/>
                <a:gd name="connsiteX274" fmla="*/ 3238659 w 3949989"/>
                <a:gd name="connsiteY274" fmla="*/ 878690 h 3000995"/>
                <a:gd name="connsiteX275" fmla="*/ 3238659 w 3949989"/>
                <a:gd name="connsiteY275" fmla="*/ 889255 h 3000995"/>
                <a:gd name="connsiteX276" fmla="*/ 3243589 w 3949989"/>
                <a:gd name="connsiteY276" fmla="*/ 895171 h 3000995"/>
                <a:gd name="connsiteX277" fmla="*/ 3256971 w 3949989"/>
                <a:gd name="connsiteY277" fmla="*/ 903904 h 3000995"/>
                <a:gd name="connsiteX278" fmla="*/ 3260634 w 3949989"/>
                <a:gd name="connsiteY278" fmla="*/ 916582 h 3000995"/>
                <a:gd name="connsiteX279" fmla="*/ 3265000 w 3949989"/>
                <a:gd name="connsiteY279" fmla="*/ 917709 h 3000995"/>
                <a:gd name="connsiteX280" fmla="*/ 3268381 w 3949989"/>
                <a:gd name="connsiteY280" fmla="*/ 927992 h 3000995"/>
                <a:gd name="connsiteX281" fmla="*/ 3271762 w 3949989"/>
                <a:gd name="connsiteY281" fmla="*/ 938839 h 3000995"/>
                <a:gd name="connsiteX282" fmla="*/ 3275847 w 3949989"/>
                <a:gd name="connsiteY282" fmla="*/ 950671 h 3000995"/>
                <a:gd name="connsiteX283" fmla="*/ 3279791 w 3949989"/>
                <a:gd name="connsiteY283" fmla="*/ 963208 h 3000995"/>
                <a:gd name="connsiteX284" fmla="*/ 3284298 w 3949989"/>
                <a:gd name="connsiteY284" fmla="*/ 964194 h 3000995"/>
                <a:gd name="connsiteX285" fmla="*/ 3284298 w 3949989"/>
                <a:gd name="connsiteY285" fmla="*/ 985605 h 3000995"/>
                <a:gd name="connsiteX286" fmla="*/ 3284298 w 3949989"/>
                <a:gd name="connsiteY286" fmla="*/ 996733 h 3000995"/>
                <a:gd name="connsiteX287" fmla="*/ 3287538 w 3949989"/>
                <a:gd name="connsiteY287" fmla="*/ 1007157 h 3000995"/>
                <a:gd name="connsiteX288" fmla="*/ 3295427 w 3949989"/>
                <a:gd name="connsiteY288" fmla="*/ 1007157 h 3000995"/>
                <a:gd name="connsiteX289" fmla="*/ 3303738 w 3949989"/>
                <a:gd name="connsiteY289" fmla="*/ 1004622 h 3000995"/>
                <a:gd name="connsiteX290" fmla="*/ 3311767 w 3949989"/>
                <a:gd name="connsiteY290" fmla="*/ 993494 h 3000995"/>
                <a:gd name="connsiteX291" fmla="*/ 3320782 w 3949989"/>
                <a:gd name="connsiteY291" fmla="*/ 975040 h 3000995"/>
                <a:gd name="connsiteX292" fmla="*/ 3331065 w 3949989"/>
                <a:gd name="connsiteY292" fmla="*/ 957855 h 3000995"/>
                <a:gd name="connsiteX293" fmla="*/ 3343884 w 3949989"/>
                <a:gd name="connsiteY293" fmla="*/ 929682 h 3000995"/>
                <a:gd name="connsiteX294" fmla="*/ 3355716 w 3949989"/>
                <a:gd name="connsiteY294" fmla="*/ 922217 h 3000995"/>
                <a:gd name="connsiteX295" fmla="*/ 3368816 w 3949989"/>
                <a:gd name="connsiteY295" fmla="*/ 913483 h 3000995"/>
                <a:gd name="connsiteX296" fmla="*/ 3368816 w 3949989"/>
                <a:gd name="connsiteY296" fmla="*/ 905595 h 3000995"/>
                <a:gd name="connsiteX297" fmla="*/ 3375296 w 3949989"/>
                <a:gd name="connsiteY297" fmla="*/ 900946 h 3000995"/>
                <a:gd name="connsiteX298" fmla="*/ 3385579 w 3949989"/>
                <a:gd name="connsiteY298" fmla="*/ 892213 h 3000995"/>
                <a:gd name="connsiteX299" fmla="*/ 3385579 w 3949989"/>
                <a:gd name="connsiteY299" fmla="*/ 884465 h 3000995"/>
                <a:gd name="connsiteX300" fmla="*/ 3387833 w 3949989"/>
                <a:gd name="connsiteY300" fmla="*/ 881225 h 3000995"/>
                <a:gd name="connsiteX301" fmla="*/ 3387833 w 3949989"/>
                <a:gd name="connsiteY301" fmla="*/ 875450 h 3000995"/>
                <a:gd name="connsiteX302" fmla="*/ 3396989 w 3949989"/>
                <a:gd name="connsiteY302" fmla="*/ 862632 h 3000995"/>
                <a:gd name="connsiteX303" fmla="*/ 3404455 w 3949989"/>
                <a:gd name="connsiteY303" fmla="*/ 851081 h 3000995"/>
                <a:gd name="connsiteX304" fmla="*/ 3406709 w 3949989"/>
                <a:gd name="connsiteY304" fmla="*/ 835022 h 3000995"/>
                <a:gd name="connsiteX305" fmla="*/ 3400933 w 3949989"/>
                <a:gd name="connsiteY305" fmla="*/ 831923 h 3000995"/>
                <a:gd name="connsiteX306" fmla="*/ 3396285 w 3949989"/>
                <a:gd name="connsiteY306" fmla="*/ 823612 h 3000995"/>
                <a:gd name="connsiteX307" fmla="*/ 3382903 w 3949989"/>
                <a:gd name="connsiteY307" fmla="*/ 812202 h 3000995"/>
                <a:gd name="connsiteX308" fmla="*/ 3379100 w 3949989"/>
                <a:gd name="connsiteY308" fmla="*/ 796848 h 3000995"/>
                <a:gd name="connsiteX309" fmla="*/ 3368676 w 3949989"/>
                <a:gd name="connsiteY309" fmla="*/ 785438 h 3000995"/>
                <a:gd name="connsiteX310" fmla="*/ 3368676 w 3949989"/>
                <a:gd name="connsiteY310" fmla="*/ 766704 h 3000995"/>
                <a:gd name="connsiteX311" fmla="*/ 3366281 w 3949989"/>
                <a:gd name="connsiteY311" fmla="*/ 757688 h 3000995"/>
                <a:gd name="connsiteX312" fmla="*/ 3369803 w 3949989"/>
                <a:gd name="connsiteY312" fmla="*/ 750223 h 3000995"/>
                <a:gd name="connsiteX313" fmla="*/ 3374169 w 3949989"/>
                <a:gd name="connsiteY313" fmla="*/ 746419 h 3000995"/>
                <a:gd name="connsiteX314" fmla="*/ 3376705 w 3949989"/>
                <a:gd name="connsiteY314" fmla="*/ 737967 h 3000995"/>
                <a:gd name="connsiteX315" fmla="*/ 3379663 w 3949989"/>
                <a:gd name="connsiteY315" fmla="*/ 735432 h 3000995"/>
                <a:gd name="connsiteX316" fmla="*/ 3379663 w 3949989"/>
                <a:gd name="connsiteY316" fmla="*/ 730361 h 3000995"/>
                <a:gd name="connsiteX317" fmla="*/ 3385157 w 3949989"/>
                <a:gd name="connsiteY317" fmla="*/ 724867 h 3000995"/>
                <a:gd name="connsiteX318" fmla="*/ 3405018 w 3949989"/>
                <a:gd name="connsiteY318" fmla="*/ 727121 h 3000995"/>
                <a:gd name="connsiteX319" fmla="*/ 3421500 w 3949989"/>
                <a:gd name="connsiteY319" fmla="*/ 728530 h 3000995"/>
                <a:gd name="connsiteX320" fmla="*/ 3425725 w 3949989"/>
                <a:gd name="connsiteY320" fmla="*/ 724445 h 3000995"/>
                <a:gd name="connsiteX321" fmla="*/ 3431782 w 3949989"/>
                <a:gd name="connsiteY321" fmla="*/ 719514 h 3000995"/>
                <a:gd name="connsiteX322" fmla="*/ 3451081 w 3949989"/>
                <a:gd name="connsiteY322" fmla="*/ 722332 h 3000995"/>
                <a:gd name="connsiteX323" fmla="*/ 3457279 w 3949989"/>
                <a:gd name="connsiteY323" fmla="*/ 720360 h 3000995"/>
                <a:gd name="connsiteX324" fmla="*/ 3459673 w 3949989"/>
                <a:gd name="connsiteY324" fmla="*/ 711767 h 3000995"/>
                <a:gd name="connsiteX325" fmla="*/ 3475591 w 3949989"/>
                <a:gd name="connsiteY325" fmla="*/ 705851 h 3000995"/>
                <a:gd name="connsiteX326" fmla="*/ 3494889 w 3949989"/>
                <a:gd name="connsiteY326" fmla="*/ 705851 h 3000995"/>
                <a:gd name="connsiteX327" fmla="*/ 3500946 w 3949989"/>
                <a:gd name="connsiteY327" fmla="*/ 710781 h 3000995"/>
                <a:gd name="connsiteX328" fmla="*/ 3505031 w 3949989"/>
                <a:gd name="connsiteY328" fmla="*/ 717542 h 3000995"/>
                <a:gd name="connsiteX329" fmla="*/ 3510525 w 3949989"/>
                <a:gd name="connsiteY329" fmla="*/ 723036 h 3000995"/>
                <a:gd name="connsiteX330" fmla="*/ 3519540 w 3949989"/>
                <a:gd name="connsiteY330" fmla="*/ 725008 h 3000995"/>
                <a:gd name="connsiteX331" fmla="*/ 3527570 w 3949989"/>
                <a:gd name="connsiteY331" fmla="*/ 727966 h 3000995"/>
                <a:gd name="connsiteX332" fmla="*/ 3538275 w 3949989"/>
                <a:gd name="connsiteY332" fmla="*/ 727966 h 3000995"/>
                <a:gd name="connsiteX333" fmla="*/ 3544050 w 3949989"/>
                <a:gd name="connsiteY333" fmla="*/ 709231 h 3000995"/>
                <a:gd name="connsiteX334" fmla="*/ 3548840 w 3949989"/>
                <a:gd name="connsiteY334" fmla="*/ 700357 h 3000995"/>
                <a:gd name="connsiteX335" fmla="*/ 3557151 w 3949989"/>
                <a:gd name="connsiteY335" fmla="*/ 694863 h 3000995"/>
                <a:gd name="connsiteX336" fmla="*/ 3563912 w 3949989"/>
                <a:gd name="connsiteY336" fmla="*/ 690637 h 3000995"/>
                <a:gd name="connsiteX337" fmla="*/ 3577012 w 3949989"/>
                <a:gd name="connsiteY337" fmla="*/ 688102 h 3000995"/>
                <a:gd name="connsiteX338" fmla="*/ 3591099 w 3949989"/>
                <a:gd name="connsiteY338" fmla="*/ 668663 h 3000995"/>
                <a:gd name="connsiteX339" fmla="*/ 3595466 w 3949989"/>
                <a:gd name="connsiteY339" fmla="*/ 667677 h 3000995"/>
                <a:gd name="connsiteX340" fmla="*/ 3615750 w 3949989"/>
                <a:gd name="connsiteY340" fmla="*/ 652323 h 3000995"/>
                <a:gd name="connsiteX341" fmla="*/ 3620680 w 3949989"/>
                <a:gd name="connsiteY341" fmla="*/ 652323 h 3000995"/>
                <a:gd name="connsiteX342" fmla="*/ 3626737 w 3949989"/>
                <a:gd name="connsiteY342" fmla="*/ 650210 h 3000995"/>
                <a:gd name="connsiteX343" fmla="*/ 3641951 w 3949989"/>
                <a:gd name="connsiteY343" fmla="*/ 648942 h 3000995"/>
                <a:gd name="connsiteX344" fmla="*/ 3661108 w 3949989"/>
                <a:gd name="connsiteY344" fmla="*/ 637955 h 3000995"/>
                <a:gd name="connsiteX345" fmla="*/ 3675194 w 3949989"/>
                <a:gd name="connsiteY345" fmla="*/ 636405 h 3000995"/>
                <a:gd name="connsiteX346" fmla="*/ 3680406 w 3949989"/>
                <a:gd name="connsiteY346" fmla="*/ 647674 h 3000995"/>
                <a:gd name="connsiteX347" fmla="*/ 3708579 w 3949989"/>
                <a:gd name="connsiteY347" fmla="*/ 649646 h 3000995"/>
                <a:gd name="connsiteX348" fmla="*/ 3717313 w 3949989"/>
                <a:gd name="connsiteY348" fmla="*/ 644575 h 3000995"/>
                <a:gd name="connsiteX349" fmla="*/ 3727877 w 3949989"/>
                <a:gd name="connsiteY349" fmla="*/ 638800 h 3000995"/>
                <a:gd name="connsiteX350" fmla="*/ 3709142 w 3949989"/>
                <a:gd name="connsiteY350" fmla="*/ 621614 h 3000995"/>
                <a:gd name="connsiteX351" fmla="*/ 3699705 w 3949989"/>
                <a:gd name="connsiteY351" fmla="*/ 614571 h 3000995"/>
                <a:gd name="connsiteX352" fmla="*/ 3694633 w 3949989"/>
                <a:gd name="connsiteY352" fmla="*/ 611472 h 3000995"/>
                <a:gd name="connsiteX353" fmla="*/ 3694633 w 3949989"/>
                <a:gd name="connsiteY353" fmla="*/ 603443 h 3000995"/>
                <a:gd name="connsiteX354" fmla="*/ 3690126 w 3949989"/>
                <a:gd name="connsiteY354" fmla="*/ 602598 h 3000995"/>
                <a:gd name="connsiteX355" fmla="*/ 3678716 w 3949989"/>
                <a:gd name="connsiteY355" fmla="*/ 581046 h 3000995"/>
                <a:gd name="connsiteX356" fmla="*/ 3667165 w 3949989"/>
                <a:gd name="connsiteY356" fmla="*/ 576256 h 3000995"/>
                <a:gd name="connsiteX357" fmla="*/ 3659277 w 3949989"/>
                <a:gd name="connsiteY357" fmla="*/ 573721 h 3000995"/>
                <a:gd name="connsiteX358" fmla="*/ 3656319 w 3949989"/>
                <a:gd name="connsiteY358" fmla="*/ 565128 h 3000995"/>
                <a:gd name="connsiteX359" fmla="*/ 3651248 w 3949989"/>
                <a:gd name="connsiteY359" fmla="*/ 553577 h 3000995"/>
                <a:gd name="connsiteX360" fmla="*/ 3662235 w 3949989"/>
                <a:gd name="connsiteY360" fmla="*/ 548225 h 3000995"/>
                <a:gd name="connsiteX361" fmla="*/ 3678716 w 3949989"/>
                <a:gd name="connsiteY361" fmla="*/ 548225 h 3000995"/>
                <a:gd name="connsiteX362" fmla="*/ 3694774 w 3949989"/>
                <a:gd name="connsiteY362" fmla="*/ 545126 h 3000995"/>
                <a:gd name="connsiteX363" fmla="*/ 3694774 w 3949989"/>
                <a:gd name="connsiteY363" fmla="*/ 534420 h 3000995"/>
                <a:gd name="connsiteX364" fmla="*/ 3698155 w 3949989"/>
                <a:gd name="connsiteY364" fmla="*/ 524137 h 3000995"/>
                <a:gd name="connsiteX365" fmla="*/ 3702522 w 3949989"/>
                <a:gd name="connsiteY365" fmla="*/ 523010 h 3000995"/>
                <a:gd name="connsiteX366" fmla="*/ 3705903 w 3949989"/>
                <a:gd name="connsiteY366" fmla="*/ 515544 h 3000995"/>
                <a:gd name="connsiteX367" fmla="*/ 3705903 w 3949989"/>
                <a:gd name="connsiteY367" fmla="*/ 504416 h 3000995"/>
                <a:gd name="connsiteX368" fmla="*/ 3711960 w 3949989"/>
                <a:gd name="connsiteY368" fmla="*/ 488639 h 3000995"/>
                <a:gd name="connsiteX369" fmla="*/ 3722102 w 3949989"/>
                <a:gd name="connsiteY369" fmla="*/ 476948 h 3000995"/>
                <a:gd name="connsiteX370" fmla="*/ 3736188 w 3949989"/>
                <a:gd name="connsiteY370" fmla="*/ 487935 h 3000995"/>
                <a:gd name="connsiteX371" fmla="*/ 3739428 w 3949989"/>
                <a:gd name="connsiteY371" fmla="*/ 506529 h 3000995"/>
                <a:gd name="connsiteX372" fmla="*/ 3747739 w 3949989"/>
                <a:gd name="connsiteY372" fmla="*/ 509065 h 3000995"/>
                <a:gd name="connsiteX373" fmla="*/ 3750275 w 3949989"/>
                <a:gd name="connsiteY373" fmla="*/ 512023 h 3000995"/>
                <a:gd name="connsiteX374" fmla="*/ 3755205 w 3949989"/>
                <a:gd name="connsiteY374" fmla="*/ 512023 h 3000995"/>
                <a:gd name="connsiteX375" fmla="*/ 3762811 w 3949989"/>
                <a:gd name="connsiteY375" fmla="*/ 515403 h 3000995"/>
                <a:gd name="connsiteX376" fmla="*/ 3766192 w 3949989"/>
                <a:gd name="connsiteY376" fmla="*/ 523010 h 3000995"/>
                <a:gd name="connsiteX377" fmla="*/ 3787744 w 3949989"/>
                <a:gd name="connsiteY377" fmla="*/ 526109 h 3000995"/>
                <a:gd name="connsiteX378" fmla="*/ 3790984 w 3949989"/>
                <a:gd name="connsiteY378" fmla="*/ 536533 h 3000995"/>
                <a:gd name="connsiteX379" fmla="*/ 3790984 w 3949989"/>
                <a:gd name="connsiteY379" fmla="*/ 550619 h 3000995"/>
                <a:gd name="connsiteX380" fmla="*/ 3818030 w 3949989"/>
                <a:gd name="connsiteY380" fmla="*/ 559212 h 3000995"/>
                <a:gd name="connsiteX381" fmla="*/ 3840427 w 3949989"/>
                <a:gd name="connsiteY381" fmla="*/ 572453 h 3000995"/>
                <a:gd name="connsiteX382" fmla="*/ 3853527 w 3949989"/>
                <a:gd name="connsiteY382" fmla="*/ 578369 h 3000995"/>
                <a:gd name="connsiteX383" fmla="*/ 3859866 w 3949989"/>
                <a:gd name="connsiteY383" fmla="*/ 583018 h 3000995"/>
                <a:gd name="connsiteX384" fmla="*/ 3864374 w 3949989"/>
                <a:gd name="connsiteY384" fmla="*/ 589498 h 3000995"/>
                <a:gd name="connsiteX385" fmla="*/ 3874939 w 3949989"/>
                <a:gd name="connsiteY385" fmla="*/ 588652 h 3000995"/>
                <a:gd name="connsiteX386" fmla="*/ 3878038 w 3949989"/>
                <a:gd name="connsiteY386" fmla="*/ 586399 h 3000995"/>
                <a:gd name="connsiteX387" fmla="*/ 3883954 w 3949989"/>
                <a:gd name="connsiteY387" fmla="*/ 586399 h 3000995"/>
                <a:gd name="connsiteX388" fmla="*/ 3886489 w 3949989"/>
                <a:gd name="connsiteY388" fmla="*/ 566959 h 3000995"/>
                <a:gd name="connsiteX389" fmla="*/ 3883531 w 3949989"/>
                <a:gd name="connsiteY389" fmla="*/ 558930 h 3000995"/>
                <a:gd name="connsiteX390" fmla="*/ 3883531 w 3949989"/>
                <a:gd name="connsiteY390" fmla="*/ 548365 h 3000995"/>
                <a:gd name="connsiteX391" fmla="*/ 3883531 w 3949989"/>
                <a:gd name="connsiteY391" fmla="*/ 542167 h 3000995"/>
                <a:gd name="connsiteX392" fmla="*/ 3894659 w 3949989"/>
                <a:gd name="connsiteY392" fmla="*/ 542167 h 3000995"/>
                <a:gd name="connsiteX393" fmla="*/ 3904942 w 3949989"/>
                <a:gd name="connsiteY393" fmla="*/ 542167 h 3000995"/>
                <a:gd name="connsiteX394" fmla="*/ 3911704 w 3949989"/>
                <a:gd name="connsiteY394" fmla="*/ 537801 h 3000995"/>
                <a:gd name="connsiteX395" fmla="*/ 3929875 w 3949989"/>
                <a:gd name="connsiteY395" fmla="*/ 534138 h 3000995"/>
                <a:gd name="connsiteX396" fmla="*/ 3930720 w 3949989"/>
                <a:gd name="connsiteY396" fmla="*/ 526813 h 3000995"/>
                <a:gd name="connsiteX397" fmla="*/ 3944807 w 3949989"/>
                <a:gd name="connsiteY397" fmla="*/ 518784 h 3000995"/>
                <a:gd name="connsiteX398" fmla="*/ 3948695 w 3949989"/>
                <a:gd name="connsiteY398" fmla="*/ 504977 h 3000995"/>
                <a:gd name="connsiteX399" fmla="*/ 3946356 w 3949989"/>
                <a:gd name="connsiteY399" fmla="*/ 502162 h 3000995"/>
                <a:gd name="connsiteX400" fmla="*/ 3937905 w 3949989"/>
                <a:gd name="connsiteY400" fmla="*/ 499627 h 3000995"/>
                <a:gd name="connsiteX401" fmla="*/ 3930439 w 3949989"/>
                <a:gd name="connsiteY401" fmla="*/ 496246 h 3000995"/>
                <a:gd name="connsiteX402" fmla="*/ 3917479 w 3949989"/>
                <a:gd name="connsiteY402" fmla="*/ 476243 h 3000995"/>
                <a:gd name="connsiteX403" fmla="*/ 3905928 w 3949989"/>
                <a:gd name="connsiteY403" fmla="*/ 465960 h 3000995"/>
                <a:gd name="connsiteX404" fmla="*/ 3881137 w 3949989"/>
                <a:gd name="connsiteY404" fmla="*/ 465960 h 3000995"/>
                <a:gd name="connsiteX405" fmla="*/ 3857049 w 3949989"/>
                <a:gd name="connsiteY405" fmla="*/ 465960 h 3000995"/>
                <a:gd name="connsiteX406" fmla="*/ 3848174 w 3949989"/>
                <a:gd name="connsiteY406" fmla="*/ 468073 h 3000995"/>
                <a:gd name="connsiteX407" fmla="*/ 3837892 w 3949989"/>
                <a:gd name="connsiteY407" fmla="*/ 464833 h 3000995"/>
                <a:gd name="connsiteX408" fmla="*/ 3836764 w 3949989"/>
                <a:gd name="connsiteY408" fmla="*/ 460467 h 3000995"/>
                <a:gd name="connsiteX409" fmla="*/ 3823523 w 3949989"/>
                <a:gd name="connsiteY409" fmla="*/ 451733 h 3000995"/>
                <a:gd name="connsiteX410" fmla="*/ 3820847 w 3949989"/>
                <a:gd name="connsiteY410" fmla="*/ 443422 h 3000995"/>
                <a:gd name="connsiteX411" fmla="*/ 3817466 w 3949989"/>
                <a:gd name="connsiteY411" fmla="*/ 433139 h 3000995"/>
                <a:gd name="connsiteX412" fmla="*/ 3802253 w 3949989"/>
                <a:gd name="connsiteY412" fmla="*/ 423561 h 3000995"/>
                <a:gd name="connsiteX413" fmla="*/ 3779715 w 3949989"/>
                <a:gd name="connsiteY413" fmla="*/ 421588 h 3000995"/>
                <a:gd name="connsiteX414" fmla="*/ 3757740 w 3949989"/>
                <a:gd name="connsiteY414" fmla="*/ 416095 h 3000995"/>
                <a:gd name="connsiteX415" fmla="*/ 3744640 w 3949989"/>
                <a:gd name="connsiteY415" fmla="*/ 412855 h 3000995"/>
                <a:gd name="connsiteX416" fmla="*/ 3743654 w 3949989"/>
                <a:gd name="connsiteY416" fmla="*/ 408347 h 3000995"/>
                <a:gd name="connsiteX417" fmla="*/ 3735484 w 3949989"/>
                <a:gd name="connsiteY417" fmla="*/ 400036 h 3000995"/>
                <a:gd name="connsiteX418" fmla="*/ 3728159 w 3949989"/>
                <a:gd name="connsiteY418" fmla="*/ 399191 h 3000995"/>
                <a:gd name="connsiteX419" fmla="*/ 3725060 w 3949989"/>
                <a:gd name="connsiteY419" fmla="*/ 388626 h 3000995"/>
                <a:gd name="connsiteX420" fmla="*/ 3721820 w 3949989"/>
                <a:gd name="connsiteY420" fmla="*/ 378203 h 3000995"/>
                <a:gd name="connsiteX421" fmla="*/ 3707734 w 3949989"/>
                <a:gd name="connsiteY421" fmla="*/ 361862 h 3000995"/>
                <a:gd name="connsiteX422" fmla="*/ 3697310 w 3949989"/>
                <a:gd name="connsiteY422" fmla="*/ 358623 h 3000995"/>
                <a:gd name="connsiteX423" fmla="*/ 3692098 w 3949989"/>
                <a:gd name="connsiteY423" fmla="*/ 355664 h 3000995"/>
                <a:gd name="connsiteX424" fmla="*/ 3684210 w 3949989"/>
                <a:gd name="connsiteY424" fmla="*/ 355664 h 3000995"/>
                <a:gd name="connsiteX425" fmla="*/ 3683223 w 3949989"/>
                <a:gd name="connsiteY425" fmla="*/ 351157 h 3000995"/>
                <a:gd name="connsiteX426" fmla="*/ 3675617 w 3949989"/>
                <a:gd name="connsiteY426" fmla="*/ 345100 h 3000995"/>
                <a:gd name="connsiteX427" fmla="*/ 3669278 w 3949989"/>
                <a:gd name="connsiteY427" fmla="*/ 337634 h 3000995"/>
                <a:gd name="connsiteX428" fmla="*/ 3663925 w 3949989"/>
                <a:gd name="connsiteY428" fmla="*/ 329323 h 3000995"/>
                <a:gd name="connsiteX429" fmla="*/ 3653642 w 3949989"/>
                <a:gd name="connsiteY429" fmla="*/ 325942 h 3000995"/>
                <a:gd name="connsiteX430" fmla="*/ 3648712 w 3949989"/>
                <a:gd name="connsiteY430" fmla="*/ 325942 h 3000995"/>
                <a:gd name="connsiteX431" fmla="*/ 3642796 w 3949989"/>
                <a:gd name="connsiteY431" fmla="*/ 321575 h 3000995"/>
                <a:gd name="connsiteX432" fmla="*/ 3629555 w 3949989"/>
                <a:gd name="connsiteY432" fmla="*/ 320449 h 3000995"/>
                <a:gd name="connsiteX433" fmla="*/ 3620117 w 3949989"/>
                <a:gd name="connsiteY433" fmla="*/ 316223 h 3000995"/>
                <a:gd name="connsiteX434" fmla="*/ 3604340 w 3949989"/>
                <a:gd name="connsiteY434" fmla="*/ 315518 h 3000995"/>
                <a:gd name="connsiteX435" fmla="*/ 3546727 w 3949989"/>
                <a:gd name="connsiteY435" fmla="*/ 315518 h 3000995"/>
                <a:gd name="connsiteX436" fmla="*/ 3535740 w 3949989"/>
                <a:gd name="connsiteY436" fmla="*/ 312701 h 3000995"/>
                <a:gd name="connsiteX437" fmla="*/ 3525457 w 3949989"/>
                <a:gd name="connsiteY437" fmla="*/ 309320 h 3000995"/>
                <a:gd name="connsiteX438" fmla="*/ 3518836 w 3949989"/>
                <a:gd name="connsiteY438" fmla="*/ 302277 h 3000995"/>
                <a:gd name="connsiteX439" fmla="*/ 3511793 w 3949989"/>
                <a:gd name="connsiteY439" fmla="*/ 301150 h 3000995"/>
                <a:gd name="connsiteX440" fmla="*/ 3506299 w 3949989"/>
                <a:gd name="connsiteY440" fmla="*/ 298474 h 3000995"/>
                <a:gd name="connsiteX441" fmla="*/ 3505313 w 3949989"/>
                <a:gd name="connsiteY441" fmla="*/ 293966 h 3000995"/>
                <a:gd name="connsiteX442" fmla="*/ 3489255 w 3949989"/>
                <a:gd name="connsiteY442" fmla="*/ 293966 h 3000995"/>
                <a:gd name="connsiteX443" fmla="*/ 3472774 w 3949989"/>
                <a:gd name="connsiteY443" fmla="*/ 293966 h 3000995"/>
                <a:gd name="connsiteX444" fmla="*/ 3467562 w 3949989"/>
                <a:gd name="connsiteY444" fmla="*/ 296924 h 3000995"/>
                <a:gd name="connsiteX445" fmla="*/ 3459110 w 3949989"/>
                <a:gd name="connsiteY445" fmla="*/ 296924 h 3000995"/>
                <a:gd name="connsiteX446" fmla="*/ 3442770 w 3949989"/>
                <a:gd name="connsiteY446" fmla="*/ 296924 h 3000995"/>
                <a:gd name="connsiteX447" fmla="*/ 3428683 w 3949989"/>
                <a:gd name="connsiteY447" fmla="*/ 299460 h 3000995"/>
                <a:gd name="connsiteX448" fmla="*/ 3437135 w 3949989"/>
                <a:gd name="connsiteY448" fmla="*/ 307912 h 3000995"/>
                <a:gd name="connsiteX449" fmla="*/ 3451222 w 3949989"/>
                <a:gd name="connsiteY449" fmla="*/ 310588 h 3000995"/>
                <a:gd name="connsiteX450" fmla="*/ 3454321 w 3949989"/>
                <a:gd name="connsiteY450" fmla="*/ 323970 h 3000995"/>
                <a:gd name="connsiteX451" fmla="*/ 3462913 w 3949989"/>
                <a:gd name="connsiteY451" fmla="*/ 326365 h 3000995"/>
                <a:gd name="connsiteX452" fmla="*/ 3469957 w 3949989"/>
                <a:gd name="connsiteY452" fmla="*/ 330309 h 3000995"/>
                <a:gd name="connsiteX453" fmla="*/ 3469957 w 3949989"/>
                <a:gd name="connsiteY453" fmla="*/ 351720 h 3000995"/>
                <a:gd name="connsiteX454" fmla="*/ 3467421 w 3949989"/>
                <a:gd name="connsiteY454" fmla="*/ 360172 h 3000995"/>
                <a:gd name="connsiteX455" fmla="*/ 3458969 w 3949989"/>
                <a:gd name="connsiteY455" fmla="*/ 357355 h 3000995"/>
                <a:gd name="connsiteX456" fmla="*/ 3445869 w 3949989"/>
                <a:gd name="connsiteY456" fmla="*/ 343268 h 3000995"/>
                <a:gd name="connsiteX457" fmla="*/ 3444883 w 3949989"/>
                <a:gd name="connsiteY457" fmla="*/ 338761 h 3000995"/>
                <a:gd name="connsiteX458" fmla="*/ 3428120 w 3949989"/>
                <a:gd name="connsiteY458" fmla="*/ 332985 h 3000995"/>
                <a:gd name="connsiteX459" fmla="*/ 3424317 w 3949989"/>
                <a:gd name="connsiteY459" fmla="*/ 323829 h 3000995"/>
                <a:gd name="connsiteX460" fmla="*/ 3415865 w 3949989"/>
                <a:gd name="connsiteY460" fmla="*/ 318477 h 3000995"/>
                <a:gd name="connsiteX461" fmla="*/ 3396708 w 3949989"/>
                <a:gd name="connsiteY461" fmla="*/ 314251 h 3000995"/>
                <a:gd name="connsiteX462" fmla="*/ 3387833 w 3949989"/>
                <a:gd name="connsiteY462" fmla="*/ 316364 h 3000995"/>
                <a:gd name="connsiteX463" fmla="*/ 3377550 w 3949989"/>
                <a:gd name="connsiteY463" fmla="*/ 318617 h 3000995"/>
                <a:gd name="connsiteX464" fmla="*/ 3361069 w 3949989"/>
                <a:gd name="connsiteY464" fmla="*/ 312983 h 3000995"/>
                <a:gd name="connsiteX465" fmla="*/ 3341066 w 3949989"/>
                <a:gd name="connsiteY465" fmla="*/ 308193 h 3000995"/>
                <a:gd name="connsiteX466" fmla="*/ 3322191 w 3949989"/>
                <a:gd name="connsiteY466" fmla="*/ 308193 h 3000995"/>
                <a:gd name="connsiteX467" fmla="*/ 3300216 w 3949989"/>
                <a:gd name="connsiteY467" fmla="*/ 313124 h 3000995"/>
                <a:gd name="connsiteX468" fmla="*/ 3259084 w 3949989"/>
                <a:gd name="connsiteY468" fmla="*/ 313124 h 3000995"/>
                <a:gd name="connsiteX469" fmla="*/ 3248097 w 3949989"/>
                <a:gd name="connsiteY469" fmla="*/ 302136 h 3000995"/>
                <a:gd name="connsiteX470" fmla="*/ 3244998 w 3949989"/>
                <a:gd name="connsiteY470" fmla="*/ 283261 h 3000995"/>
                <a:gd name="connsiteX471" fmla="*/ 3240490 w 3949989"/>
                <a:gd name="connsiteY471" fmla="*/ 282275 h 3000995"/>
                <a:gd name="connsiteX472" fmla="*/ 3239363 w 3949989"/>
                <a:gd name="connsiteY472" fmla="*/ 277908 h 3000995"/>
                <a:gd name="connsiteX473" fmla="*/ 3231193 w 3949989"/>
                <a:gd name="connsiteY473" fmla="*/ 272414 h 3000995"/>
                <a:gd name="connsiteX474" fmla="*/ 3224009 w 3949989"/>
                <a:gd name="connsiteY474" fmla="*/ 271287 h 3000995"/>
                <a:gd name="connsiteX475" fmla="*/ 3220206 w 3949989"/>
                <a:gd name="connsiteY475" fmla="*/ 266357 h 3000995"/>
                <a:gd name="connsiteX476" fmla="*/ 3212459 w 3949989"/>
                <a:gd name="connsiteY476" fmla="*/ 255370 h 3000995"/>
                <a:gd name="connsiteX477" fmla="*/ 3209782 w 3949989"/>
                <a:gd name="connsiteY477" fmla="*/ 249876 h 3000995"/>
                <a:gd name="connsiteX478" fmla="*/ 3204993 w 3949989"/>
                <a:gd name="connsiteY478" fmla="*/ 246495 h 3000995"/>
                <a:gd name="connsiteX479" fmla="*/ 3193442 w 3949989"/>
                <a:gd name="connsiteY479" fmla="*/ 241706 h 3000995"/>
                <a:gd name="connsiteX480" fmla="*/ 3176961 w 3949989"/>
                <a:gd name="connsiteY480" fmla="*/ 241706 h 3000995"/>
                <a:gd name="connsiteX481" fmla="*/ 3163861 w 3949989"/>
                <a:gd name="connsiteY481" fmla="*/ 245087 h 3000995"/>
                <a:gd name="connsiteX482" fmla="*/ 3160620 w 3949989"/>
                <a:gd name="connsiteY482" fmla="*/ 250017 h 3000995"/>
                <a:gd name="connsiteX483" fmla="*/ 3155127 w 3949989"/>
                <a:gd name="connsiteY483" fmla="*/ 252834 h 3000995"/>
                <a:gd name="connsiteX484" fmla="*/ 3124842 w 3949989"/>
                <a:gd name="connsiteY484" fmla="*/ 252834 h 3000995"/>
                <a:gd name="connsiteX485" fmla="*/ 3108501 w 3949989"/>
                <a:gd name="connsiteY485" fmla="*/ 252834 h 3000995"/>
                <a:gd name="connsiteX486" fmla="*/ 3096809 w 3949989"/>
                <a:gd name="connsiteY486" fmla="*/ 257624 h 3000995"/>
                <a:gd name="connsiteX487" fmla="*/ 3067369 w 3949989"/>
                <a:gd name="connsiteY487" fmla="*/ 261004 h 3000995"/>
                <a:gd name="connsiteX488" fmla="*/ 3051592 w 3949989"/>
                <a:gd name="connsiteY488" fmla="*/ 261004 h 3000995"/>
                <a:gd name="connsiteX489" fmla="*/ 3045535 w 3949989"/>
                <a:gd name="connsiteY489" fmla="*/ 258750 h 3000995"/>
                <a:gd name="connsiteX490" fmla="*/ 3037647 w 3949989"/>
                <a:gd name="connsiteY490" fmla="*/ 258750 h 3000995"/>
                <a:gd name="connsiteX491" fmla="*/ 3036661 w 3949989"/>
                <a:gd name="connsiteY491" fmla="*/ 254243 h 3000995"/>
                <a:gd name="connsiteX492" fmla="*/ 3024265 w 3949989"/>
                <a:gd name="connsiteY492" fmla="*/ 247481 h 3000995"/>
                <a:gd name="connsiteX493" fmla="*/ 3018067 w 3949989"/>
                <a:gd name="connsiteY493" fmla="*/ 245368 h 3000995"/>
                <a:gd name="connsiteX494" fmla="*/ 3007643 w 3949989"/>
                <a:gd name="connsiteY494" fmla="*/ 245368 h 3000995"/>
                <a:gd name="connsiteX495" fmla="*/ 3001586 w 3949989"/>
                <a:gd name="connsiteY495" fmla="*/ 232268 h 3000995"/>
                <a:gd name="connsiteX496" fmla="*/ 2998910 w 3949989"/>
                <a:gd name="connsiteY496" fmla="*/ 212970 h 3000995"/>
                <a:gd name="connsiteX497" fmla="*/ 2970737 w 3949989"/>
                <a:gd name="connsiteY497" fmla="*/ 204095 h 3000995"/>
                <a:gd name="connsiteX498" fmla="*/ 2966088 w 3949989"/>
                <a:gd name="connsiteY498" fmla="*/ 207617 h 3000995"/>
                <a:gd name="connsiteX499" fmla="*/ 2954960 w 3949989"/>
                <a:gd name="connsiteY499" fmla="*/ 207617 h 3000995"/>
                <a:gd name="connsiteX500" fmla="*/ 2946368 w 3949989"/>
                <a:gd name="connsiteY500" fmla="*/ 220999 h 3000995"/>
                <a:gd name="connsiteX501" fmla="*/ 2933690 w 3949989"/>
                <a:gd name="connsiteY501" fmla="*/ 220999 h 3000995"/>
                <a:gd name="connsiteX502" fmla="*/ 2931295 w 3949989"/>
                <a:gd name="connsiteY502" fmla="*/ 215224 h 3000995"/>
                <a:gd name="connsiteX503" fmla="*/ 2925520 w 3949989"/>
                <a:gd name="connsiteY503" fmla="*/ 212829 h 3000995"/>
                <a:gd name="connsiteX504" fmla="*/ 2924393 w 3949989"/>
                <a:gd name="connsiteY504" fmla="*/ 208321 h 3000995"/>
                <a:gd name="connsiteX505" fmla="*/ 2898051 w 3949989"/>
                <a:gd name="connsiteY505" fmla="*/ 207194 h 3000995"/>
                <a:gd name="connsiteX506" fmla="*/ 2894248 w 3949989"/>
                <a:gd name="connsiteY506" fmla="*/ 197334 h 3000995"/>
                <a:gd name="connsiteX507" fmla="*/ 2884529 w 3949989"/>
                <a:gd name="connsiteY507" fmla="*/ 190854 h 3000995"/>
                <a:gd name="connsiteX508" fmla="*/ 2881007 w 3949989"/>
                <a:gd name="connsiteY508" fmla="*/ 186628 h 3000995"/>
                <a:gd name="connsiteX509" fmla="*/ 2877767 w 3949989"/>
                <a:gd name="connsiteY509" fmla="*/ 180994 h 3000995"/>
                <a:gd name="connsiteX510" fmla="*/ 2868048 w 3949989"/>
                <a:gd name="connsiteY510" fmla="*/ 174232 h 3000995"/>
                <a:gd name="connsiteX511" fmla="*/ 2864808 w 3949989"/>
                <a:gd name="connsiteY511" fmla="*/ 163809 h 3000995"/>
                <a:gd name="connsiteX512" fmla="*/ 2856497 w 3949989"/>
                <a:gd name="connsiteY512" fmla="*/ 155779 h 3000995"/>
                <a:gd name="connsiteX513" fmla="*/ 2845369 w 3949989"/>
                <a:gd name="connsiteY513" fmla="*/ 153103 h 3000995"/>
                <a:gd name="connsiteX514" fmla="*/ 2836635 w 3949989"/>
                <a:gd name="connsiteY514" fmla="*/ 145496 h 3000995"/>
                <a:gd name="connsiteX515" fmla="*/ 2813252 w 3949989"/>
                <a:gd name="connsiteY515" fmla="*/ 138735 h 3000995"/>
                <a:gd name="connsiteX516" fmla="*/ 2790432 w 3949989"/>
                <a:gd name="connsiteY516" fmla="*/ 133805 h 3000995"/>
                <a:gd name="connsiteX517" fmla="*/ 2792827 w 3949989"/>
                <a:gd name="connsiteY517" fmla="*/ 137185 h 3000995"/>
                <a:gd name="connsiteX518" fmla="*/ 2792827 w 3949989"/>
                <a:gd name="connsiteY518" fmla="*/ 144933 h 3000995"/>
                <a:gd name="connsiteX519" fmla="*/ 2795362 w 3949989"/>
                <a:gd name="connsiteY519" fmla="*/ 158033 h 3000995"/>
                <a:gd name="connsiteX520" fmla="*/ 2790854 w 3949989"/>
                <a:gd name="connsiteY520" fmla="*/ 159019 h 3000995"/>
                <a:gd name="connsiteX521" fmla="*/ 2788178 w 3949989"/>
                <a:gd name="connsiteY521" fmla="*/ 164654 h 3000995"/>
                <a:gd name="connsiteX522" fmla="*/ 2790995 w 3949989"/>
                <a:gd name="connsiteY522" fmla="*/ 171415 h 3000995"/>
                <a:gd name="connsiteX523" fmla="*/ 2793108 w 3949989"/>
                <a:gd name="connsiteY523" fmla="*/ 188741 h 3000995"/>
                <a:gd name="connsiteX524" fmla="*/ 2784656 w 3949989"/>
                <a:gd name="connsiteY524" fmla="*/ 199447 h 3000995"/>
                <a:gd name="connsiteX525" fmla="*/ 2780149 w 3949989"/>
                <a:gd name="connsiteY525" fmla="*/ 213533 h 3000995"/>
                <a:gd name="connsiteX526" fmla="*/ 2767612 w 3949989"/>
                <a:gd name="connsiteY526" fmla="*/ 220154 h 3000995"/>
                <a:gd name="connsiteX527" fmla="*/ 2765781 w 3949989"/>
                <a:gd name="connsiteY527" fmla="*/ 237480 h 3000995"/>
                <a:gd name="connsiteX528" fmla="*/ 2755357 w 3949989"/>
                <a:gd name="connsiteY528" fmla="*/ 246214 h 3000995"/>
                <a:gd name="connsiteX529" fmla="*/ 2741271 w 3949989"/>
                <a:gd name="connsiteY529" fmla="*/ 245087 h 3000995"/>
                <a:gd name="connsiteX530" fmla="*/ 2740144 w 3949989"/>
                <a:gd name="connsiteY530" fmla="*/ 240720 h 3000995"/>
                <a:gd name="connsiteX531" fmla="*/ 2732678 w 3949989"/>
                <a:gd name="connsiteY531" fmla="*/ 237198 h 3000995"/>
                <a:gd name="connsiteX532" fmla="*/ 2722113 w 3949989"/>
                <a:gd name="connsiteY532" fmla="*/ 238044 h 3000995"/>
                <a:gd name="connsiteX533" fmla="*/ 2713379 w 3949989"/>
                <a:gd name="connsiteY533" fmla="*/ 240156 h 3000995"/>
                <a:gd name="connsiteX534" fmla="*/ 2699293 w 3949989"/>
                <a:gd name="connsiteY534" fmla="*/ 240156 h 3000995"/>
                <a:gd name="connsiteX535" fmla="*/ 2674360 w 3949989"/>
                <a:gd name="connsiteY535" fmla="*/ 239875 h 3000995"/>
                <a:gd name="connsiteX536" fmla="*/ 2652949 w 3949989"/>
                <a:gd name="connsiteY536" fmla="*/ 242269 h 3000995"/>
                <a:gd name="connsiteX537" fmla="*/ 2651963 w 3949989"/>
                <a:gd name="connsiteY537" fmla="*/ 237762 h 3000995"/>
                <a:gd name="connsiteX538" fmla="*/ 2627031 w 3949989"/>
                <a:gd name="connsiteY538" fmla="*/ 231000 h 3000995"/>
                <a:gd name="connsiteX539" fmla="*/ 2625058 w 3949989"/>
                <a:gd name="connsiteY539" fmla="*/ 245087 h 3000995"/>
                <a:gd name="connsiteX540" fmla="*/ 2625058 w 3949989"/>
                <a:gd name="connsiteY540" fmla="*/ 253398 h 3000995"/>
                <a:gd name="connsiteX541" fmla="*/ 2621818 w 3949989"/>
                <a:gd name="connsiteY541" fmla="*/ 261004 h 3000995"/>
                <a:gd name="connsiteX542" fmla="*/ 2614494 w 3949989"/>
                <a:gd name="connsiteY542" fmla="*/ 261849 h 3000995"/>
                <a:gd name="connsiteX543" fmla="*/ 2605760 w 3949989"/>
                <a:gd name="connsiteY543" fmla="*/ 275936 h 3000995"/>
                <a:gd name="connsiteX544" fmla="*/ 2599844 w 3949989"/>
                <a:gd name="connsiteY544" fmla="*/ 259736 h 3000995"/>
                <a:gd name="connsiteX545" fmla="*/ 2595336 w 3949989"/>
                <a:gd name="connsiteY545" fmla="*/ 258891 h 3000995"/>
                <a:gd name="connsiteX546" fmla="*/ 2592096 w 3949989"/>
                <a:gd name="connsiteY546" fmla="*/ 248327 h 3000995"/>
                <a:gd name="connsiteX547" fmla="*/ 2589420 w 3949989"/>
                <a:gd name="connsiteY547" fmla="*/ 242833 h 3000995"/>
                <a:gd name="connsiteX548" fmla="*/ 2584631 w 3949989"/>
                <a:gd name="connsiteY548" fmla="*/ 239452 h 3000995"/>
                <a:gd name="connsiteX549" fmla="*/ 2575756 w 3949989"/>
                <a:gd name="connsiteY549" fmla="*/ 234522 h 3000995"/>
                <a:gd name="connsiteX550" fmla="*/ 2568009 w 3949989"/>
                <a:gd name="connsiteY550" fmla="*/ 234522 h 3000995"/>
                <a:gd name="connsiteX551" fmla="*/ 2564205 w 3949989"/>
                <a:gd name="connsiteY551" fmla="*/ 230155 h 3000995"/>
                <a:gd name="connsiteX552" fmla="*/ 2559275 w 3949989"/>
                <a:gd name="connsiteY552" fmla="*/ 230155 h 3000995"/>
                <a:gd name="connsiteX553" fmla="*/ 2550964 w 3949989"/>
                <a:gd name="connsiteY553" fmla="*/ 228042 h 3000995"/>
                <a:gd name="connsiteX554" fmla="*/ 2538005 w 3949989"/>
                <a:gd name="connsiteY554" fmla="*/ 224098 h 3000995"/>
                <a:gd name="connsiteX555" fmla="*/ 2533920 w 3949989"/>
                <a:gd name="connsiteY555" fmla="*/ 219872 h 3000995"/>
                <a:gd name="connsiteX556" fmla="*/ 2528285 w 3949989"/>
                <a:gd name="connsiteY556" fmla="*/ 217337 h 3000995"/>
                <a:gd name="connsiteX557" fmla="*/ 2526313 w 3949989"/>
                <a:gd name="connsiteY557" fmla="*/ 203250 h 3000995"/>
                <a:gd name="connsiteX558" fmla="*/ 2534765 w 3949989"/>
                <a:gd name="connsiteY558" fmla="*/ 198038 h 3000995"/>
                <a:gd name="connsiteX559" fmla="*/ 2540681 w 3949989"/>
                <a:gd name="connsiteY559" fmla="*/ 187474 h 3000995"/>
                <a:gd name="connsiteX560" fmla="*/ 2548147 w 3949989"/>
                <a:gd name="connsiteY560" fmla="*/ 181416 h 3000995"/>
                <a:gd name="connsiteX561" fmla="*/ 2556740 w 3949989"/>
                <a:gd name="connsiteY561" fmla="*/ 172965 h 3000995"/>
                <a:gd name="connsiteX562" fmla="*/ 2528567 w 3949989"/>
                <a:gd name="connsiteY562" fmla="*/ 170570 h 3000995"/>
                <a:gd name="connsiteX563" fmla="*/ 2520538 w 3949989"/>
                <a:gd name="connsiteY563" fmla="*/ 162118 h 3000995"/>
                <a:gd name="connsiteX564" fmla="*/ 2514622 w 3949989"/>
                <a:gd name="connsiteY564" fmla="*/ 151694 h 3000995"/>
                <a:gd name="connsiteX565" fmla="*/ 2495886 w 3949989"/>
                <a:gd name="connsiteY565" fmla="*/ 151694 h 3000995"/>
                <a:gd name="connsiteX566" fmla="*/ 2485463 w 3949989"/>
                <a:gd name="connsiteY566" fmla="*/ 151694 h 3000995"/>
                <a:gd name="connsiteX567" fmla="*/ 2479547 w 3949989"/>
                <a:gd name="connsiteY567" fmla="*/ 156765 h 3000995"/>
                <a:gd name="connsiteX568" fmla="*/ 2470531 w 3949989"/>
                <a:gd name="connsiteY568" fmla="*/ 154512 h 3000995"/>
                <a:gd name="connsiteX569" fmla="*/ 2460812 w 3949989"/>
                <a:gd name="connsiteY569" fmla="*/ 153244 h 3000995"/>
                <a:gd name="connsiteX570" fmla="*/ 2451937 w 3949989"/>
                <a:gd name="connsiteY570" fmla="*/ 151131 h 3000995"/>
                <a:gd name="connsiteX571" fmla="*/ 2441513 w 3949989"/>
                <a:gd name="connsiteY571" fmla="*/ 151131 h 3000995"/>
                <a:gd name="connsiteX572" fmla="*/ 2437710 w 3949989"/>
                <a:gd name="connsiteY572" fmla="*/ 163949 h 3000995"/>
                <a:gd name="connsiteX573" fmla="*/ 2426582 w 3949989"/>
                <a:gd name="connsiteY573" fmla="*/ 169021 h 3000995"/>
                <a:gd name="connsiteX574" fmla="*/ 2416581 w 3949989"/>
                <a:gd name="connsiteY574" fmla="*/ 194798 h 3000995"/>
                <a:gd name="connsiteX575" fmla="*/ 2399959 w 3949989"/>
                <a:gd name="connsiteY575" fmla="*/ 194798 h 3000995"/>
                <a:gd name="connsiteX576" fmla="*/ 2383478 w 3949989"/>
                <a:gd name="connsiteY576" fmla="*/ 194798 h 3000995"/>
                <a:gd name="connsiteX577" fmla="*/ 2370378 w 3949989"/>
                <a:gd name="connsiteY577" fmla="*/ 191418 h 3000995"/>
                <a:gd name="connsiteX578" fmla="*/ 2364320 w 3949989"/>
                <a:gd name="connsiteY578" fmla="*/ 178458 h 3000995"/>
                <a:gd name="connsiteX579" fmla="*/ 2361644 w 3949989"/>
                <a:gd name="connsiteY579" fmla="*/ 172824 h 3000995"/>
                <a:gd name="connsiteX580" fmla="*/ 2356291 w 3949989"/>
                <a:gd name="connsiteY580" fmla="*/ 170007 h 3000995"/>
                <a:gd name="connsiteX581" fmla="*/ 2339669 w 3949989"/>
                <a:gd name="connsiteY581" fmla="*/ 170007 h 3000995"/>
                <a:gd name="connsiteX582" fmla="*/ 2306848 w 3949989"/>
                <a:gd name="connsiteY582" fmla="*/ 172824 h 3000995"/>
                <a:gd name="connsiteX583" fmla="*/ 2282901 w 3949989"/>
                <a:gd name="connsiteY583" fmla="*/ 181698 h 3000995"/>
                <a:gd name="connsiteX584" fmla="*/ 2274027 w 3949989"/>
                <a:gd name="connsiteY584" fmla="*/ 189305 h 3000995"/>
                <a:gd name="connsiteX585" fmla="*/ 2254588 w 3949989"/>
                <a:gd name="connsiteY585" fmla="*/ 189305 h 3000995"/>
                <a:gd name="connsiteX586" fmla="*/ 2247263 w 3949989"/>
                <a:gd name="connsiteY586" fmla="*/ 163668 h 3000995"/>
                <a:gd name="connsiteX587" fmla="*/ 2233176 w 3949989"/>
                <a:gd name="connsiteY587" fmla="*/ 161555 h 3000995"/>
                <a:gd name="connsiteX588" fmla="*/ 2219090 w 3949989"/>
                <a:gd name="connsiteY588" fmla="*/ 167189 h 3000995"/>
                <a:gd name="connsiteX589" fmla="*/ 2210638 w 3949989"/>
                <a:gd name="connsiteY589" fmla="*/ 167189 h 3000995"/>
                <a:gd name="connsiteX590" fmla="*/ 2205567 w 3949989"/>
                <a:gd name="connsiteY590" fmla="*/ 170147 h 3000995"/>
                <a:gd name="connsiteX591" fmla="*/ 2197679 w 3949989"/>
                <a:gd name="connsiteY591" fmla="*/ 170147 h 3000995"/>
                <a:gd name="connsiteX592" fmla="*/ 2193876 w 3949989"/>
                <a:gd name="connsiteY592" fmla="*/ 174514 h 3000995"/>
                <a:gd name="connsiteX593" fmla="*/ 2183452 w 3949989"/>
                <a:gd name="connsiteY593" fmla="*/ 180571 h 3000995"/>
                <a:gd name="connsiteX594" fmla="*/ 2175986 w 3949989"/>
                <a:gd name="connsiteY594" fmla="*/ 192263 h 3000995"/>
                <a:gd name="connsiteX595" fmla="*/ 2145137 w 3949989"/>
                <a:gd name="connsiteY595" fmla="*/ 194235 h 3000995"/>
                <a:gd name="connsiteX596" fmla="*/ 2119782 w 3949989"/>
                <a:gd name="connsiteY596" fmla="*/ 204518 h 3000995"/>
                <a:gd name="connsiteX597" fmla="*/ 2101188 w 3949989"/>
                <a:gd name="connsiteY597" fmla="*/ 202546 h 3000995"/>
                <a:gd name="connsiteX598" fmla="*/ 2104568 w 3949989"/>
                <a:gd name="connsiteY598" fmla="*/ 189305 h 3000995"/>
                <a:gd name="connsiteX599" fmla="*/ 2112316 w 3949989"/>
                <a:gd name="connsiteY599" fmla="*/ 189305 h 3000995"/>
                <a:gd name="connsiteX600" fmla="*/ 2120345 w 3949989"/>
                <a:gd name="connsiteY600" fmla="*/ 186347 h 3000995"/>
                <a:gd name="connsiteX601" fmla="*/ 2128234 w 3949989"/>
                <a:gd name="connsiteY601" fmla="*/ 186347 h 3000995"/>
                <a:gd name="connsiteX602" fmla="*/ 2129219 w 3949989"/>
                <a:gd name="connsiteY602" fmla="*/ 181839 h 3000995"/>
                <a:gd name="connsiteX603" fmla="*/ 2133586 w 3949989"/>
                <a:gd name="connsiteY603" fmla="*/ 180712 h 3000995"/>
                <a:gd name="connsiteX604" fmla="*/ 2145700 w 3949989"/>
                <a:gd name="connsiteY604" fmla="*/ 168175 h 3000995"/>
                <a:gd name="connsiteX605" fmla="*/ 2155984 w 3949989"/>
                <a:gd name="connsiteY605" fmla="*/ 168175 h 3000995"/>
                <a:gd name="connsiteX606" fmla="*/ 2166266 w 3949989"/>
                <a:gd name="connsiteY606" fmla="*/ 164654 h 3000995"/>
                <a:gd name="connsiteX607" fmla="*/ 2173310 w 3949989"/>
                <a:gd name="connsiteY607" fmla="*/ 160710 h 3000995"/>
                <a:gd name="connsiteX608" fmla="*/ 2178521 w 3949989"/>
                <a:gd name="connsiteY608" fmla="*/ 152258 h 3000995"/>
                <a:gd name="connsiteX609" fmla="*/ 2196411 w 3949989"/>
                <a:gd name="connsiteY609" fmla="*/ 145496 h 3000995"/>
                <a:gd name="connsiteX610" fmla="*/ 2216414 w 3949989"/>
                <a:gd name="connsiteY610" fmla="*/ 140848 h 3000995"/>
                <a:gd name="connsiteX611" fmla="*/ 2232754 w 3949989"/>
                <a:gd name="connsiteY611" fmla="*/ 132537 h 3000995"/>
                <a:gd name="connsiteX612" fmla="*/ 2235289 w 3949989"/>
                <a:gd name="connsiteY612" fmla="*/ 110562 h 3000995"/>
                <a:gd name="connsiteX613" fmla="*/ 2240220 w 3949989"/>
                <a:gd name="connsiteY613" fmla="*/ 104505 h 3000995"/>
                <a:gd name="connsiteX614" fmla="*/ 2244164 w 3949989"/>
                <a:gd name="connsiteY614" fmla="*/ 94645 h 3000995"/>
                <a:gd name="connsiteX615" fmla="*/ 2257405 w 3949989"/>
                <a:gd name="connsiteY615" fmla="*/ 91405 h 3000995"/>
                <a:gd name="connsiteX616" fmla="*/ 2262899 w 3949989"/>
                <a:gd name="connsiteY616" fmla="*/ 77318 h 3000995"/>
                <a:gd name="connsiteX617" fmla="*/ 2254588 w 3949989"/>
                <a:gd name="connsiteY617" fmla="*/ 66331 h 3000995"/>
                <a:gd name="connsiteX618" fmla="*/ 2235853 w 3949989"/>
                <a:gd name="connsiteY618" fmla="*/ 66331 h 3000995"/>
                <a:gd name="connsiteX619" fmla="*/ 2230218 w 3949989"/>
                <a:gd name="connsiteY619" fmla="*/ 52949 h 3000995"/>
                <a:gd name="connsiteX620" fmla="*/ 2208103 w 3949989"/>
                <a:gd name="connsiteY620" fmla="*/ 52949 h 3000995"/>
                <a:gd name="connsiteX621" fmla="*/ 2186128 w 3949989"/>
                <a:gd name="connsiteY621" fmla="*/ 52949 h 3000995"/>
                <a:gd name="connsiteX622" fmla="*/ 2169647 w 3949989"/>
                <a:gd name="connsiteY622" fmla="*/ 60556 h 3000995"/>
                <a:gd name="connsiteX623" fmla="*/ 2152603 w 3949989"/>
                <a:gd name="connsiteY623" fmla="*/ 61824 h 3000995"/>
                <a:gd name="connsiteX624" fmla="*/ 2139784 w 3949989"/>
                <a:gd name="connsiteY624" fmla="*/ 52808 h 3000995"/>
                <a:gd name="connsiteX625" fmla="*/ 2117669 w 3949989"/>
                <a:gd name="connsiteY625" fmla="*/ 52808 h 3000995"/>
                <a:gd name="connsiteX626" fmla="*/ 2098934 w 3949989"/>
                <a:gd name="connsiteY626" fmla="*/ 49568 h 3000995"/>
                <a:gd name="connsiteX627" fmla="*/ 2093722 w 3949989"/>
                <a:gd name="connsiteY627" fmla="*/ 41257 h 3000995"/>
                <a:gd name="connsiteX628" fmla="*/ 2088228 w 3949989"/>
                <a:gd name="connsiteY628" fmla="*/ 30270 h 3000995"/>
                <a:gd name="connsiteX629" fmla="*/ 2079354 w 3949989"/>
                <a:gd name="connsiteY629" fmla="*/ 9000 h 3000995"/>
                <a:gd name="connsiteX630" fmla="*/ 2073860 w 3949989"/>
                <a:gd name="connsiteY630" fmla="*/ 689 h 3000995"/>
                <a:gd name="connsiteX631" fmla="*/ 2058083 w 3949989"/>
                <a:gd name="connsiteY631" fmla="*/ 689 h 3000995"/>
                <a:gd name="connsiteX632" fmla="*/ 2045969 w 3949989"/>
                <a:gd name="connsiteY632" fmla="*/ 21537 h 3000995"/>
                <a:gd name="connsiteX633" fmla="*/ 2041462 w 3949989"/>
                <a:gd name="connsiteY633" fmla="*/ 22382 h 3000995"/>
                <a:gd name="connsiteX634" fmla="*/ 2040617 w 3949989"/>
                <a:gd name="connsiteY634" fmla="*/ 29707 h 3000995"/>
                <a:gd name="connsiteX635" fmla="*/ 2018501 w 3949989"/>
                <a:gd name="connsiteY635" fmla="*/ 62528 h 3000995"/>
                <a:gd name="connsiteX636" fmla="*/ 2014134 w 3949989"/>
                <a:gd name="connsiteY636" fmla="*/ 63655 h 3000995"/>
                <a:gd name="connsiteX637" fmla="*/ 2013007 w 3949989"/>
                <a:gd name="connsiteY637" fmla="*/ 67881 h 3000995"/>
                <a:gd name="connsiteX638" fmla="*/ 2002583 w 3949989"/>
                <a:gd name="connsiteY638" fmla="*/ 71120 h 3000995"/>
                <a:gd name="connsiteX639" fmla="*/ 1985539 w 3949989"/>
                <a:gd name="connsiteY639" fmla="*/ 81544 h 3000995"/>
                <a:gd name="connsiteX640" fmla="*/ 1969903 w 3949989"/>
                <a:gd name="connsiteY640" fmla="*/ 90560 h 3000995"/>
                <a:gd name="connsiteX641" fmla="*/ 1942435 w 3949989"/>
                <a:gd name="connsiteY641" fmla="*/ 90560 h 3000995"/>
                <a:gd name="connsiteX642" fmla="*/ 1917643 w 3949989"/>
                <a:gd name="connsiteY642" fmla="*/ 90560 h 3000995"/>
                <a:gd name="connsiteX643" fmla="*/ 1907360 w 3949989"/>
                <a:gd name="connsiteY643" fmla="*/ 93940 h 3000995"/>
                <a:gd name="connsiteX644" fmla="*/ 1898626 w 3949989"/>
                <a:gd name="connsiteY644" fmla="*/ 98871 h 3000995"/>
                <a:gd name="connsiteX645" fmla="*/ 1870453 w 3949989"/>
                <a:gd name="connsiteY645" fmla="*/ 101547 h 3000995"/>
                <a:gd name="connsiteX646" fmla="*/ 1862143 w 3949989"/>
                <a:gd name="connsiteY646" fmla="*/ 101547 h 3000995"/>
                <a:gd name="connsiteX647" fmla="*/ 1856931 w 3949989"/>
                <a:gd name="connsiteY647" fmla="*/ 104646 h 3000995"/>
                <a:gd name="connsiteX648" fmla="*/ 1849183 w 3949989"/>
                <a:gd name="connsiteY648" fmla="*/ 104646 h 3000995"/>
                <a:gd name="connsiteX649" fmla="*/ 1842422 w 3949989"/>
                <a:gd name="connsiteY649" fmla="*/ 108872 h 3000995"/>
                <a:gd name="connsiteX650" fmla="*/ 1829462 w 3949989"/>
                <a:gd name="connsiteY650" fmla="*/ 112253 h 3000995"/>
                <a:gd name="connsiteX651" fmla="*/ 1817771 w 3949989"/>
                <a:gd name="connsiteY651" fmla="*/ 119859 h 3000995"/>
                <a:gd name="connsiteX652" fmla="*/ 1812840 w 3949989"/>
                <a:gd name="connsiteY652" fmla="*/ 123099 h 3000995"/>
                <a:gd name="connsiteX653" fmla="*/ 1808192 w 3949989"/>
                <a:gd name="connsiteY653" fmla="*/ 129438 h 3000995"/>
                <a:gd name="connsiteX654" fmla="*/ 1791570 w 3949989"/>
                <a:gd name="connsiteY654" fmla="*/ 134650 h 3000995"/>
                <a:gd name="connsiteX655" fmla="*/ 1790584 w 3949989"/>
                <a:gd name="connsiteY655" fmla="*/ 139157 h 3000995"/>
                <a:gd name="connsiteX656" fmla="*/ 1780160 w 3949989"/>
                <a:gd name="connsiteY656" fmla="*/ 156061 h 3000995"/>
                <a:gd name="connsiteX657" fmla="*/ 1780160 w 3949989"/>
                <a:gd name="connsiteY657" fmla="*/ 169161 h 3000995"/>
                <a:gd name="connsiteX658" fmla="*/ 1785654 w 3949989"/>
                <a:gd name="connsiteY658" fmla="*/ 177472 h 3000995"/>
                <a:gd name="connsiteX659" fmla="*/ 1790162 w 3949989"/>
                <a:gd name="connsiteY659" fmla="*/ 178458 h 3000995"/>
                <a:gd name="connsiteX660" fmla="*/ 1796782 w 3949989"/>
                <a:gd name="connsiteY660" fmla="*/ 190854 h 3000995"/>
                <a:gd name="connsiteX661" fmla="*/ 1798472 w 3949989"/>
                <a:gd name="connsiteY661" fmla="*/ 207758 h 3000995"/>
                <a:gd name="connsiteX662" fmla="*/ 1781710 w 3949989"/>
                <a:gd name="connsiteY662" fmla="*/ 206068 h 3000995"/>
                <a:gd name="connsiteX663" fmla="*/ 1768750 w 3949989"/>
                <a:gd name="connsiteY663" fmla="*/ 199870 h 3000995"/>
                <a:gd name="connsiteX664" fmla="*/ 1754664 w 3949989"/>
                <a:gd name="connsiteY664" fmla="*/ 194235 h 3000995"/>
                <a:gd name="connsiteX665" fmla="*/ 1751565 w 3949989"/>
                <a:gd name="connsiteY665" fmla="*/ 199306 h 3000995"/>
                <a:gd name="connsiteX666" fmla="*/ 1744663 w 3949989"/>
                <a:gd name="connsiteY666" fmla="*/ 203250 h 3000995"/>
                <a:gd name="connsiteX667" fmla="*/ 1727336 w 3949989"/>
                <a:gd name="connsiteY667" fmla="*/ 205222 h 3000995"/>
                <a:gd name="connsiteX668" fmla="*/ 1721420 w 3949989"/>
                <a:gd name="connsiteY668" fmla="*/ 208040 h 3000995"/>
                <a:gd name="connsiteX669" fmla="*/ 1711137 w 3949989"/>
                <a:gd name="connsiteY669" fmla="*/ 210857 h 3000995"/>
                <a:gd name="connsiteX670" fmla="*/ 1678879 w 3949989"/>
                <a:gd name="connsiteY670" fmla="*/ 217055 h 3000995"/>
                <a:gd name="connsiteX671" fmla="*/ 1673386 w 3949989"/>
                <a:gd name="connsiteY671" fmla="*/ 237621 h 3000995"/>
                <a:gd name="connsiteX672" fmla="*/ 1687472 w 3949989"/>
                <a:gd name="connsiteY672" fmla="*/ 242833 h 3000995"/>
                <a:gd name="connsiteX673" fmla="*/ 1695642 w 3949989"/>
                <a:gd name="connsiteY673" fmla="*/ 256919 h 3000995"/>
                <a:gd name="connsiteX674" fmla="*/ 1706489 w 3949989"/>
                <a:gd name="connsiteY674" fmla="*/ 264948 h 3000995"/>
                <a:gd name="connsiteX675" fmla="*/ 1717335 w 3949989"/>
                <a:gd name="connsiteY675" fmla="*/ 276077 h 3000995"/>
                <a:gd name="connsiteX676" fmla="*/ 1721702 w 3949989"/>
                <a:gd name="connsiteY676" fmla="*/ 277063 h 3000995"/>
                <a:gd name="connsiteX677" fmla="*/ 1738746 w 3949989"/>
                <a:gd name="connsiteY677" fmla="*/ 287487 h 3000995"/>
                <a:gd name="connsiteX678" fmla="*/ 1747621 w 3949989"/>
                <a:gd name="connsiteY678" fmla="*/ 292276 h 3000995"/>
                <a:gd name="connsiteX679" fmla="*/ 1757481 w 3949989"/>
                <a:gd name="connsiteY679" fmla="*/ 296220 h 3000995"/>
                <a:gd name="connsiteX680" fmla="*/ 1757481 w 3949989"/>
                <a:gd name="connsiteY680" fmla="*/ 317631 h 3000995"/>
                <a:gd name="connsiteX681" fmla="*/ 1744381 w 3949989"/>
                <a:gd name="connsiteY681" fmla="*/ 326365 h 3000995"/>
                <a:gd name="connsiteX682" fmla="*/ 1739028 w 3949989"/>
                <a:gd name="connsiteY682" fmla="*/ 332140 h 3000995"/>
                <a:gd name="connsiteX683" fmla="*/ 1730576 w 3949989"/>
                <a:gd name="connsiteY683" fmla="*/ 334676 h 3000995"/>
                <a:gd name="connsiteX684" fmla="*/ 1726914 w 3949989"/>
                <a:gd name="connsiteY684" fmla="*/ 341860 h 3000995"/>
                <a:gd name="connsiteX685" fmla="*/ 1714095 w 3949989"/>
                <a:gd name="connsiteY685" fmla="*/ 341860 h 3000995"/>
                <a:gd name="connsiteX686" fmla="*/ 1711419 w 3949989"/>
                <a:gd name="connsiteY686" fmla="*/ 323548 h 3000995"/>
                <a:gd name="connsiteX687" fmla="*/ 1715926 w 3949989"/>
                <a:gd name="connsiteY687" fmla="*/ 322702 h 3000995"/>
                <a:gd name="connsiteX688" fmla="*/ 1713109 w 3949989"/>
                <a:gd name="connsiteY688" fmla="*/ 307348 h 3000995"/>
                <a:gd name="connsiteX689" fmla="*/ 1708743 w 3949989"/>
                <a:gd name="connsiteY689" fmla="*/ 306221 h 3000995"/>
                <a:gd name="connsiteX690" fmla="*/ 1707615 w 3949989"/>
                <a:gd name="connsiteY690" fmla="*/ 301855 h 3000995"/>
                <a:gd name="connsiteX691" fmla="*/ 1700431 w 3949989"/>
                <a:gd name="connsiteY691" fmla="*/ 297910 h 3000995"/>
                <a:gd name="connsiteX692" fmla="*/ 1699446 w 3949989"/>
                <a:gd name="connsiteY692" fmla="*/ 293544 h 3000995"/>
                <a:gd name="connsiteX693" fmla="*/ 1681274 w 3949989"/>
                <a:gd name="connsiteY693" fmla="*/ 292417 h 3000995"/>
                <a:gd name="connsiteX694" fmla="*/ 1674935 w 3949989"/>
                <a:gd name="connsiteY694" fmla="*/ 279739 h 3000995"/>
                <a:gd name="connsiteX695" fmla="*/ 1664511 w 3949989"/>
                <a:gd name="connsiteY695" fmla="*/ 268188 h 3000995"/>
                <a:gd name="connsiteX696" fmla="*/ 1661694 w 3949989"/>
                <a:gd name="connsiteY696" fmla="*/ 260018 h 3000995"/>
                <a:gd name="connsiteX697" fmla="*/ 1658877 w 3949989"/>
                <a:gd name="connsiteY697" fmla="*/ 251989 h 3000995"/>
                <a:gd name="connsiteX698" fmla="*/ 1654088 w 3949989"/>
                <a:gd name="connsiteY698" fmla="*/ 245791 h 3000995"/>
                <a:gd name="connsiteX699" fmla="*/ 1645072 w 3949989"/>
                <a:gd name="connsiteY699" fmla="*/ 243537 h 3000995"/>
                <a:gd name="connsiteX700" fmla="*/ 1637606 w 3949989"/>
                <a:gd name="connsiteY700" fmla="*/ 247059 h 3000995"/>
                <a:gd name="connsiteX701" fmla="*/ 1630845 w 3949989"/>
                <a:gd name="connsiteY701" fmla="*/ 253961 h 3000995"/>
                <a:gd name="connsiteX702" fmla="*/ 1628873 w 3949989"/>
                <a:gd name="connsiteY702" fmla="*/ 262976 h 3000995"/>
                <a:gd name="connsiteX703" fmla="*/ 1625915 w 3949989"/>
                <a:gd name="connsiteY703" fmla="*/ 271006 h 3000995"/>
                <a:gd name="connsiteX704" fmla="*/ 1623520 w 3949989"/>
                <a:gd name="connsiteY704" fmla="*/ 279457 h 3000995"/>
                <a:gd name="connsiteX705" fmla="*/ 1609434 w 3949989"/>
                <a:gd name="connsiteY705" fmla="*/ 279457 h 3000995"/>
                <a:gd name="connsiteX706" fmla="*/ 1601404 w 3949989"/>
                <a:gd name="connsiteY706" fmla="*/ 265371 h 3000995"/>
                <a:gd name="connsiteX707" fmla="*/ 1598446 w 3949989"/>
                <a:gd name="connsiteY707" fmla="*/ 257201 h 3000995"/>
                <a:gd name="connsiteX708" fmla="*/ 1593093 w 3949989"/>
                <a:gd name="connsiteY708" fmla="*/ 248327 h 3000995"/>
                <a:gd name="connsiteX709" fmla="*/ 1581402 w 3949989"/>
                <a:gd name="connsiteY709" fmla="*/ 256637 h 3000995"/>
                <a:gd name="connsiteX710" fmla="*/ 1579289 w 3949989"/>
                <a:gd name="connsiteY710" fmla="*/ 265512 h 3000995"/>
                <a:gd name="connsiteX711" fmla="*/ 1579289 w 3949989"/>
                <a:gd name="connsiteY711" fmla="*/ 276640 h 3000995"/>
                <a:gd name="connsiteX712" fmla="*/ 1572809 w 3949989"/>
                <a:gd name="connsiteY712" fmla="*/ 281289 h 3000995"/>
                <a:gd name="connsiteX713" fmla="*/ 1567457 w 3949989"/>
                <a:gd name="connsiteY713" fmla="*/ 286782 h 3000995"/>
                <a:gd name="connsiteX714" fmla="*/ 1565907 w 3949989"/>
                <a:gd name="connsiteY714" fmla="*/ 303263 h 3000995"/>
                <a:gd name="connsiteX715" fmla="*/ 1578444 w 3949989"/>
                <a:gd name="connsiteY715" fmla="*/ 315378 h 3000995"/>
                <a:gd name="connsiteX716" fmla="*/ 1578444 w 3949989"/>
                <a:gd name="connsiteY716" fmla="*/ 325801 h 3000995"/>
                <a:gd name="connsiteX717" fmla="*/ 1581261 w 3949989"/>
                <a:gd name="connsiteY717" fmla="*/ 336648 h 3000995"/>
                <a:gd name="connsiteX718" fmla="*/ 1581261 w 3949989"/>
                <a:gd name="connsiteY718" fmla="*/ 353833 h 3000995"/>
                <a:gd name="connsiteX719" fmla="*/ 1578303 w 3949989"/>
                <a:gd name="connsiteY719" fmla="*/ 374681 h 3000995"/>
                <a:gd name="connsiteX720" fmla="*/ 1591544 w 3949989"/>
                <a:gd name="connsiteY720" fmla="*/ 380456 h 3000995"/>
                <a:gd name="connsiteX721" fmla="*/ 1610701 w 3949989"/>
                <a:gd name="connsiteY721" fmla="*/ 383274 h 3000995"/>
                <a:gd name="connsiteX722" fmla="*/ 1628028 w 3949989"/>
                <a:gd name="connsiteY722" fmla="*/ 385246 h 3000995"/>
                <a:gd name="connsiteX723" fmla="*/ 1632253 w 3949989"/>
                <a:gd name="connsiteY723" fmla="*/ 402008 h 3000995"/>
                <a:gd name="connsiteX724" fmla="*/ 1618872 w 3949989"/>
                <a:gd name="connsiteY724" fmla="*/ 407784 h 3000995"/>
                <a:gd name="connsiteX725" fmla="*/ 1612815 w 3949989"/>
                <a:gd name="connsiteY725" fmla="*/ 423701 h 3000995"/>
                <a:gd name="connsiteX726" fmla="*/ 1605208 w 3949989"/>
                <a:gd name="connsiteY726" fmla="*/ 426941 h 3000995"/>
                <a:gd name="connsiteX727" fmla="*/ 1597601 w 3949989"/>
                <a:gd name="connsiteY727" fmla="*/ 430322 h 3000995"/>
                <a:gd name="connsiteX728" fmla="*/ 1596615 w 3949989"/>
                <a:gd name="connsiteY728" fmla="*/ 451311 h 3000995"/>
                <a:gd name="connsiteX729" fmla="*/ 1588164 w 3949989"/>
                <a:gd name="connsiteY729" fmla="*/ 453705 h 3000995"/>
                <a:gd name="connsiteX730" fmla="*/ 1581120 w 3949989"/>
                <a:gd name="connsiteY730" fmla="*/ 457649 h 3000995"/>
                <a:gd name="connsiteX731" fmla="*/ 1574359 w 3949989"/>
                <a:gd name="connsiteY731" fmla="*/ 470186 h 3000995"/>
                <a:gd name="connsiteX732" fmla="*/ 1569288 w 3949989"/>
                <a:gd name="connsiteY732" fmla="*/ 486949 h 3000995"/>
                <a:gd name="connsiteX733" fmla="*/ 1558723 w 3949989"/>
                <a:gd name="connsiteY733" fmla="*/ 486949 h 3000995"/>
                <a:gd name="connsiteX734" fmla="*/ 1550412 w 3949989"/>
                <a:gd name="connsiteY734" fmla="*/ 481455 h 3000995"/>
                <a:gd name="connsiteX735" fmla="*/ 1556610 w 3949989"/>
                <a:gd name="connsiteY735" fmla="*/ 460185 h 3000995"/>
                <a:gd name="connsiteX736" fmla="*/ 1566893 w 3949989"/>
                <a:gd name="connsiteY736" fmla="*/ 443141 h 3000995"/>
                <a:gd name="connsiteX737" fmla="*/ 1566893 w 3949989"/>
                <a:gd name="connsiteY737" fmla="*/ 416236 h 3000995"/>
                <a:gd name="connsiteX738" fmla="*/ 1562385 w 3949989"/>
                <a:gd name="connsiteY738" fmla="*/ 415250 h 3000995"/>
                <a:gd name="connsiteX739" fmla="*/ 1562385 w 3949989"/>
                <a:gd name="connsiteY739" fmla="*/ 399332 h 3000995"/>
                <a:gd name="connsiteX740" fmla="*/ 1562385 w 3949989"/>
                <a:gd name="connsiteY740" fmla="*/ 390880 h 3000995"/>
                <a:gd name="connsiteX741" fmla="*/ 1559005 w 3949989"/>
                <a:gd name="connsiteY741" fmla="*/ 383414 h 3000995"/>
                <a:gd name="connsiteX742" fmla="*/ 1554638 w 3949989"/>
                <a:gd name="connsiteY742" fmla="*/ 382428 h 3000995"/>
                <a:gd name="connsiteX743" fmla="*/ 1552102 w 3949989"/>
                <a:gd name="connsiteY743" fmla="*/ 374399 h 3000995"/>
                <a:gd name="connsiteX744" fmla="*/ 1549144 w 3949989"/>
                <a:gd name="connsiteY744" fmla="*/ 371300 h 3000995"/>
                <a:gd name="connsiteX745" fmla="*/ 1549144 w 3949989"/>
                <a:gd name="connsiteY745" fmla="*/ 366370 h 3000995"/>
                <a:gd name="connsiteX746" fmla="*/ 1544214 w 3949989"/>
                <a:gd name="connsiteY746" fmla="*/ 350593 h 3000995"/>
                <a:gd name="connsiteX747" fmla="*/ 1548440 w 3949989"/>
                <a:gd name="connsiteY747" fmla="*/ 343832 h 3000995"/>
                <a:gd name="connsiteX748" fmla="*/ 1548440 w 3949989"/>
                <a:gd name="connsiteY748" fmla="*/ 333549 h 3000995"/>
                <a:gd name="connsiteX749" fmla="*/ 1542946 w 3949989"/>
                <a:gd name="connsiteY749" fmla="*/ 317068 h 3000995"/>
                <a:gd name="connsiteX750" fmla="*/ 1534072 w 3949989"/>
                <a:gd name="connsiteY750" fmla="*/ 286360 h 3000995"/>
                <a:gd name="connsiteX751" fmla="*/ 1537453 w 3949989"/>
                <a:gd name="connsiteY751" fmla="*/ 267766 h 3000995"/>
                <a:gd name="connsiteX752" fmla="*/ 1537453 w 3949989"/>
                <a:gd name="connsiteY752" fmla="*/ 257201 h 3000995"/>
                <a:gd name="connsiteX753" fmla="*/ 1527311 w 3949989"/>
                <a:gd name="connsiteY753" fmla="*/ 257201 h 3000995"/>
                <a:gd name="connsiteX754" fmla="*/ 1517873 w 3949989"/>
                <a:gd name="connsiteY754" fmla="*/ 239170 h 3000995"/>
                <a:gd name="connsiteX755" fmla="*/ 1505617 w 3949989"/>
                <a:gd name="connsiteY755" fmla="*/ 223957 h 3000995"/>
                <a:gd name="connsiteX756" fmla="*/ 1491531 w 3949989"/>
                <a:gd name="connsiteY756" fmla="*/ 233536 h 3000995"/>
                <a:gd name="connsiteX757" fmla="*/ 1491531 w 3949989"/>
                <a:gd name="connsiteY757" fmla="*/ 238325 h 3000995"/>
                <a:gd name="connsiteX758" fmla="*/ 1486460 w 3949989"/>
                <a:gd name="connsiteY758" fmla="*/ 244523 h 3000995"/>
                <a:gd name="connsiteX759" fmla="*/ 1482798 w 3949989"/>
                <a:gd name="connsiteY759" fmla="*/ 257201 h 3000995"/>
                <a:gd name="connsiteX760" fmla="*/ 1469416 w 3949989"/>
                <a:gd name="connsiteY760" fmla="*/ 285374 h 3000995"/>
                <a:gd name="connsiteX761" fmla="*/ 1467584 w 3949989"/>
                <a:gd name="connsiteY761" fmla="*/ 305376 h 3000995"/>
                <a:gd name="connsiteX762" fmla="*/ 1455048 w 3949989"/>
                <a:gd name="connsiteY762" fmla="*/ 314673 h 3000995"/>
                <a:gd name="connsiteX763" fmla="*/ 1447441 w 3949989"/>
                <a:gd name="connsiteY763" fmla="*/ 328760 h 3000995"/>
                <a:gd name="connsiteX764" fmla="*/ 1448145 w 3949989"/>
                <a:gd name="connsiteY764" fmla="*/ 339043 h 3000995"/>
                <a:gd name="connsiteX765" fmla="*/ 1450399 w 3949989"/>
                <a:gd name="connsiteY765" fmla="*/ 342282 h 3000995"/>
                <a:gd name="connsiteX766" fmla="*/ 1450399 w 3949989"/>
                <a:gd name="connsiteY766" fmla="*/ 348058 h 3000995"/>
                <a:gd name="connsiteX767" fmla="*/ 1453357 w 3949989"/>
                <a:gd name="connsiteY767" fmla="*/ 356087 h 3000995"/>
                <a:gd name="connsiteX768" fmla="*/ 1453357 w 3949989"/>
                <a:gd name="connsiteY768" fmla="*/ 367074 h 3000995"/>
                <a:gd name="connsiteX769" fmla="*/ 1453357 w 3949989"/>
                <a:gd name="connsiteY769" fmla="*/ 388626 h 3000995"/>
                <a:gd name="connsiteX770" fmla="*/ 1463781 w 3949989"/>
                <a:gd name="connsiteY770" fmla="*/ 391725 h 3000995"/>
                <a:gd name="connsiteX771" fmla="*/ 1474205 w 3949989"/>
                <a:gd name="connsiteY771" fmla="*/ 394824 h 3000995"/>
                <a:gd name="connsiteX772" fmla="*/ 1480403 w 3949989"/>
                <a:gd name="connsiteY772" fmla="*/ 405248 h 3000995"/>
                <a:gd name="connsiteX773" fmla="*/ 1480403 w 3949989"/>
                <a:gd name="connsiteY773" fmla="*/ 421448 h 3000995"/>
                <a:gd name="connsiteX774" fmla="*/ 1467162 w 3949989"/>
                <a:gd name="connsiteY774" fmla="*/ 421448 h 3000995"/>
                <a:gd name="connsiteX775" fmla="*/ 1453075 w 3949989"/>
                <a:gd name="connsiteY775" fmla="*/ 418771 h 3000995"/>
                <a:gd name="connsiteX776" fmla="*/ 1447441 w 3949989"/>
                <a:gd name="connsiteY776" fmla="*/ 410601 h 3000995"/>
                <a:gd name="connsiteX777" fmla="*/ 1444342 w 3949989"/>
                <a:gd name="connsiteY777" fmla="*/ 396515 h 3000995"/>
                <a:gd name="connsiteX778" fmla="*/ 1430256 w 3949989"/>
                <a:gd name="connsiteY778" fmla="*/ 396515 h 3000995"/>
                <a:gd name="connsiteX779" fmla="*/ 1425044 w 3949989"/>
                <a:gd name="connsiteY779" fmla="*/ 393557 h 3000995"/>
                <a:gd name="connsiteX780" fmla="*/ 1416592 w 3949989"/>
                <a:gd name="connsiteY780" fmla="*/ 393557 h 3000995"/>
                <a:gd name="connsiteX781" fmla="*/ 1406309 w 3949989"/>
                <a:gd name="connsiteY781" fmla="*/ 390035 h 3000995"/>
                <a:gd name="connsiteX782" fmla="*/ 1400393 w 3949989"/>
                <a:gd name="connsiteY782" fmla="*/ 387781 h 3000995"/>
                <a:gd name="connsiteX783" fmla="*/ 1392082 w 3949989"/>
                <a:gd name="connsiteY783" fmla="*/ 387781 h 3000995"/>
                <a:gd name="connsiteX784" fmla="*/ 1361937 w 3949989"/>
                <a:gd name="connsiteY784" fmla="*/ 387781 h 3000995"/>
                <a:gd name="connsiteX785" fmla="*/ 1350949 w 3949989"/>
                <a:gd name="connsiteY785" fmla="*/ 385105 h 3000995"/>
                <a:gd name="connsiteX786" fmla="*/ 1345597 w 3949989"/>
                <a:gd name="connsiteY786" fmla="*/ 382147 h 3000995"/>
                <a:gd name="connsiteX787" fmla="*/ 1337708 w 3949989"/>
                <a:gd name="connsiteY787" fmla="*/ 382147 h 3000995"/>
                <a:gd name="connsiteX788" fmla="*/ 1336863 w 3949989"/>
                <a:gd name="connsiteY788" fmla="*/ 374822 h 3000995"/>
                <a:gd name="connsiteX789" fmla="*/ 1328552 w 3949989"/>
                <a:gd name="connsiteY789" fmla="*/ 366652 h 3000995"/>
                <a:gd name="connsiteX790" fmla="*/ 1315170 w 3949989"/>
                <a:gd name="connsiteY790" fmla="*/ 363271 h 3000995"/>
                <a:gd name="connsiteX791" fmla="*/ 1309254 w 3949989"/>
                <a:gd name="connsiteY791" fmla="*/ 373695 h 3000995"/>
                <a:gd name="connsiteX792" fmla="*/ 1306578 w 3949989"/>
                <a:gd name="connsiteY792" fmla="*/ 379329 h 3000995"/>
                <a:gd name="connsiteX793" fmla="*/ 1301929 w 3949989"/>
                <a:gd name="connsiteY793" fmla="*/ 381865 h 3000995"/>
                <a:gd name="connsiteX794" fmla="*/ 1313339 w 3949989"/>
                <a:gd name="connsiteY794" fmla="*/ 384541 h 3000995"/>
                <a:gd name="connsiteX795" fmla="*/ 1317987 w 3949989"/>
                <a:gd name="connsiteY795" fmla="*/ 388204 h 3000995"/>
                <a:gd name="connsiteX796" fmla="*/ 1325876 w 3949989"/>
                <a:gd name="connsiteY796" fmla="*/ 388204 h 3000995"/>
                <a:gd name="connsiteX797" fmla="*/ 1336863 w 3949989"/>
                <a:gd name="connsiteY797" fmla="*/ 399050 h 3000995"/>
                <a:gd name="connsiteX798" fmla="*/ 1337849 w 3949989"/>
                <a:gd name="connsiteY798" fmla="*/ 406375 h 3000995"/>
                <a:gd name="connsiteX799" fmla="*/ 1343061 w 3949989"/>
                <a:gd name="connsiteY799" fmla="*/ 412432 h 3000995"/>
                <a:gd name="connsiteX800" fmla="*/ 1326298 w 3949989"/>
                <a:gd name="connsiteY800" fmla="*/ 417926 h 3000995"/>
                <a:gd name="connsiteX801" fmla="*/ 1304324 w 3949989"/>
                <a:gd name="connsiteY801" fmla="*/ 417926 h 3000995"/>
                <a:gd name="connsiteX802" fmla="*/ 1298408 w 3949989"/>
                <a:gd name="connsiteY802" fmla="*/ 412855 h 3000995"/>
                <a:gd name="connsiteX803" fmla="*/ 1288547 w 3949989"/>
                <a:gd name="connsiteY803" fmla="*/ 411587 h 3000995"/>
                <a:gd name="connsiteX804" fmla="*/ 1282631 w 3949989"/>
                <a:gd name="connsiteY804" fmla="*/ 409474 h 3000995"/>
                <a:gd name="connsiteX805" fmla="*/ 1271503 w 3949989"/>
                <a:gd name="connsiteY805" fmla="*/ 409474 h 3000995"/>
                <a:gd name="connsiteX806" fmla="*/ 1252345 w 3949989"/>
                <a:gd name="connsiteY806" fmla="*/ 412291 h 3000995"/>
                <a:gd name="connsiteX807" fmla="*/ 1241217 w 3949989"/>
                <a:gd name="connsiteY807" fmla="*/ 412291 h 3000995"/>
                <a:gd name="connsiteX808" fmla="*/ 1233329 w 3949989"/>
                <a:gd name="connsiteY808" fmla="*/ 409333 h 3000995"/>
                <a:gd name="connsiteX809" fmla="*/ 1222060 w 3949989"/>
                <a:gd name="connsiteY809" fmla="*/ 409333 h 3000995"/>
                <a:gd name="connsiteX810" fmla="*/ 1214453 w 3949989"/>
                <a:gd name="connsiteY810" fmla="*/ 412714 h 3000995"/>
                <a:gd name="connsiteX811" fmla="*/ 1211917 w 3949989"/>
                <a:gd name="connsiteY811" fmla="*/ 421166 h 3000995"/>
                <a:gd name="connsiteX812" fmla="*/ 1203043 w 3949989"/>
                <a:gd name="connsiteY812" fmla="*/ 425955 h 3000995"/>
                <a:gd name="connsiteX813" fmla="*/ 1168954 w 3949989"/>
                <a:gd name="connsiteY813" fmla="*/ 441732 h 3000995"/>
                <a:gd name="connsiteX814" fmla="*/ 1159939 w 3949989"/>
                <a:gd name="connsiteY814" fmla="*/ 445817 h 3000995"/>
                <a:gd name="connsiteX815" fmla="*/ 1156558 w 3949989"/>
                <a:gd name="connsiteY815" fmla="*/ 453424 h 3000995"/>
                <a:gd name="connsiteX816" fmla="*/ 1137824 w 3949989"/>
                <a:gd name="connsiteY816" fmla="*/ 464833 h 3000995"/>
                <a:gd name="connsiteX817" fmla="*/ 1132330 w 3949989"/>
                <a:gd name="connsiteY817" fmla="*/ 472440 h 3000995"/>
                <a:gd name="connsiteX818" fmla="*/ 1129090 w 3949989"/>
                <a:gd name="connsiteY818" fmla="*/ 480610 h 3000995"/>
                <a:gd name="connsiteX819" fmla="*/ 1123737 w 3949989"/>
                <a:gd name="connsiteY819" fmla="*/ 491175 h 3000995"/>
                <a:gd name="connsiteX820" fmla="*/ 1115285 w 3949989"/>
                <a:gd name="connsiteY820" fmla="*/ 496246 h 3000995"/>
                <a:gd name="connsiteX821" fmla="*/ 1107256 w 3949989"/>
                <a:gd name="connsiteY821" fmla="*/ 480610 h 3000995"/>
                <a:gd name="connsiteX822" fmla="*/ 1099509 w 3949989"/>
                <a:gd name="connsiteY822" fmla="*/ 477370 h 3000995"/>
                <a:gd name="connsiteX823" fmla="*/ 1107397 w 3949989"/>
                <a:gd name="connsiteY823" fmla="*/ 472722 h 3000995"/>
                <a:gd name="connsiteX824" fmla="*/ 1115285 w 3949989"/>
                <a:gd name="connsiteY824" fmla="*/ 455959 h 3000995"/>
                <a:gd name="connsiteX825" fmla="*/ 1118243 w 3949989"/>
                <a:gd name="connsiteY825" fmla="*/ 447930 h 3000995"/>
                <a:gd name="connsiteX826" fmla="*/ 1113313 w 3949989"/>
                <a:gd name="connsiteY826" fmla="*/ 436097 h 3000995"/>
                <a:gd name="connsiteX827" fmla="*/ 1093592 w 3949989"/>
                <a:gd name="connsiteY827" fmla="*/ 436943 h 3000995"/>
                <a:gd name="connsiteX828" fmla="*/ 1082605 w 3949989"/>
                <a:gd name="connsiteY828" fmla="*/ 436943 h 3000995"/>
                <a:gd name="connsiteX829" fmla="*/ 1076971 w 3949989"/>
                <a:gd name="connsiteY829" fmla="*/ 436943 h 3000995"/>
                <a:gd name="connsiteX830" fmla="*/ 1071054 w 3949989"/>
                <a:gd name="connsiteY830" fmla="*/ 434830 h 3000995"/>
                <a:gd name="connsiteX831" fmla="*/ 1046967 w 3949989"/>
                <a:gd name="connsiteY831" fmla="*/ 434830 h 3000995"/>
                <a:gd name="connsiteX832" fmla="*/ 1041332 w 3949989"/>
                <a:gd name="connsiteY832" fmla="*/ 440323 h 3000995"/>
                <a:gd name="connsiteX833" fmla="*/ 1046967 w 3949989"/>
                <a:gd name="connsiteY833" fmla="*/ 448493 h 3000995"/>
                <a:gd name="connsiteX834" fmla="*/ 1064152 w 3949989"/>
                <a:gd name="connsiteY834" fmla="*/ 456100 h 3000995"/>
                <a:gd name="connsiteX835" fmla="*/ 1065983 w 3949989"/>
                <a:gd name="connsiteY835" fmla="*/ 465115 h 3000995"/>
                <a:gd name="connsiteX836" fmla="*/ 1068237 w 3949989"/>
                <a:gd name="connsiteY836" fmla="*/ 468355 h 3000995"/>
                <a:gd name="connsiteX837" fmla="*/ 1068237 w 3949989"/>
                <a:gd name="connsiteY837" fmla="*/ 476103 h 3000995"/>
                <a:gd name="connsiteX838" fmla="*/ 1073449 w 3949989"/>
                <a:gd name="connsiteY838" fmla="*/ 482019 h 3000995"/>
                <a:gd name="connsiteX839" fmla="*/ 1073449 w 3949989"/>
                <a:gd name="connsiteY839" fmla="*/ 495119 h 3000995"/>
                <a:gd name="connsiteX840" fmla="*/ 1071477 w 3949989"/>
                <a:gd name="connsiteY840" fmla="*/ 503993 h 3000995"/>
                <a:gd name="connsiteX841" fmla="*/ 1062462 w 3949989"/>
                <a:gd name="connsiteY841" fmla="*/ 508783 h 3000995"/>
                <a:gd name="connsiteX842" fmla="*/ 1043304 w 3949989"/>
                <a:gd name="connsiteY842" fmla="*/ 514417 h 3000995"/>
                <a:gd name="connsiteX843" fmla="*/ 1037247 w 3949989"/>
                <a:gd name="connsiteY843" fmla="*/ 509487 h 3000995"/>
                <a:gd name="connsiteX844" fmla="*/ 1032317 w 3949989"/>
                <a:gd name="connsiteY844" fmla="*/ 500613 h 3000995"/>
                <a:gd name="connsiteX845" fmla="*/ 1032317 w 3949989"/>
                <a:gd name="connsiteY845" fmla="*/ 475962 h 3000995"/>
                <a:gd name="connsiteX846" fmla="*/ 1030345 w 3949989"/>
                <a:gd name="connsiteY846" fmla="*/ 464129 h 3000995"/>
                <a:gd name="connsiteX847" fmla="*/ 1019075 w 3949989"/>
                <a:gd name="connsiteY847" fmla="*/ 461734 h 3000995"/>
                <a:gd name="connsiteX848" fmla="*/ 1018090 w 3949989"/>
                <a:gd name="connsiteY848" fmla="*/ 457227 h 3000995"/>
                <a:gd name="connsiteX849" fmla="*/ 1002735 w 3949989"/>
                <a:gd name="connsiteY849" fmla="*/ 456241 h 3000995"/>
                <a:gd name="connsiteX850" fmla="*/ 991185 w 3949989"/>
                <a:gd name="connsiteY850" fmla="*/ 448634 h 3000995"/>
                <a:gd name="connsiteX851" fmla="*/ 982733 w 3949989"/>
                <a:gd name="connsiteY851" fmla="*/ 446099 h 3000995"/>
                <a:gd name="connsiteX852" fmla="*/ 979634 w 3949989"/>
                <a:gd name="connsiteY852" fmla="*/ 441028 h 3000995"/>
                <a:gd name="connsiteX853" fmla="*/ 966534 w 3949989"/>
                <a:gd name="connsiteY853" fmla="*/ 437647 h 3000995"/>
                <a:gd name="connsiteX854" fmla="*/ 950053 w 3949989"/>
                <a:gd name="connsiteY854" fmla="*/ 437647 h 3000995"/>
                <a:gd name="connsiteX855" fmla="*/ 936952 w 3949989"/>
                <a:gd name="connsiteY855" fmla="*/ 434407 h 3000995"/>
                <a:gd name="connsiteX856" fmla="*/ 935966 w 3949989"/>
                <a:gd name="connsiteY856" fmla="*/ 429899 h 3000995"/>
                <a:gd name="connsiteX857" fmla="*/ 925401 w 3949989"/>
                <a:gd name="connsiteY857" fmla="*/ 429899 h 3000995"/>
                <a:gd name="connsiteX858" fmla="*/ 917372 w 3949989"/>
                <a:gd name="connsiteY858" fmla="*/ 426941 h 3000995"/>
                <a:gd name="connsiteX859" fmla="*/ 892017 w 3949989"/>
                <a:gd name="connsiteY859" fmla="*/ 425110 h 3000995"/>
                <a:gd name="connsiteX860" fmla="*/ 876099 w 3949989"/>
                <a:gd name="connsiteY860" fmla="*/ 416095 h 3000995"/>
                <a:gd name="connsiteX861" fmla="*/ 864689 w 3949989"/>
                <a:gd name="connsiteY861" fmla="*/ 402854 h 3000995"/>
                <a:gd name="connsiteX862" fmla="*/ 859619 w 3949989"/>
                <a:gd name="connsiteY862" fmla="*/ 402854 h 3000995"/>
                <a:gd name="connsiteX863" fmla="*/ 854970 w 3949989"/>
                <a:gd name="connsiteY863" fmla="*/ 399191 h 3000995"/>
                <a:gd name="connsiteX864" fmla="*/ 843278 w 3949989"/>
                <a:gd name="connsiteY864" fmla="*/ 394543 h 3000995"/>
                <a:gd name="connsiteX865" fmla="*/ 840742 w 3949989"/>
                <a:gd name="connsiteY865" fmla="*/ 383414 h 3000995"/>
                <a:gd name="connsiteX866" fmla="*/ 832432 w 3949989"/>
                <a:gd name="connsiteY866" fmla="*/ 375244 h 3000995"/>
                <a:gd name="connsiteX867" fmla="*/ 804963 w 3949989"/>
                <a:gd name="connsiteY867" fmla="*/ 372568 h 3000995"/>
                <a:gd name="connsiteX868" fmla="*/ 791863 w 3949989"/>
                <a:gd name="connsiteY868" fmla="*/ 369187 h 3000995"/>
                <a:gd name="connsiteX869" fmla="*/ 777777 w 3949989"/>
                <a:gd name="connsiteY869" fmla="*/ 367074 h 3000995"/>
                <a:gd name="connsiteX870" fmla="*/ 751576 w 3949989"/>
                <a:gd name="connsiteY870" fmla="*/ 367074 h 3000995"/>
                <a:gd name="connsiteX871" fmla="*/ 728897 w 3949989"/>
                <a:gd name="connsiteY871" fmla="*/ 374681 h 3000995"/>
                <a:gd name="connsiteX872" fmla="*/ 723544 w 3949989"/>
                <a:gd name="connsiteY872" fmla="*/ 382851 h 3000995"/>
                <a:gd name="connsiteX873" fmla="*/ 717910 w 3949989"/>
                <a:gd name="connsiteY873" fmla="*/ 385527 h 3000995"/>
                <a:gd name="connsiteX874" fmla="*/ 713261 w 3949989"/>
                <a:gd name="connsiteY874" fmla="*/ 389190 h 3000995"/>
                <a:gd name="connsiteX875" fmla="*/ 705514 w 3949989"/>
                <a:gd name="connsiteY875" fmla="*/ 389190 h 3000995"/>
                <a:gd name="connsiteX876" fmla="*/ 699457 w 3949989"/>
                <a:gd name="connsiteY876" fmla="*/ 391303 h 3000995"/>
                <a:gd name="connsiteX877" fmla="*/ 686215 w 3949989"/>
                <a:gd name="connsiteY877" fmla="*/ 394543 h 3000995"/>
                <a:gd name="connsiteX878" fmla="*/ 661705 w 3949989"/>
                <a:gd name="connsiteY878" fmla="*/ 404967 h 3000995"/>
                <a:gd name="connsiteX879" fmla="*/ 641449 w 3949989"/>
                <a:gd name="connsiteY879" fmla="*/ 420781 h 3000995"/>
                <a:gd name="connsiteX880" fmla="*/ 641421 w 3949989"/>
                <a:gd name="connsiteY880" fmla="*/ 421025 h 3000995"/>
                <a:gd name="connsiteX881" fmla="*/ 627335 w 3949989"/>
                <a:gd name="connsiteY881" fmla="*/ 442859 h 3000995"/>
                <a:gd name="connsiteX882" fmla="*/ 616911 w 3949989"/>
                <a:gd name="connsiteY882" fmla="*/ 448775 h 3000995"/>
                <a:gd name="connsiteX883" fmla="*/ 603811 w 3949989"/>
                <a:gd name="connsiteY883" fmla="*/ 452156 h 3000995"/>
                <a:gd name="connsiteX884" fmla="*/ 595640 w 3949989"/>
                <a:gd name="connsiteY884" fmla="*/ 480328 h 3000995"/>
                <a:gd name="connsiteX885" fmla="*/ 587470 w 3949989"/>
                <a:gd name="connsiteY885" fmla="*/ 488499 h 3000995"/>
                <a:gd name="connsiteX886" fmla="*/ 583949 w 3949989"/>
                <a:gd name="connsiteY886" fmla="*/ 493147 h 3000995"/>
                <a:gd name="connsiteX887" fmla="*/ 583949 w 3949989"/>
                <a:gd name="connsiteY887" fmla="*/ 498218 h 3000995"/>
                <a:gd name="connsiteX888" fmla="*/ 580991 w 3949989"/>
                <a:gd name="connsiteY888" fmla="*/ 500754 h 3000995"/>
                <a:gd name="connsiteX889" fmla="*/ 572821 w 3949989"/>
                <a:gd name="connsiteY889" fmla="*/ 509065 h 3000995"/>
                <a:gd name="connsiteX890" fmla="*/ 567750 w 3949989"/>
                <a:gd name="connsiteY890" fmla="*/ 512164 h 3000995"/>
                <a:gd name="connsiteX891" fmla="*/ 567750 w 3949989"/>
                <a:gd name="connsiteY891" fmla="*/ 522869 h 3000995"/>
                <a:gd name="connsiteX892" fmla="*/ 565496 w 3949989"/>
                <a:gd name="connsiteY892" fmla="*/ 522869 h 3000995"/>
                <a:gd name="connsiteX893" fmla="*/ 555072 w 3949989"/>
                <a:gd name="connsiteY893" fmla="*/ 525968 h 3000995"/>
                <a:gd name="connsiteX894" fmla="*/ 553945 w 3949989"/>
                <a:gd name="connsiteY894" fmla="*/ 535829 h 3000995"/>
                <a:gd name="connsiteX895" fmla="*/ 551691 w 3949989"/>
                <a:gd name="connsiteY895" fmla="*/ 539068 h 3000995"/>
                <a:gd name="connsiteX896" fmla="*/ 551691 w 3949989"/>
                <a:gd name="connsiteY896" fmla="*/ 546957 h 3000995"/>
                <a:gd name="connsiteX897" fmla="*/ 544507 w 3949989"/>
                <a:gd name="connsiteY897" fmla="*/ 550760 h 3000995"/>
                <a:gd name="connsiteX898" fmla="*/ 540563 w 3949989"/>
                <a:gd name="connsiteY898" fmla="*/ 560480 h 3000995"/>
                <a:gd name="connsiteX899" fmla="*/ 536478 w 3949989"/>
                <a:gd name="connsiteY899" fmla="*/ 567382 h 3000995"/>
                <a:gd name="connsiteX900" fmla="*/ 528167 w 3949989"/>
                <a:gd name="connsiteY900" fmla="*/ 572735 h 3000995"/>
                <a:gd name="connsiteX901" fmla="*/ 521969 w 3949989"/>
                <a:gd name="connsiteY901" fmla="*/ 591329 h 3000995"/>
                <a:gd name="connsiteX902" fmla="*/ 521969 w 3949989"/>
                <a:gd name="connsiteY902" fmla="*/ 602175 h 3000995"/>
                <a:gd name="connsiteX903" fmla="*/ 516475 w 3949989"/>
                <a:gd name="connsiteY903" fmla="*/ 610486 h 3000995"/>
                <a:gd name="connsiteX904" fmla="*/ 508446 w 3949989"/>
                <a:gd name="connsiteY904" fmla="*/ 613303 h 3000995"/>
                <a:gd name="connsiteX905" fmla="*/ 502670 w 3949989"/>
                <a:gd name="connsiteY905" fmla="*/ 613303 h 3000995"/>
                <a:gd name="connsiteX906" fmla="*/ 498163 w 3949989"/>
                <a:gd name="connsiteY906" fmla="*/ 616966 h 3000995"/>
                <a:gd name="connsiteX907" fmla="*/ 489711 w 3949989"/>
                <a:gd name="connsiteY907" fmla="*/ 619501 h 3000995"/>
                <a:gd name="connsiteX908" fmla="*/ 486471 w 3949989"/>
                <a:gd name="connsiteY908" fmla="*/ 621896 h 3000995"/>
                <a:gd name="connsiteX909" fmla="*/ 478724 w 3949989"/>
                <a:gd name="connsiteY909" fmla="*/ 621896 h 3000995"/>
                <a:gd name="connsiteX910" fmla="*/ 475061 w 3949989"/>
                <a:gd name="connsiteY910" fmla="*/ 642885 h 3000995"/>
                <a:gd name="connsiteX911" fmla="*/ 456749 w 3949989"/>
                <a:gd name="connsiteY911" fmla="*/ 649364 h 3000995"/>
                <a:gd name="connsiteX912" fmla="*/ 452946 w 3949989"/>
                <a:gd name="connsiteY912" fmla="*/ 659084 h 3000995"/>
                <a:gd name="connsiteX913" fmla="*/ 449988 w 3949989"/>
                <a:gd name="connsiteY913" fmla="*/ 661760 h 3000995"/>
                <a:gd name="connsiteX914" fmla="*/ 447452 w 3949989"/>
                <a:gd name="connsiteY914" fmla="*/ 667395 h 3000995"/>
                <a:gd name="connsiteX915" fmla="*/ 443226 w 3949989"/>
                <a:gd name="connsiteY915" fmla="*/ 668522 h 3000995"/>
                <a:gd name="connsiteX916" fmla="*/ 439282 w 3949989"/>
                <a:gd name="connsiteY916" fmla="*/ 672889 h 3000995"/>
                <a:gd name="connsiteX917" fmla="*/ 426604 w 3949989"/>
                <a:gd name="connsiteY917" fmla="*/ 673875 h 3000995"/>
                <a:gd name="connsiteX918" fmla="*/ 423365 w 3949989"/>
                <a:gd name="connsiteY918" fmla="*/ 684299 h 3000995"/>
                <a:gd name="connsiteX919" fmla="*/ 426745 w 3949989"/>
                <a:gd name="connsiteY919" fmla="*/ 694722 h 3000995"/>
                <a:gd name="connsiteX920" fmla="*/ 431112 w 3949989"/>
                <a:gd name="connsiteY920" fmla="*/ 695849 h 3000995"/>
                <a:gd name="connsiteX921" fmla="*/ 431112 w 3949989"/>
                <a:gd name="connsiteY921" fmla="*/ 703597 h 3000995"/>
                <a:gd name="connsiteX922" fmla="*/ 431112 w 3949989"/>
                <a:gd name="connsiteY922" fmla="*/ 717683 h 3000995"/>
                <a:gd name="connsiteX923" fmla="*/ 428717 w 3949989"/>
                <a:gd name="connsiteY923" fmla="*/ 720923 h 3000995"/>
                <a:gd name="connsiteX924" fmla="*/ 428717 w 3949989"/>
                <a:gd name="connsiteY924" fmla="*/ 728670 h 3000995"/>
                <a:gd name="connsiteX925" fmla="*/ 425900 w 3949989"/>
                <a:gd name="connsiteY925" fmla="*/ 739517 h 3000995"/>
                <a:gd name="connsiteX926" fmla="*/ 434070 w 3949989"/>
                <a:gd name="connsiteY926" fmla="*/ 761351 h 3000995"/>
                <a:gd name="connsiteX927" fmla="*/ 434070 w 3949989"/>
                <a:gd name="connsiteY927" fmla="*/ 788256 h 3000995"/>
                <a:gd name="connsiteX928" fmla="*/ 438719 w 3949989"/>
                <a:gd name="connsiteY928" fmla="*/ 789242 h 3000995"/>
                <a:gd name="connsiteX929" fmla="*/ 442522 w 3949989"/>
                <a:gd name="connsiteY929" fmla="*/ 821077 h 3000995"/>
                <a:gd name="connsiteX930" fmla="*/ 453509 w 3949989"/>
                <a:gd name="connsiteY930" fmla="*/ 826289 h 3000995"/>
                <a:gd name="connsiteX931" fmla="*/ 467596 w 3949989"/>
                <a:gd name="connsiteY931" fmla="*/ 827838 h 3000995"/>
                <a:gd name="connsiteX932" fmla="*/ 472103 w 3949989"/>
                <a:gd name="connsiteY932" fmla="*/ 824176 h 3000995"/>
                <a:gd name="connsiteX933" fmla="*/ 480555 w 3949989"/>
                <a:gd name="connsiteY933" fmla="*/ 824176 h 3000995"/>
                <a:gd name="connsiteX934" fmla="*/ 491543 w 3949989"/>
                <a:gd name="connsiteY934" fmla="*/ 816006 h 3000995"/>
                <a:gd name="connsiteX935" fmla="*/ 493514 w 3949989"/>
                <a:gd name="connsiteY935" fmla="*/ 809667 h 3000995"/>
                <a:gd name="connsiteX936" fmla="*/ 500417 w 3949989"/>
                <a:gd name="connsiteY936" fmla="*/ 802060 h 3000995"/>
                <a:gd name="connsiteX937" fmla="*/ 515630 w 3949989"/>
                <a:gd name="connsiteY937" fmla="*/ 796285 h 3000995"/>
                <a:gd name="connsiteX938" fmla="*/ 518870 w 3949989"/>
                <a:gd name="connsiteY938" fmla="*/ 788537 h 3000995"/>
                <a:gd name="connsiteX939" fmla="*/ 524505 w 3949989"/>
                <a:gd name="connsiteY939" fmla="*/ 782762 h 3000995"/>
                <a:gd name="connsiteX940" fmla="*/ 526899 w 3949989"/>
                <a:gd name="connsiteY940" fmla="*/ 791355 h 3000995"/>
                <a:gd name="connsiteX941" fmla="*/ 535210 w 3949989"/>
                <a:gd name="connsiteY941" fmla="*/ 796707 h 3000995"/>
                <a:gd name="connsiteX942" fmla="*/ 549297 w 3949989"/>
                <a:gd name="connsiteY942" fmla="*/ 807554 h 3000995"/>
                <a:gd name="connsiteX943" fmla="*/ 549297 w 3949989"/>
                <a:gd name="connsiteY943" fmla="*/ 831923 h 3000995"/>
                <a:gd name="connsiteX944" fmla="*/ 556621 w 3949989"/>
                <a:gd name="connsiteY944" fmla="*/ 832768 h 3000995"/>
                <a:gd name="connsiteX945" fmla="*/ 556621 w 3949989"/>
                <a:gd name="connsiteY945" fmla="*/ 837840 h 3000995"/>
                <a:gd name="connsiteX946" fmla="*/ 561552 w 3949989"/>
                <a:gd name="connsiteY946" fmla="*/ 843897 h 3000995"/>
                <a:gd name="connsiteX947" fmla="*/ 562537 w 3949989"/>
                <a:gd name="connsiteY947" fmla="*/ 853757 h 3000995"/>
                <a:gd name="connsiteX948" fmla="*/ 575779 w 3949989"/>
                <a:gd name="connsiteY948" fmla="*/ 862350 h 3000995"/>
                <a:gd name="connsiteX949" fmla="*/ 565355 w 3949989"/>
                <a:gd name="connsiteY949" fmla="*/ 876436 h 3000995"/>
                <a:gd name="connsiteX950" fmla="*/ 567468 w 3949989"/>
                <a:gd name="connsiteY950" fmla="*/ 889677 h 3000995"/>
                <a:gd name="connsiteX951" fmla="*/ 587470 w 3949989"/>
                <a:gd name="connsiteY951" fmla="*/ 894748 h 3000995"/>
                <a:gd name="connsiteX952" fmla="*/ 594514 w 3949989"/>
                <a:gd name="connsiteY952" fmla="*/ 891931 h 3000995"/>
                <a:gd name="connsiteX953" fmla="*/ 595500 w 3949989"/>
                <a:gd name="connsiteY953" fmla="*/ 884747 h 3000995"/>
                <a:gd name="connsiteX954" fmla="*/ 603247 w 3949989"/>
                <a:gd name="connsiteY954" fmla="*/ 881507 h 3000995"/>
                <a:gd name="connsiteX955" fmla="*/ 609304 w 3949989"/>
                <a:gd name="connsiteY955" fmla="*/ 876718 h 3000995"/>
                <a:gd name="connsiteX956" fmla="*/ 616347 w 3949989"/>
                <a:gd name="connsiteY956" fmla="*/ 872774 h 3000995"/>
                <a:gd name="connsiteX957" fmla="*/ 620151 w 3949989"/>
                <a:gd name="connsiteY957" fmla="*/ 865590 h 3000995"/>
                <a:gd name="connsiteX958" fmla="*/ 630575 w 3949989"/>
                <a:gd name="connsiteY958" fmla="*/ 865590 h 3000995"/>
                <a:gd name="connsiteX959" fmla="*/ 643534 w 3949989"/>
                <a:gd name="connsiteY959" fmla="*/ 856715 h 3000995"/>
                <a:gd name="connsiteX960" fmla="*/ 647196 w 3949989"/>
                <a:gd name="connsiteY960" fmla="*/ 840798 h 3000995"/>
                <a:gd name="connsiteX961" fmla="*/ 642126 w 3949989"/>
                <a:gd name="connsiteY961" fmla="*/ 834881 h 3000995"/>
                <a:gd name="connsiteX962" fmla="*/ 642126 w 3949989"/>
                <a:gd name="connsiteY962" fmla="*/ 824458 h 3000995"/>
                <a:gd name="connsiteX963" fmla="*/ 655226 w 3949989"/>
                <a:gd name="connsiteY963" fmla="*/ 793890 h 3000995"/>
                <a:gd name="connsiteX964" fmla="*/ 656352 w 3949989"/>
                <a:gd name="connsiteY964" fmla="*/ 789383 h 3000995"/>
                <a:gd name="connsiteX965" fmla="*/ 660860 w 3949989"/>
                <a:gd name="connsiteY965" fmla="*/ 788397 h 3000995"/>
                <a:gd name="connsiteX966" fmla="*/ 660860 w 3949989"/>
                <a:gd name="connsiteY966" fmla="*/ 766985 h 3000995"/>
                <a:gd name="connsiteX967" fmla="*/ 665790 w 3949989"/>
                <a:gd name="connsiteY967" fmla="*/ 760787 h 3000995"/>
                <a:gd name="connsiteX968" fmla="*/ 674101 w 3949989"/>
                <a:gd name="connsiteY968" fmla="*/ 758252 h 3000995"/>
                <a:gd name="connsiteX969" fmla="*/ 676919 w 3949989"/>
                <a:gd name="connsiteY969" fmla="*/ 740080 h 3000995"/>
                <a:gd name="connsiteX970" fmla="*/ 663818 w 3949989"/>
                <a:gd name="connsiteY970" fmla="*/ 728530 h 3000995"/>
                <a:gd name="connsiteX971" fmla="*/ 649732 w 3949989"/>
                <a:gd name="connsiteY971" fmla="*/ 721205 h 3000995"/>
                <a:gd name="connsiteX972" fmla="*/ 645788 w 3949989"/>
                <a:gd name="connsiteY972" fmla="*/ 711344 h 3000995"/>
                <a:gd name="connsiteX973" fmla="*/ 642266 w 3949989"/>
                <a:gd name="connsiteY973" fmla="*/ 701202 h 3000995"/>
                <a:gd name="connsiteX974" fmla="*/ 651000 w 3949989"/>
                <a:gd name="connsiteY974" fmla="*/ 663592 h 3000995"/>
                <a:gd name="connsiteX975" fmla="*/ 666072 w 3949989"/>
                <a:gd name="connsiteY975" fmla="*/ 656689 h 3000995"/>
                <a:gd name="connsiteX976" fmla="*/ 675651 w 3949989"/>
                <a:gd name="connsiteY976" fmla="*/ 638236 h 3000995"/>
                <a:gd name="connsiteX977" fmla="*/ 680440 w 3949989"/>
                <a:gd name="connsiteY977" fmla="*/ 629925 h 3000995"/>
                <a:gd name="connsiteX978" fmla="*/ 688892 w 3949989"/>
                <a:gd name="connsiteY978" fmla="*/ 627390 h 3000995"/>
                <a:gd name="connsiteX979" fmla="*/ 696921 w 3949989"/>
                <a:gd name="connsiteY979" fmla="*/ 624432 h 3000995"/>
                <a:gd name="connsiteX980" fmla="*/ 702697 w 3949989"/>
                <a:gd name="connsiteY980" fmla="*/ 624432 h 3000995"/>
                <a:gd name="connsiteX981" fmla="*/ 705232 w 3949989"/>
                <a:gd name="connsiteY981" fmla="*/ 618797 h 3000995"/>
                <a:gd name="connsiteX982" fmla="*/ 710021 w 3949989"/>
                <a:gd name="connsiteY982" fmla="*/ 601612 h 3000995"/>
                <a:gd name="connsiteX983" fmla="*/ 716219 w 3949989"/>
                <a:gd name="connsiteY983" fmla="*/ 583159 h 3000995"/>
                <a:gd name="connsiteX984" fmla="*/ 716219 w 3949989"/>
                <a:gd name="connsiteY984" fmla="*/ 572735 h 3000995"/>
                <a:gd name="connsiteX985" fmla="*/ 723262 w 3949989"/>
                <a:gd name="connsiteY985" fmla="*/ 568931 h 3000995"/>
                <a:gd name="connsiteX986" fmla="*/ 729179 w 3949989"/>
                <a:gd name="connsiteY986" fmla="*/ 563860 h 3000995"/>
                <a:gd name="connsiteX987" fmla="*/ 742561 w 3949989"/>
                <a:gd name="connsiteY987" fmla="*/ 563860 h 3000995"/>
                <a:gd name="connsiteX988" fmla="*/ 743406 w 3949989"/>
                <a:gd name="connsiteY988" fmla="*/ 556536 h 3000995"/>
                <a:gd name="connsiteX989" fmla="*/ 770593 w 3949989"/>
                <a:gd name="connsiteY989" fmla="*/ 558648 h 3000995"/>
                <a:gd name="connsiteX990" fmla="*/ 762000 w 3949989"/>
                <a:gd name="connsiteY990" fmla="*/ 586821 h 3000995"/>
                <a:gd name="connsiteX991" fmla="*/ 757352 w 3949989"/>
                <a:gd name="connsiteY991" fmla="*/ 598513 h 3000995"/>
                <a:gd name="connsiteX992" fmla="*/ 743265 w 3949989"/>
                <a:gd name="connsiteY992" fmla="*/ 604006 h 3000995"/>
                <a:gd name="connsiteX993" fmla="*/ 730869 w 3949989"/>
                <a:gd name="connsiteY993" fmla="*/ 610768 h 3000995"/>
                <a:gd name="connsiteX994" fmla="*/ 724108 w 3949989"/>
                <a:gd name="connsiteY994" fmla="*/ 623164 h 3000995"/>
                <a:gd name="connsiteX995" fmla="*/ 712416 w 3949989"/>
                <a:gd name="connsiteY995" fmla="*/ 630770 h 3000995"/>
                <a:gd name="connsiteX996" fmla="*/ 704246 w 3949989"/>
                <a:gd name="connsiteY996" fmla="*/ 641758 h 3000995"/>
                <a:gd name="connsiteX997" fmla="*/ 704246 w 3949989"/>
                <a:gd name="connsiteY997" fmla="*/ 649928 h 3000995"/>
                <a:gd name="connsiteX998" fmla="*/ 707063 w 3949989"/>
                <a:gd name="connsiteY998" fmla="*/ 657957 h 3000995"/>
                <a:gd name="connsiteX999" fmla="*/ 707063 w 3949989"/>
                <a:gd name="connsiteY999" fmla="*/ 677255 h 3000995"/>
                <a:gd name="connsiteX1000" fmla="*/ 705091 w 3949989"/>
                <a:gd name="connsiteY1000" fmla="*/ 691342 h 3000995"/>
                <a:gd name="connsiteX1001" fmla="*/ 704387 w 3949989"/>
                <a:gd name="connsiteY1001" fmla="*/ 704442 h 3000995"/>
                <a:gd name="connsiteX1002" fmla="*/ 718473 w 3949989"/>
                <a:gd name="connsiteY1002" fmla="*/ 728670 h 3000995"/>
                <a:gd name="connsiteX1003" fmla="*/ 723122 w 3949989"/>
                <a:gd name="connsiteY1003" fmla="*/ 729516 h 3000995"/>
                <a:gd name="connsiteX1004" fmla="*/ 723967 w 3949989"/>
                <a:gd name="connsiteY1004" fmla="*/ 736841 h 3000995"/>
                <a:gd name="connsiteX1005" fmla="*/ 739321 w 3949989"/>
                <a:gd name="connsiteY1005" fmla="*/ 731769 h 3000995"/>
                <a:gd name="connsiteX1006" fmla="*/ 753407 w 3949989"/>
                <a:gd name="connsiteY1006" fmla="*/ 723036 h 3000995"/>
                <a:gd name="connsiteX1007" fmla="*/ 770593 w 3949989"/>
                <a:gd name="connsiteY1007" fmla="*/ 718106 h 3000995"/>
                <a:gd name="connsiteX1008" fmla="*/ 778904 w 3949989"/>
                <a:gd name="connsiteY1008" fmla="*/ 718106 h 3000995"/>
                <a:gd name="connsiteX1009" fmla="*/ 786510 w 3949989"/>
                <a:gd name="connsiteY1009" fmla="*/ 714725 h 3000995"/>
                <a:gd name="connsiteX1010" fmla="*/ 787496 w 3949989"/>
                <a:gd name="connsiteY1010" fmla="*/ 710217 h 3000995"/>
                <a:gd name="connsiteX1011" fmla="*/ 812429 w 3949989"/>
                <a:gd name="connsiteY1011" fmla="*/ 714443 h 3000995"/>
                <a:gd name="connsiteX1012" fmla="*/ 814824 w 3949989"/>
                <a:gd name="connsiteY1012" fmla="*/ 717401 h 3000995"/>
                <a:gd name="connsiteX1013" fmla="*/ 825529 w 3949989"/>
                <a:gd name="connsiteY1013" fmla="*/ 717401 h 3000995"/>
                <a:gd name="connsiteX1014" fmla="*/ 835672 w 3949989"/>
                <a:gd name="connsiteY1014" fmla="*/ 723459 h 3000995"/>
                <a:gd name="connsiteX1015" fmla="*/ 835672 w 3949989"/>
                <a:gd name="connsiteY1015" fmla="*/ 736559 h 3000995"/>
                <a:gd name="connsiteX1016" fmla="*/ 827502 w 3949989"/>
                <a:gd name="connsiteY1016" fmla="*/ 744870 h 3000995"/>
                <a:gd name="connsiteX1017" fmla="*/ 816514 w 3949989"/>
                <a:gd name="connsiteY1017" fmla="*/ 748110 h 3000995"/>
                <a:gd name="connsiteX1018" fmla="*/ 806090 w 3949989"/>
                <a:gd name="connsiteY1018" fmla="*/ 756280 h 3000995"/>
                <a:gd name="connsiteX1019" fmla="*/ 805104 w 3949989"/>
                <a:gd name="connsiteY1019" fmla="*/ 760787 h 3000995"/>
                <a:gd name="connsiteX1020" fmla="*/ 786792 w 3949989"/>
                <a:gd name="connsiteY1020" fmla="*/ 761069 h 3000995"/>
                <a:gd name="connsiteX1021" fmla="*/ 767635 w 3949989"/>
                <a:gd name="connsiteY1021" fmla="*/ 758111 h 3000995"/>
                <a:gd name="connsiteX1022" fmla="*/ 757070 w 3949989"/>
                <a:gd name="connsiteY1022" fmla="*/ 787974 h 3000995"/>
                <a:gd name="connsiteX1023" fmla="*/ 767635 w 3949989"/>
                <a:gd name="connsiteY1023" fmla="*/ 799243 h 3000995"/>
                <a:gd name="connsiteX1024" fmla="*/ 759887 w 3949989"/>
                <a:gd name="connsiteY1024" fmla="*/ 816147 h 3000995"/>
                <a:gd name="connsiteX1025" fmla="*/ 731714 w 3949989"/>
                <a:gd name="connsiteY1025" fmla="*/ 829388 h 3000995"/>
                <a:gd name="connsiteX1026" fmla="*/ 720163 w 3949989"/>
                <a:gd name="connsiteY1026" fmla="*/ 836994 h 3000995"/>
                <a:gd name="connsiteX1027" fmla="*/ 709740 w 3949989"/>
                <a:gd name="connsiteY1027" fmla="*/ 848404 h 3000995"/>
                <a:gd name="connsiteX1028" fmla="*/ 709740 w 3949989"/>
                <a:gd name="connsiteY1028" fmla="*/ 856856 h 3000995"/>
                <a:gd name="connsiteX1029" fmla="*/ 712839 w 3949989"/>
                <a:gd name="connsiteY1029" fmla="*/ 865026 h 3000995"/>
                <a:gd name="connsiteX1030" fmla="*/ 706641 w 3949989"/>
                <a:gd name="connsiteY1030" fmla="*/ 880944 h 3000995"/>
                <a:gd name="connsiteX1031" fmla="*/ 700865 w 3949989"/>
                <a:gd name="connsiteY1031" fmla="*/ 883338 h 3000995"/>
                <a:gd name="connsiteX1032" fmla="*/ 699034 w 3949989"/>
                <a:gd name="connsiteY1032" fmla="*/ 892495 h 3000995"/>
                <a:gd name="connsiteX1033" fmla="*/ 687906 w 3949989"/>
                <a:gd name="connsiteY1033" fmla="*/ 903341 h 3000995"/>
                <a:gd name="connsiteX1034" fmla="*/ 671566 w 3949989"/>
                <a:gd name="connsiteY1034" fmla="*/ 906158 h 3000995"/>
                <a:gd name="connsiteX1035" fmla="*/ 663818 w 3949989"/>
                <a:gd name="connsiteY1035" fmla="*/ 909398 h 3000995"/>
                <a:gd name="connsiteX1036" fmla="*/ 659874 w 3949989"/>
                <a:gd name="connsiteY1036" fmla="*/ 916441 h 3000995"/>
                <a:gd name="connsiteX1037" fmla="*/ 647055 w 3949989"/>
                <a:gd name="connsiteY1037" fmla="*/ 922639 h 3000995"/>
                <a:gd name="connsiteX1038" fmla="*/ 627617 w 3949989"/>
                <a:gd name="connsiteY1038" fmla="*/ 925175 h 3000995"/>
                <a:gd name="connsiteX1039" fmla="*/ 619587 w 3949989"/>
                <a:gd name="connsiteY1039" fmla="*/ 936303 h 3000995"/>
                <a:gd name="connsiteX1040" fmla="*/ 611276 w 3949989"/>
                <a:gd name="connsiteY1040" fmla="*/ 938979 h 3000995"/>
                <a:gd name="connsiteX1041" fmla="*/ 600289 w 3949989"/>
                <a:gd name="connsiteY1041" fmla="*/ 938979 h 3000995"/>
                <a:gd name="connsiteX1042" fmla="*/ 581131 w 3949989"/>
                <a:gd name="connsiteY1042" fmla="*/ 936303 h 3000995"/>
                <a:gd name="connsiteX1043" fmla="*/ 565214 w 3949989"/>
                <a:gd name="connsiteY1043" fmla="*/ 930246 h 3000995"/>
                <a:gd name="connsiteX1044" fmla="*/ 565214 w 3949989"/>
                <a:gd name="connsiteY1044" fmla="*/ 927992 h 3000995"/>
                <a:gd name="connsiteX1045" fmla="*/ 546479 w 3949989"/>
                <a:gd name="connsiteY1045" fmla="*/ 924893 h 3000995"/>
                <a:gd name="connsiteX1046" fmla="*/ 545634 w 3949989"/>
                <a:gd name="connsiteY1046" fmla="*/ 917427 h 3000995"/>
                <a:gd name="connsiteX1047" fmla="*/ 538309 w 3949989"/>
                <a:gd name="connsiteY1047" fmla="*/ 917427 h 3000995"/>
                <a:gd name="connsiteX1048" fmla="*/ 538309 w 3949989"/>
                <a:gd name="connsiteY1048" fmla="*/ 909398 h 3000995"/>
                <a:gd name="connsiteX1049" fmla="*/ 531829 w 3949989"/>
                <a:gd name="connsiteY1049" fmla="*/ 904890 h 3000995"/>
                <a:gd name="connsiteX1050" fmla="*/ 530280 w 3949989"/>
                <a:gd name="connsiteY1050" fmla="*/ 885311 h 3000995"/>
                <a:gd name="connsiteX1051" fmla="*/ 537746 w 3949989"/>
                <a:gd name="connsiteY1051" fmla="*/ 884465 h 3000995"/>
                <a:gd name="connsiteX1052" fmla="*/ 537746 w 3949989"/>
                <a:gd name="connsiteY1052" fmla="*/ 876577 h 3000995"/>
                <a:gd name="connsiteX1053" fmla="*/ 532252 w 3949989"/>
                <a:gd name="connsiteY1053" fmla="*/ 871224 h 3000995"/>
                <a:gd name="connsiteX1054" fmla="*/ 526758 w 3949989"/>
                <a:gd name="connsiteY1054" fmla="*/ 865731 h 3000995"/>
                <a:gd name="connsiteX1055" fmla="*/ 526758 w 3949989"/>
                <a:gd name="connsiteY1055" fmla="*/ 854602 h 3000995"/>
                <a:gd name="connsiteX1056" fmla="*/ 510841 w 3949989"/>
                <a:gd name="connsiteY1056" fmla="*/ 849954 h 3000995"/>
                <a:gd name="connsiteX1057" fmla="*/ 501544 w 3949989"/>
                <a:gd name="connsiteY1057" fmla="*/ 862491 h 3000995"/>
                <a:gd name="connsiteX1058" fmla="*/ 488162 w 3949989"/>
                <a:gd name="connsiteY1058" fmla="*/ 873760 h 3000995"/>
                <a:gd name="connsiteX1059" fmla="*/ 488162 w 3949989"/>
                <a:gd name="connsiteY1059" fmla="*/ 887846 h 3000995"/>
                <a:gd name="connsiteX1060" fmla="*/ 494642 w 3949989"/>
                <a:gd name="connsiteY1060" fmla="*/ 895171 h 3000995"/>
                <a:gd name="connsiteX1061" fmla="*/ 499290 w 3949989"/>
                <a:gd name="connsiteY1061" fmla="*/ 915174 h 3000995"/>
                <a:gd name="connsiteX1062" fmla="*/ 499290 w 3949989"/>
                <a:gd name="connsiteY1062" fmla="*/ 929260 h 3000995"/>
                <a:gd name="connsiteX1063" fmla="*/ 492810 w 3949989"/>
                <a:gd name="connsiteY1063" fmla="*/ 936585 h 3000995"/>
                <a:gd name="connsiteX1064" fmla="*/ 490275 w 3949989"/>
                <a:gd name="connsiteY1064" fmla="*/ 945037 h 3000995"/>
                <a:gd name="connsiteX1065" fmla="*/ 487316 w 3949989"/>
                <a:gd name="connsiteY1065" fmla="*/ 947572 h 3000995"/>
                <a:gd name="connsiteX1066" fmla="*/ 484922 w 3949989"/>
                <a:gd name="connsiteY1066" fmla="*/ 953348 h 3000995"/>
                <a:gd name="connsiteX1067" fmla="*/ 457876 w 3949989"/>
                <a:gd name="connsiteY1067" fmla="*/ 953348 h 3000995"/>
                <a:gd name="connsiteX1068" fmla="*/ 449706 w 3949989"/>
                <a:gd name="connsiteY1068" fmla="*/ 958982 h 3000995"/>
                <a:gd name="connsiteX1069" fmla="*/ 443649 w 3949989"/>
                <a:gd name="connsiteY1069" fmla="*/ 966589 h 3000995"/>
                <a:gd name="connsiteX1070" fmla="*/ 425618 w 3949989"/>
                <a:gd name="connsiteY1070" fmla="*/ 975886 h 3000995"/>
                <a:gd name="connsiteX1071" fmla="*/ 423083 w 3949989"/>
                <a:gd name="connsiteY1071" fmla="*/ 984197 h 3000995"/>
                <a:gd name="connsiteX1072" fmla="*/ 421956 w 3949989"/>
                <a:gd name="connsiteY1072" fmla="*/ 994198 h 3000995"/>
                <a:gd name="connsiteX1073" fmla="*/ 417448 w 3949989"/>
                <a:gd name="connsiteY1073" fmla="*/ 995184 h 3000995"/>
                <a:gd name="connsiteX1074" fmla="*/ 397023 w 3949989"/>
                <a:gd name="connsiteY1074" fmla="*/ 1013074 h 3000995"/>
                <a:gd name="connsiteX1075" fmla="*/ 394347 w 3949989"/>
                <a:gd name="connsiteY1075" fmla="*/ 1018567 h 3000995"/>
                <a:gd name="connsiteX1076" fmla="*/ 391670 w 3949989"/>
                <a:gd name="connsiteY1076" fmla="*/ 1026878 h 3000995"/>
                <a:gd name="connsiteX1077" fmla="*/ 383923 w 3949989"/>
                <a:gd name="connsiteY1077" fmla="*/ 1030118 h 3000995"/>
                <a:gd name="connsiteX1078" fmla="*/ 376316 w 3949989"/>
                <a:gd name="connsiteY1078" fmla="*/ 1033499 h 3000995"/>
                <a:gd name="connsiteX1079" fmla="*/ 375330 w 3949989"/>
                <a:gd name="connsiteY1079" fmla="*/ 1037866 h 3000995"/>
                <a:gd name="connsiteX1080" fmla="*/ 361244 w 3949989"/>
                <a:gd name="connsiteY1080" fmla="*/ 1051952 h 3000995"/>
                <a:gd name="connsiteX1081" fmla="*/ 350961 w 3949989"/>
                <a:gd name="connsiteY1081" fmla="*/ 1071814 h 3000995"/>
                <a:gd name="connsiteX1082" fmla="*/ 322788 w 3949989"/>
                <a:gd name="connsiteY1082" fmla="*/ 1074631 h 3000995"/>
                <a:gd name="connsiteX1083" fmla="*/ 300109 w 3949989"/>
                <a:gd name="connsiteY1083" fmla="*/ 1082097 h 3000995"/>
                <a:gd name="connsiteX1084" fmla="*/ 293348 w 3949989"/>
                <a:gd name="connsiteY1084" fmla="*/ 1088858 h 3000995"/>
                <a:gd name="connsiteX1085" fmla="*/ 289967 w 3949989"/>
                <a:gd name="connsiteY1085" fmla="*/ 1093788 h 3000995"/>
                <a:gd name="connsiteX1086" fmla="*/ 284473 w 3949989"/>
                <a:gd name="connsiteY1086" fmla="*/ 1096465 h 3000995"/>
                <a:gd name="connsiteX1087" fmla="*/ 276867 w 3949989"/>
                <a:gd name="connsiteY1087" fmla="*/ 1102663 h 3000995"/>
                <a:gd name="connsiteX1088" fmla="*/ 272923 w 3949989"/>
                <a:gd name="connsiteY1088" fmla="*/ 1115199 h 3000995"/>
                <a:gd name="connsiteX1089" fmla="*/ 267852 w 3949989"/>
                <a:gd name="connsiteY1089" fmla="*/ 1123933 h 3000995"/>
                <a:gd name="connsiteX1090" fmla="*/ 278980 w 3949989"/>
                <a:gd name="connsiteY1090" fmla="*/ 1129427 h 3000995"/>
                <a:gd name="connsiteX1091" fmla="*/ 300250 w 3949989"/>
                <a:gd name="connsiteY1091" fmla="*/ 1140977 h 3000995"/>
                <a:gd name="connsiteX1092" fmla="*/ 308561 w 3949989"/>
                <a:gd name="connsiteY1092" fmla="*/ 1146471 h 3000995"/>
                <a:gd name="connsiteX1093" fmla="*/ 311097 w 3949989"/>
                <a:gd name="connsiteY1093" fmla="*/ 1149288 h 3000995"/>
                <a:gd name="connsiteX1094" fmla="*/ 316731 w 3949989"/>
                <a:gd name="connsiteY1094" fmla="*/ 1151965 h 3000995"/>
                <a:gd name="connsiteX1095" fmla="*/ 325605 w 3949989"/>
                <a:gd name="connsiteY1095" fmla="*/ 1156754 h 3000995"/>
                <a:gd name="connsiteX1096" fmla="*/ 333776 w 3949989"/>
                <a:gd name="connsiteY1096" fmla="*/ 1164924 h 3000995"/>
                <a:gd name="connsiteX1097" fmla="*/ 336452 w 3949989"/>
                <a:gd name="connsiteY1097" fmla="*/ 1193097 h 3000995"/>
                <a:gd name="connsiteX1098" fmla="*/ 336452 w 3949989"/>
                <a:gd name="connsiteY1098" fmla="*/ 1206338 h 3000995"/>
                <a:gd name="connsiteX1099" fmla="*/ 330676 w 3949989"/>
                <a:gd name="connsiteY1099" fmla="*/ 1208733 h 3000995"/>
                <a:gd name="connsiteX1100" fmla="*/ 326169 w 3949989"/>
                <a:gd name="connsiteY1100" fmla="*/ 1214508 h 3000995"/>
                <a:gd name="connsiteX1101" fmla="*/ 312083 w 3949989"/>
                <a:gd name="connsiteY1101" fmla="*/ 1215494 h 3000995"/>
                <a:gd name="connsiteX1102" fmla="*/ 308279 w 3949989"/>
                <a:gd name="connsiteY1102" fmla="*/ 1228172 h 3000995"/>
                <a:gd name="connsiteX1103" fmla="*/ 281515 w 3949989"/>
                <a:gd name="connsiteY1103" fmla="*/ 1231412 h 3000995"/>
                <a:gd name="connsiteX1104" fmla="*/ 270246 w 3949989"/>
                <a:gd name="connsiteY1104" fmla="*/ 1233947 h 3000995"/>
                <a:gd name="connsiteX1105" fmla="*/ 267147 w 3949989"/>
                <a:gd name="connsiteY1105" fmla="*/ 1248034 h 3000995"/>
                <a:gd name="connsiteX1106" fmla="*/ 237566 w 3949989"/>
                <a:gd name="connsiteY1106" fmla="*/ 1248034 h 3000995"/>
                <a:gd name="connsiteX1107" fmla="*/ 221085 w 3949989"/>
                <a:gd name="connsiteY1107" fmla="*/ 1239582 h 3000995"/>
                <a:gd name="connsiteX1108" fmla="*/ 212351 w 3949989"/>
                <a:gd name="connsiteY1108" fmla="*/ 1244653 h 3000995"/>
                <a:gd name="connsiteX1109" fmla="*/ 188686 w 3949989"/>
                <a:gd name="connsiteY1109" fmla="*/ 1245639 h 3000995"/>
                <a:gd name="connsiteX1110" fmla="*/ 182911 w 3949989"/>
                <a:gd name="connsiteY1110" fmla="*/ 1264515 h 3000995"/>
                <a:gd name="connsiteX1111" fmla="*/ 182911 w 3949989"/>
                <a:gd name="connsiteY1111" fmla="*/ 1289025 h 3000995"/>
                <a:gd name="connsiteX1112" fmla="*/ 180939 w 3949989"/>
                <a:gd name="connsiteY1112" fmla="*/ 1298040 h 3000995"/>
                <a:gd name="connsiteX1113" fmla="*/ 175445 w 3949989"/>
                <a:gd name="connsiteY1113" fmla="*/ 1306210 h 3000995"/>
                <a:gd name="connsiteX1114" fmla="*/ 171501 w 3949989"/>
                <a:gd name="connsiteY1114" fmla="*/ 1329734 h 3000995"/>
                <a:gd name="connsiteX1115" fmla="*/ 166993 w 3949989"/>
                <a:gd name="connsiteY1115" fmla="*/ 1330580 h 3000995"/>
                <a:gd name="connsiteX1116" fmla="*/ 166993 w 3949989"/>
                <a:gd name="connsiteY1116" fmla="*/ 1360443 h 3000995"/>
                <a:gd name="connsiteX1117" fmla="*/ 172628 w 3949989"/>
                <a:gd name="connsiteY1117" fmla="*/ 1371148 h 3000995"/>
                <a:gd name="connsiteX1118" fmla="*/ 172628 w 3949989"/>
                <a:gd name="connsiteY1118" fmla="*/ 1387629 h 3000995"/>
                <a:gd name="connsiteX1119" fmla="*/ 176009 w 3949989"/>
                <a:gd name="connsiteY1119" fmla="*/ 1401716 h 3000995"/>
                <a:gd name="connsiteX1120" fmla="*/ 186292 w 3949989"/>
                <a:gd name="connsiteY1120" fmla="*/ 1414957 h 3000995"/>
                <a:gd name="connsiteX1121" fmla="*/ 200378 w 3949989"/>
                <a:gd name="connsiteY1121" fmla="*/ 1417492 h 3000995"/>
                <a:gd name="connsiteX1122" fmla="*/ 211365 w 3949989"/>
                <a:gd name="connsiteY1122" fmla="*/ 1425803 h 3000995"/>
                <a:gd name="connsiteX1123" fmla="*/ 232495 w 3949989"/>
                <a:gd name="connsiteY1123" fmla="*/ 1437636 h 3000995"/>
                <a:gd name="connsiteX1124" fmla="*/ 244186 w 3949989"/>
                <a:gd name="connsiteY1124" fmla="*/ 1442284 h 3000995"/>
                <a:gd name="connsiteX1125" fmla="*/ 254470 w 3949989"/>
                <a:gd name="connsiteY1125" fmla="*/ 1448482 h 3000995"/>
                <a:gd name="connsiteX1126" fmla="*/ 264612 w 3949989"/>
                <a:gd name="connsiteY1126" fmla="*/ 1442143 h 3000995"/>
                <a:gd name="connsiteX1127" fmla="*/ 276303 w 3949989"/>
                <a:gd name="connsiteY1127" fmla="*/ 1434677 h 3000995"/>
                <a:gd name="connsiteX1128" fmla="*/ 298841 w 3949989"/>
                <a:gd name="connsiteY1128" fmla="*/ 1424254 h 3000995"/>
                <a:gd name="connsiteX1129" fmla="*/ 306025 w 3949989"/>
                <a:gd name="connsiteY1129" fmla="*/ 1423127 h 3000995"/>
                <a:gd name="connsiteX1130" fmla="*/ 311801 w 3949989"/>
                <a:gd name="connsiteY1130" fmla="*/ 1418056 h 3000995"/>
                <a:gd name="connsiteX1131" fmla="*/ 331240 w 3949989"/>
                <a:gd name="connsiteY1131" fmla="*/ 1415520 h 3000995"/>
                <a:gd name="connsiteX1132" fmla="*/ 342086 w 3949989"/>
                <a:gd name="connsiteY1132" fmla="*/ 1407350 h 3000995"/>
                <a:gd name="connsiteX1133" fmla="*/ 353074 w 3949989"/>
                <a:gd name="connsiteY1133" fmla="*/ 1396363 h 3000995"/>
                <a:gd name="connsiteX1134" fmla="*/ 364146 w 3949989"/>
                <a:gd name="connsiteY1134" fmla="*/ 1383544 h 3000995"/>
                <a:gd name="connsiteX1135" fmla="*/ 363498 w 3949989"/>
                <a:gd name="connsiteY1135" fmla="*/ 1380445 h 3000995"/>
                <a:gd name="connsiteX1136" fmla="*/ 359131 w 3949989"/>
                <a:gd name="connsiteY1136" fmla="*/ 1376642 h 3000995"/>
                <a:gd name="connsiteX1137" fmla="*/ 356455 w 3949989"/>
                <a:gd name="connsiteY1137" fmla="*/ 1368331 h 3000995"/>
                <a:gd name="connsiteX1138" fmla="*/ 355187 w 3949989"/>
                <a:gd name="connsiteY1138" fmla="*/ 1350441 h 3000995"/>
                <a:gd name="connsiteX1139" fmla="*/ 353074 w 3949989"/>
                <a:gd name="connsiteY1139" fmla="*/ 1344384 h 3000995"/>
                <a:gd name="connsiteX1140" fmla="*/ 353074 w 3949989"/>
                <a:gd name="connsiteY1140" fmla="*/ 1333679 h 3000995"/>
                <a:gd name="connsiteX1141" fmla="*/ 372654 w 3949989"/>
                <a:gd name="connsiteY1141" fmla="*/ 1325931 h 3000995"/>
                <a:gd name="connsiteX1142" fmla="*/ 379415 w 3949989"/>
                <a:gd name="connsiteY1142" fmla="*/ 1319029 h 3000995"/>
                <a:gd name="connsiteX1143" fmla="*/ 387726 w 3949989"/>
                <a:gd name="connsiteY1143" fmla="*/ 1313535 h 3000995"/>
                <a:gd name="connsiteX1144" fmla="*/ 395755 w 3949989"/>
                <a:gd name="connsiteY1144" fmla="*/ 1294378 h 3000995"/>
                <a:gd name="connsiteX1145" fmla="*/ 399277 w 3949989"/>
                <a:gd name="connsiteY1145" fmla="*/ 1284095 h 3000995"/>
                <a:gd name="connsiteX1146" fmla="*/ 404066 w 3949989"/>
                <a:gd name="connsiteY1146" fmla="*/ 1275220 h 3000995"/>
                <a:gd name="connsiteX1147" fmla="*/ 407447 w 3949989"/>
                <a:gd name="connsiteY1147" fmla="*/ 1264937 h 3000995"/>
                <a:gd name="connsiteX1148" fmla="*/ 415617 w 3949989"/>
                <a:gd name="connsiteY1148" fmla="*/ 1259443 h 3000995"/>
                <a:gd name="connsiteX1149" fmla="*/ 424492 w 3949989"/>
                <a:gd name="connsiteY1149" fmla="*/ 1254513 h 3000995"/>
                <a:gd name="connsiteX1150" fmla="*/ 428717 w 3949989"/>
                <a:gd name="connsiteY1150" fmla="*/ 1245075 h 3000995"/>
                <a:gd name="connsiteX1151" fmla="*/ 437733 w 3949989"/>
                <a:gd name="connsiteY1151" fmla="*/ 1240004 h 3000995"/>
                <a:gd name="connsiteX1152" fmla="*/ 443649 w 3949989"/>
                <a:gd name="connsiteY1152" fmla="*/ 1250710 h 3000995"/>
                <a:gd name="connsiteX1153" fmla="*/ 468441 w 3949989"/>
                <a:gd name="connsiteY1153" fmla="*/ 1249161 h 3000995"/>
                <a:gd name="connsiteX1154" fmla="*/ 473794 w 3949989"/>
                <a:gd name="connsiteY1154" fmla="*/ 1240850 h 3000995"/>
                <a:gd name="connsiteX1155" fmla="*/ 480696 w 3949989"/>
                <a:gd name="connsiteY1155" fmla="*/ 1234088 h 3000995"/>
                <a:gd name="connsiteX1156" fmla="*/ 500699 w 3949989"/>
                <a:gd name="connsiteY1156" fmla="*/ 1226482 h 3000995"/>
                <a:gd name="connsiteX1157" fmla="*/ 511404 w 3949989"/>
                <a:gd name="connsiteY1157" fmla="*/ 1229299 h 3000995"/>
                <a:gd name="connsiteX1158" fmla="*/ 522532 w 3949989"/>
                <a:gd name="connsiteY1158" fmla="*/ 1231975 h 3000995"/>
                <a:gd name="connsiteX1159" fmla="*/ 534083 w 3949989"/>
                <a:gd name="connsiteY1159" fmla="*/ 1250428 h 3000995"/>
                <a:gd name="connsiteX1160" fmla="*/ 543803 w 3949989"/>
                <a:gd name="connsiteY1160" fmla="*/ 1254513 h 3000995"/>
                <a:gd name="connsiteX1161" fmla="*/ 549860 w 3949989"/>
                <a:gd name="connsiteY1161" fmla="*/ 1262261 h 3000995"/>
                <a:gd name="connsiteX1162" fmla="*/ 553381 w 3949989"/>
                <a:gd name="connsiteY1162" fmla="*/ 1264092 h 3000995"/>
                <a:gd name="connsiteX1163" fmla="*/ 555213 w 3949989"/>
                <a:gd name="connsiteY1163" fmla="*/ 1270431 h 3000995"/>
                <a:gd name="connsiteX1164" fmla="*/ 562960 w 3949989"/>
                <a:gd name="connsiteY1164" fmla="*/ 1276488 h 3000995"/>
                <a:gd name="connsiteX1165" fmla="*/ 571130 w 3949989"/>
                <a:gd name="connsiteY1165" fmla="*/ 1281982 h 3000995"/>
                <a:gd name="connsiteX1166" fmla="*/ 574370 w 3949989"/>
                <a:gd name="connsiteY1166" fmla="*/ 1284235 h 3000995"/>
                <a:gd name="connsiteX1167" fmla="*/ 582963 w 3949989"/>
                <a:gd name="connsiteY1167" fmla="*/ 1284235 h 3000995"/>
                <a:gd name="connsiteX1168" fmla="*/ 591415 w 3949989"/>
                <a:gd name="connsiteY1168" fmla="*/ 1303111 h 3000995"/>
                <a:gd name="connsiteX1169" fmla="*/ 595922 w 3949989"/>
                <a:gd name="connsiteY1169" fmla="*/ 1304097 h 3000995"/>
                <a:gd name="connsiteX1170" fmla="*/ 615221 w 3949989"/>
                <a:gd name="connsiteY1170" fmla="*/ 1314944 h 3000995"/>
                <a:gd name="connsiteX1171" fmla="*/ 621700 w 3949989"/>
                <a:gd name="connsiteY1171" fmla="*/ 1335932 h 3000995"/>
                <a:gd name="connsiteX1172" fmla="*/ 643252 w 3949989"/>
                <a:gd name="connsiteY1172" fmla="*/ 1341849 h 3000995"/>
                <a:gd name="connsiteX1173" fmla="*/ 643252 w 3949989"/>
                <a:gd name="connsiteY1173" fmla="*/ 1355935 h 3000995"/>
                <a:gd name="connsiteX1174" fmla="*/ 646070 w 3949989"/>
                <a:gd name="connsiteY1174" fmla="*/ 1366640 h 3000995"/>
                <a:gd name="connsiteX1175" fmla="*/ 646070 w 3949989"/>
                <a:gd name="connsiteY1175" fmla="*/ 1379882 h 3000995"/>
                <a:gd name="connsiteX1176" fmla="*/ 650859 w 3949989"/>
                <a:gd name="connsiteY1176" fmla="*/ 1388615 h 3000995"/>
                <a:gd name="connsiteX1177" fmla="*/ 662691 w 3949989"/>
                <a:gd name="connsiteY1177" fmla="*/ 1386643 h 3000995"/>
                <a:gd name="connsiteX1178" fmla="*/ 669453 w 3949989"/>
                <a:gd name="connsiteY1178" fmla="*/ 1376924 h 3000995"/>
                <a:gd name="connsiteX1179" fmla="*/ 674946 w 3949989"/>
                <a:gd name="connsiteY1179" fmla="*/ 1368894 h 3000995"/>
                <a:gd name="connsiteX1180" fmla="*/ 672693 w 3949989"/>
                <a:gd name="connsiteY1180" fmla="*/ 1355935 h 3000995"/>
                <a:gd name="connsiteX1181" fmla="*/ 677482 w 3949989"/>
                <a:gd name="connsiteY1181" fmla="*/ 1333115 h 3000995"/>
                <a:gd name="connsiteX1182" fmla="*/ 686638 w 3949989"/>
                <a:gd name="connsiteY1182" fmla="*/ 1328467 h 3000995"/>
                <a:gd name="connsiteX1183" fmla="*/ 688751 w 3949989"/>
                <a:gd name="connsiteY1183" fmla="*/ 1315225 h 3000995"/>
                <a:gd name="connsiteX1184" fmla="*/ 684385 w 3949989"/>
                <a:gd name="connsiteY1184" fmla="*/ 1314239 h 3000995"/>
                <a:gd name="connsiteX1185" fmla="*/ 683398 w 3949989"/>
                <a:gd name="connsiteY1185" fmla="*/ 1309732 h 3000995"/>
                <a:gd name="connsiteX1186" fmla="*/ 665368 w 3949989"/>
                <a:gd name="connsiteY1186" fmla="*/ 1303111 h 3000995"/>
                <a:gd name="connsiteX1187" fmla="*/ 658466 w 3949989"/>
                <a:gd name="connsiteY1187" fmla="*/ 1296209 h 3000995"/>
                <a:gd name="connsiteX1188" fmla="*/ 651563 w 3949989"/>
                <a:gd name="connsiteY1188" fmla="*/ 1289447 h 3000995"/>
                <a:gd name="connsiteX1189" fmla="*/ 634519 w 3949989"/>
                <a:gd name="connsiteY1189" fmla="*/ 1281841 h 3000995"/>
                <a:gd name="connsiteX1190" fmla="*/ 615925 w 3949989"/>
                <a:gd name="connsiteY1190" fmla="*/ 1270149 h 3000995"/>
                <a:gd name="connsiteX1191" fmla="*/ 607755 w 3949989"/>
                <a:gd name="connsiteY1191" fmla="*/ 1267614 h 3000995"/>
                <a:gd name="connsiteX1192" fmla="*/ 599021 w 3949989"/>
                <a:gd name="connsiteY1192" fmla="*/ 1260430 h 3000995"/>
                <a:gd name="connsiteX1193" fmla="*/ 593246 w 3949989"/>
                <a:gd name="connsiteY1193" fmla="*/ 1260430 h 3000995"/>
                <a:gd name="connsiteX1194" fmla="*/ 590710 w 3949989"/>
                <a:gd name="connsiteY1194" fmla="*/ 1254795 h 3000995"/>
                <a:gd name="connsiteX1195" fmla="*/ 587893 w 3949989"/>
                <a:gd name="connsiteY1195" fmla="*/ 1243808 h 3000995"/>
                <a:gd name="connsiteX1196" fmla="*/ 587893 w 3949989"/>
                <a:gd name="connsiteY1196" fmla="*/ 1238737 h 3000995"/>
                <a:gd name="connsiteX1197" fmla="*/ 582118 w 3949989"/>
                <a:gd name="connsiteY1197" fmla="*/ 1236342 h 3000995"/>
                <a:gd name="connsiteX1198" fmla="*/ 576624 w 3949989"/>
                <a:gd name="connsiteY1198" fmla="*/ 1228172 h 3000995"/>
                <a:gd name="connsiteX1199" fmla="*/ 571975 w 3949989"/>
                <a:gd name="connsiteY1199" fmla="*/ 1205493 h 3000995"/>
                <a:gd name="connsiteX1200" fmla="*/ 580286 w 3949989"/>
                <a:gd name="connsiteY1200" fmla="*/ 1189575 h 3000995"/>
                <a:gd name="connsiteX1201" fmla="*/ 585498 w 3949989"/>
                <a:gd name="connsiteY1201" fmla="*/ 1199999 h 3000995"/>
                <a:gd name="connsiteX1202" fmla="*/ 591837 w 3949989"/>
                <a:gd name="connsiteY1202" fmla="*/ 1207465 h 3000995"/>
                <a:gd name="connsiteX1203" fmla="*/ 612403 w 3949989"/>
                <a:gd name="connsiteY1203" fmla="*/ 1217044 h 3000995"/>
                <a:gd name="connsiteX1204" fmla="*/ 626489 w 3949989"/>
                <a:gd name="connsiteY1204" fmla="*/ 1231130 h 3000995"/>
                <a:gd name="connsiteX1205" fmla="*/ 630434 w 3949989"/>
                <a:gd name="connsiteY1205" fmla="*/ 1238173 h 3000995"/>
                <a:gd name="connsiteX1206" fmla="*/ 640858 w 3949989"/>
                <a:gd name="connsiteY1206" fmla="*/ 1241554 h 3000995"/>
                <a:gd name="connsiteX1207" fmla="*/ 648324 w 3949989"/>
                <a:gd name="connsiteY1207" fmla="*/ 1247611 h 3000995"/>
                <a:gd name="connsiteX1208" fmla="*/ 653676 w 3949989"/>
                <a:gd name="connsiteY1208" fmla="*/ 1255922 h 3000995"/>
                <a:gd name="connsiteX1209" fmla="*/ 663396 w 3949989"/>
                <a:gd name="connsiteY1209" fmla="*/ 1262824 h 3000995"/>
                <a:gd name="connsiteX1210" fmla="*/ 668326 w 3949989"/>
                <a:gd name="connsiteY1210" fmla="*/ 1262824 h 3000995"/>
                <a:gd name="connsiteX1211" fmla="*/ 673538 w 3949989"/>
                <a:gd name="connsiteY1211" fmla="*/ 1265782 h 3000995"/>
                <a:gd name="connsiteX1212" fmla="*/ 693400 w 3949989"/>
                <a:gd name="connsiteY1212" fmla="*/ 1273389 h 3000995"/>
                <a:gd name="connsiteX1213" fmla="*/ 703260 w 3949989"/>
                <a:gd name="connsiteY1213" fmla="*/ 1277333 h 3000995"/>
                <a:gd name="connsiteX1214" fmla="*/ 709317 w 3949989"/>
                <a:gd name="connsiteY1214" fmla="*/ 1284940 h 3000995"/>
                <a:gd name="connsiteX1215" fmla="*/ 719600 w 3949989"/>
                <a:gd name="connsiteY1215" fmla="*/ 1304097 h 3000995"/>
                <a:gd name="connsiteX1216" fmla="*/ 719600 w 3949989"/>
                <a:gd name="connsiteY1216" fmla="*/ 1331566 h 3000995"/>
                <a:gd name="connsiteX1217" fmla="*/ 730165 w 3949989"/>
                <a:gd name="connsiteY1217" fmla="*/ 1348469 h 3000995"/>
                <a:gd name="connsiteX1218" fmla="*/ 731151 w 3949989"/>
                <a:gd name="connsiteY1218" fmla="*/ 1352836 h 3000995"/>
                <a:gd name="connsiteX1219" fmla="*/ 741011 w 3949989"/>
                <a:gd name="connsiteY1219" fmla="*/ 1353963 h 3000995"/>
                <a:gd name="connsiteX1220" fmla="*/ 749181 w 3949989"/>
                <a:gd name="connsiteY1220" fmla="*/ 1356639 h 3000995"/>
                <a:gd name="connsiteX1221" fmla="*/ 752421 w 3949989"/>
                <a:gd name="connsiteY1221" fmla="*/ 1359034 h 3000995"/>
                <a:gd name="connsiteX1222" fmla="*/ 758197 w 3949989"/>
                <a:gd name="connsiteY1222" fmla="*/ 1359034 h 3000995"/>
                <a:gd name="connsiteX1223" fmla="*/ 765803 w 3949989"/>
                <a:gd name="connsiteY1223" fmla="*/ 1362274 h 3000995"/>
                <a:gd name="connsiteX1224" fmla="*/ 777777 w 3949989"/>
                <a:gd name="connsiteY1224" fmla="*/ 1377628 h 3000995"/>
                <a:gd name="connsiteX1225" fmla="*/ 804822 w 3949989"/>
                <a:gd name="connsiteY1225" fmla="*/ 1381290 h 3000995"/>
                <a:gd name="connsiteX1226" fmla="*/ 803977 w 3949989"/>
                <a:gd name="connsiteY1226" fmla="*/ 1373402 h 3000995"/>
                <a:gd name="connsiteX1227" fmla="*/ 799047 w 3949989"/>
                <a:gd name="connsiteY1227" fmla="*/ 1370162 h 3000995"/>
                <a:gd name="connsiteX1228" fmla="*/ 796230 w 3949989"/>
                <a:gd name="connsiteY1228" fmla="*/ 1364668 h 3000995"/>
                <a:gd name="connsiteX1229" fmla="*/ 794258 w 3949989"/>
                <a:gd name="connsiteY1229" fmla="*/ 1352977 h 3000995"/>
                <a:gd name="connsiteX1230" fmla="*/ 791581 w 3949989"/>
                <a:gd name="connsiteY1230" fmla="*/ 1347483 h 3000995"/>
                <a:gd name="connsiteX1231" fmla="*/ 791581 w 3949989"/>
                <a:gd name="connsiteY1231" fmla="*/ 1339736 h 3000995"/>
                <a:gd name="connsiteX1232" fmla="*/ 785947 w 3949989"/>
                <a:gd name="connsiteY1232" fmla="*/ 1331706 h 3000995"/>
                <a:gd name="connsiteX1233" fmla="*/ 783270 w 3949989"/>
                <a:gd name="connsiteY1233" fmla="*/ 1320719 h 3000995"/>
                <a:gd name="connsiteX1234" fmla="*/ 791440 w 3949989"/>
                <a:gd name="connsiteY1234" fmla="*/ 1315366 h 3000995"/>
                <a:gd name="connsiteX1235" fmla="*/ 807921 w 3949989"/>
                <a:gd name="connsiteY1235" fmla="*/ 1315366 h 3000995"/>
                <a:gd name="connsiteX1236" fmla="*/ 829755 w 3949989"/>
                <a:gd name="connsiteY1236" fmla="*/ 1307196 h 3000995"/>
                <a:gd name="connsiteX1237" fmla="*/ 843841 w 3949989"/>
                <a:gd name="connsiteY1237" fmla="*/ 1307196 h 3000995"/>
                <a:gd name="connsiteX1238" fmla="*/ 857083 w 3949989"/>
                <a:gd name="connsiteY1238" fmla="*/ 1303956 h 3000995"/>
                <a:gd name="connsiteX1239" fmla="*/ 862858 w 3949989"/>
                <a:gd name="connsiteY1239" fmla="*/ 1289870 h 3000995"/>
                <a:gd name="connsiteX1240" fmla="*/ 873986 w 3949989"/>
                <a:gd name="connsiteY1240" fmla="*/ 1289870 h 3000995"/>
                <a:gd name="connsiteX1241" fmla="*/ 879480 w 3949989"/>
                <a:gd name="connsiteY1241" fmla="*/ 1284376 h 3000995"/>
                <a:gd name="connsiteX1242" fmla="*/ 878776 w 3949989"/>
                <a:gd name="connsiteY1242" fmla="*/ 1265782 h 3000995"/>
                <a:gd name="connsiteX1243" fmla="*/ 865535 w 3949989"/>
                <a:gd name="connsiteY1243" fmla="*/ 1254372 h 3000995"/>
                <a:gd name="connsiteX1244" fmla="*/ 866239 w 3949989"/>
                <a:gd name="connsiteY1244" fmla="*/ 1235497 h 3000995"/>
                <a:gd name="connsiteX1245" fmla="*/ 871733 w 3949989"/>
                <a:gd name="connsiteY1245" fmla="*/ 1230144 h 3000995"/>
                <a:gd name="connsiteX1246" fmla="*/ 876099 w 3949989"/>
                <a:gd name="connsiteY1246" fmla="*/ 1229017 h 3000995"/>
                <a:gd name="connsiteX1247" fmla="*/ 877367 w 3949989"/>
                <a:gd name="connsiteY1247" fmla="*/ 1224791 h 3000995"/>
                <a:gd name="connsiteX1248" fmla="*/ 885537 w 3949989"/>
                <a:gd name="connsiteY1248" fmla="*/ 1210705 h 3000995"/>
                <a:gd name="connsiteX1249" fmla="*/ 891031 w 3949989"/>
                <a:gd name="connsiteY1249" fmla="*/ 1194365 h 3000995"/>
                <a:gd name="connsiteX1250" fmla="*/ 897933 w 3949989"/>
                <a:gd name="connsiteY1250" fmla="*/ 1181969 h 3000995"/>
                <a:gd name="connsiteX1251" fmla="*/ 901314 w 3949989"/>
                <a:gd name="connsiteY1251" fmla="*/ 1174503 h 3000995"/>
                <a:gd name="connsiteX1252" fmla="*/ 904131 w 3949989"/>
                <a:gd name="connsiteY1252" fmla="*/ 1166474 h 3000995"/>
                <a:gd name="connsiteX1253" fmla="*/ 906807 w 3949989"/>
                <a:gd name="connsiteY1253" fmla="*/ 1149711 h 3000995"/>
                <a:gd name="connsiteX1254" fmla="*/ 925965 w 3949989"/>
                <a:gd name="connsiteY1254" fmla="*/ 1147035 h 3000995"/>
                <a:gd name="connsiteX1255" fmla="*/ 940051 w 3949989"/>
                <a:gd name="connsiteY1255" fmla="*/ 1175207 h 3000995"/>
                <a:gd name="connsiteX1256" fmla="*/ 940051 w 3949989"/>
                <a:gd name="connsiteY1256" fmla="*/ 1185631 h 3000995"/>
                <a:gd name="connsiteX1257" fmla="*/ 947095 w 3949989"/>
                <a:gd name="connsiteY1257" fmla="*/ 1189575 h 3000995"/>
                <a:gd name="connsiteX1258" fmla="*/ 950898 w 3949989"/>
                <a:gd name="connsiteY1258" fmla="*/ 1207606 h 3000995"/>
                <a:gd name="connsiteX1259" fmla="*/ 969773 w 3949989"/>
                <a:gd name="connsiteY1259" fmla="*/ 1210987 h 3000995"/>
                <a:gd name="connsiteX1260" fmla="*/ 972450 w 3949989"/>
                <a:gd name="connsiteY1260" fmla="*/ 1202535 h 3000995"/>
                <a:gd name="connsiteX1261" fmla="*/ 975126 w 3949989"/>
                <a:gd name="connsiteY1261" fmla="*/ 1191688 h 3000995"/>
                <a:gd name="connsiteX1262" fmla="*/ 993720 w 3949989"/>
                <a:gd name="connsiteY1262" fmla="*/ 1178588 h 3000995"/>
                <a:gd name="connsiteX1263" fmla="*/ 999918 w 3949989"/>
                <a:gd name="connsiteY1263" fmla="*/ 1178588 h 3000995"/>
                <a:gd name="connsiteX1264" fmla="*/ 999918 w 3949989"/>
                <a:gd name="connsiteY1264" fmla="*/ 1164502 h 3000995"/>
                <a:gd name="connsiteX1265" fmla="*/ 992030 w 3949989"/>
                <a:gd name="connsiteY1265" fmla="*/ 1161403 h 3000995"/>
                <a:gd name="connsiteX1266" fmla="*/ 986536 w 3949989"/>
                <a:gd name="connsiteY1266" fmla="*/ 1153233 h 3000995"/>
                <a:gd name="connsiteX1267" fmla="*/ 1000622 w 3949989"/>
                <a:gd name="connsiteY1267" fmla="*/ 1141682 h 3000995"/>
                <a:gd name="connsiteX1268" fmla="*/ 1001609 w 3949989"/>
                <a:gd name="connsiteY1268" fmla="*/ 1137174 h 3000995"/>
                <a:gd name="connsiteX1269" fmla="*/ 1014568 w 3949989"/>
                <a:gd name="connsiteY1269" fmla="*/ 1125623 h 3000995"/>
                <a:gd name="connsiteX1270" fmla="*/ 1020343 w 3949989"/>
                <a:gd name="connsiteY1270" fmla="*/ 1125623 h 3000995"/>
                <a:gd name="connsiteX1271" fmla="*/ 1025696 w 3949989"/>
                <a:gd name="connsiteY1271" fmla="*/ 1122384 h 3000995"/>
                <a:gd name="connsiteX1272" fmla="*/ 1031330 w 3949989"/>
                <a:gd name="connsiteY1272" fmla="*/ 1130835 h 3000995"/>
                <a:gd name="connsiteX1273" fmla="*/ 1031330 w 3949989"/>
                <a:gd name="connsiteY1273" fmla="*/ 1136611 h 3000995"/>
                <a:gd name="connsiteX1274" fmla="*/ 1034289 w 3949989"/>
                <a:gd name="connsiteY1274" fmla="*/ 1141682 h 3000995"/>
                <a:gd name="connsiteX1275" fmla="*/ 1032176 w 3949989"/>
                <a:gd name="connsiteY1275" fmla="*/ 1153514 h 3000995"/>
                <a:gd name="connsiteX1276" fmla="*/ 1028654 w 3949989"/>
                <a:gd name="connsiteY1276" fmla="*/ 1163797 h 3000995"/>
                <a:gd name="connsiteX1277" fmla="*/ 1025414 w 3949989"/>
                <a:gd name="connsiteY1277" fmla="*/ 1174221 h 3000995"/>
                <a:gd name="connsiteX1278" fmla="*/ 1020907 w 3949989"/>
                <a:gd name="connsiteY1278" fmla="*/ 1175207 h 3000995"/>
                <a:gd name="connsiteX1279" fmla="*/ 1023020 w 3949989"/>
                <a:gd name="connsiteY1279" fmla="*/ 1189294 h 3000995"/>
                <a:gd name="connsiteX1280" fmla="*/ 1030908 w 3949989"/>
                <a:gd name="connsiteY1280" fmla="*/ 1189294 h 3000995"/>
                <a:gd name="connsiteX1281" fmla="*/ 1034148 w 3949989"/>
                <a:gd name="connsiteY1281" fmla="*/ 1197041 h 3000995"/>
                <a:gd name="connsiteX1282" fmla="*/ 1037106 w 3949989"/>
                <a:gd name="connsiteY1282" fmla="*/ 1202394 h 3000995"/>
                <a:gd name="connsiteX1283" fmla="*/ 1039501 w 3949989"/>
                <a:gd name="connsiteY1283" fmla="*/ 1210987 h 3000995"/>
                <a:gd name="connsiteX1284" fmla="*/ 1047248 w 3949989"/>
                <a:gd name="connsiteY1284" fmla="*/ 1210987 h 3000995"/>
                <a:gd name="connsiteX1285" fmla="*/ 1055700 w 3949989"/>
                <a:gd name="connsiteY1285" fmla="*/ 1213522 h 3000995"/>
                <a:gd name="connsiteX1286" fmla="*/ 1056545 w 3949989"/>
                <a:gd name="connsiteY1286" fmla="*/ 1218171 h 3000995"/>
                <a:gd name="connsiteX1287" fmla="*/ 1075280 w 3949989"/>
                <a:gd name="connsiteY1287" fmla="*/ 1218171 h 3000995"/>
                <a:gd name="connsiteX1288" fmla="*/ 1089367 w 3949989"/>
                <a:gd name="connsiteY1288" fmla="*/ 1239441 h 3000995"/>
                <a:gd name="connsiteX1289" fmla="*/ 1094719 w 3949989"/>
                <a:gd name="connsiteY1289" fmla="*/ 1242258 h 3000995"/>
                <a:gd name="connsiteX1290" fmla="*/ 1102608 w 3949989"/>
                <a:gd name="connsiteY1290" fmla="*/ 1242258 h 3000995"/>
                <a:gd name="connsiteX1291" fmla="*/ 1108383 w 3949989"/>
                <a:gd name="connsiteY1291" fmla="*/ 1256345 h 3000995"/>
                <a:gd name="connsiteX1292" fmla="*/ 1112891 w 3949989"/>
                <a:gd name="connsiteY1292" fmla="*/ 1257190 h 3000995"/>
                <a:gd name="connsiteX1293" fmla="*/ 1107960 w 3949989"/>
                <a:gd name="connsiteY1293" fmla="*/ 1275361 h 3000995"/>
                <a:gd name="connsiteX1294" fmla="*/ 1096973 w 3949989"/>
                <a:gd name="connsiteY1294" fmla="*/ 1275361 h 3000995"/>
                <a:gd name="connsiteX1295" fmla="*/ 1086127 w 3949989"/>
                <a:gd name="connsiteY1295" fmla="*/ 1272544 h 3000995"/>
                <a:gd name="connsiteX1296" fmla="*/ 1066124 w 3949989"/>
                <a:gd name="connsiteY1296" fmla="*/ 1274657 h 3000995"/>
                <a:gd name="connsiteX1297" fmla="*/ 1045417 w 3949989"/>
                <a:gd name="connsiteY1297" fmla="*/ 1277615 h 3000995"/>
                <a:gd name="connsiteX1298" fmla="*/ 1031330 w 3949989"/>
                <a:gd name="connsiteY1298" fmla="*/ 1265078 h 3000995"/>
                <a:gd name="connsiteX1299" fmla="*/ 1020766 w 3949989"/>
                <a:gd name="connsiteY1299" fmla="*/ 1265078 h 3000995"/>
                <a:gd name="connsiteX1300" fmla="*/ 1009919 w 3949989"/>
                <a:gd name="connsiteY1300" fmla="*/ 1262261 h 3000995"/>
                <a:gd name="connsiteX1301" fmla="*/ 990762 w 3949989"/>
                <a:gd name="connsiteY1301" fmla="*/ 1264937 h 3000995"/>
                <a:gd name="connsiteX1302" fmla="*/ 966111 w 3949989"/>
                <a:gd name="connsiteY1302" fmla="*/ 1264937 h 3000995"/>
                <a:gd name="connsiteX1303" fmla="*/ 957237 w 3949989"/>
                <a:gd name="connsiteY1303" fmla="*/ 1266909 h 3000995"/>
                <a:gd name="connsiteX1304" fmla="*/ 953011 w 3949989"/>
                <a:gd name="connsiteY1304" fmla="*/ 1268177 h 3000995"/>
                <a:gd name="connsiteX1305" fmla="*/ 951884 w 3949989"/>
                <a:gd name="connsiteY1305" fmla="*/ 1272544 h 3000995"/>
                <a:gd name="connsiteX1306" fmla="*/ 946249 w 3949989"/>
                <a:gd name="connsiteY1306" fmla="*/ 1277756 h 3000995"/>
                <a:gd name="connsiteX1307" fmla="*/ 942164 w 3949989"/>
                <a:gd name="connsiteY1307" fmla="*/ 1287475 h 3000995"/>
                <a:gd name="connsiteX1308" fmla="*/ 907935 w 3949989"/>
                <a:gd name="connsiteY1308" fmla="*/ 1299730 h 3000995"/>
                <a:gd name="connsiteX1309" fmla="*/ 883988 w 3949989"/>
                <a:gd name="connsiteY1309" fmla="*/ 1322409 h 3000995"/>
                <a:gd name="connsiteX1310" fmla="*/ 875818 w 3949989"/>
                <a:gd name="connsiteY1310" fmla="*/ 1325086 h 3000995"/>
                <a:gd name="connsiteX1311" fmla="*/ 868211 w 3949989"/>
                <a:gd name="connsiteY1311" fmla="*/ 1328467 h 3000995"/>
                <a:gd name="connsiteX1312" fmla="*/ 859900 w 3949989"/>
                <a:gd name="connsiteY1312" fmla="*/ 1331143 h 3000995"/>
                <a:gd name="connsiteX1313" fmla="*/ 856660 w 3949989"/>
                <a:gd name="connsiteY1313" fmla="*/ 1333538 h 3000995"/>
                <a:gd name="connsiteX1314" fmla="*/ 848772 w 3949989"/>
                <a:gd name="connsiteY1314" fmla="*/ 1333538 h 3000995"/>
                <a:gd name="connsiteX1315" fmla="*/ 847786 w 3949989"/>
                <a:gd name="connsiteY1315" fmla="*/ 1338045 h 3000995"/>
                <a:gd name="connsiteX1316" fmla="*/ 840038 w 3949989"/>
                <a:gd name="connsiteY1316" fmla="*/ 1357907 h 3000995"/>
                <a:gd name="connsiteX1317" fmla="*/ 845814 w 3949989"/>
                <a:gd name="connsiteY1317" fmla="*/ 1365795 h 3000995"/>
                <a:gd name="connsiteX1318" fmla="*/ 848349 w 3949989"/>
                <a:gd name="connsiteY1318" fmla="*/ 1379037 h 3000995"/>
                <a:gd name="connsiteX1319" fmla="*/ 851307 w 3949989"/>
                <a:gd name="connsiteY1319" fmla="*/ 1382276 h 3000995"/>
                <a:gd name="connsiteX1320" fmla="*/ 851307 w 3949989"/>
                <a:gd name="connsiteY1320" fmla="*/ 1390024 h 3000995"/>
                <a:gd name="connsiteX1321" fmla="*/ 856379 w 3949989"/>
                <a:gd name="connsiteY1321" fmla="*/ 1398757 h 3000995"/>
                <a:gd name="connsiteX1322" fmla="*/ 856379 w 3949989"/>
                <a:gd name="connsiteY1322" fmla="*/ 1404533 h 3000995"/>
                <a:gd name="connsiteX1323" fmla="*/ 861449 w 3949989"/>
                <a:gd name="connsiteY1323" fmla="*/ 1407632 h 3000995"/>
                <a:gd name="connsiteX1324" fmla="*/ 869761 w 3949989"/>
                <a:gd name="connsiteY1324" fmla="*/ 1412985 h 3000995"/>
                <a:gd name="connsiteX1325" fmla="*/ 870746 w 3949989"/>
                <a:gd name="connsiteY1325" fmla="*/ 1417492 h 3000995"/>
                <a:gd name="connsiteX1326" fmla="*/ 880748 w 3949989"/>
                <a:gd name="connsiteY1326" fmla="*/ 1421296 h 3000995"/>
                <a:gd name="connsiteX1327" fmla="*/ 881734 w 3949989"/>
                <a:gd name="connsiteY1327" fmla="*/ 1425662 h 3000995"/>
                <a:gd name="connsiteX1328" fmla="*/ 906385 w 3949989"/>
                <a:gd name="connsiteY1328" fmla="*/ 1423972 h 3000995"/>
                <a:gd name="connsiteX1329" fmla="*/ 916809 w 3949989"/>
                <a:gd name="connsiteY1329" fmla="*/ 1420028 h 3000995"/>
                <a:gd name="connsiteX1330" fmla="*/ 930895 w 3949989"/>
                <a:gd name="connsiteY1330" fmla="*/ 1415238 h 3000995"/>
                <a:gd name="connsiteX1331" fmla="*/ 947799 w 3949989"/>
                <a:gd name="connsiteY1331" fmla="*/ 1428479 h 3000995"/>
                <a:gd name="connsiteX1332" fmla="*/ 953011 w 3949989"/>
                <a:gd name="connsiteY1332" fmla="*/ 1428479 h 3000995"/>
                <a:gd name="connsiteX1333" fmla="*/ 958223 w 3949989"/>
                <a:gd name="connsiteY1333" fmla="*/ 1431719 h 3000995"/>
                <a:gd name="connsiteX1334" fmla="*/ 971464 w 3949989"/>
                <a:gd name="connsiteY1334" fmla="*/ 1428057 h 3000995"/>
                <a:gd name="connsiteX1335" fmla="*/ 974563 w 3949989"/>
                <a:gd name="connsiteY1335" fmla="*/ 1425803 h 3000995"/>
                <a:gd name="connsiteX1336" fmla="*/ 983014 w 3949989"/>
                <a:gd name="connsiteY1336" fmla="*/ 1425803 h 3000995"/>
                <a:gd name="connsiteX1337" fmla="*/ 1001890 w 3949989"/>
                <a:gd name="connsiteY1337" fmla="*/ 1425803 h 3000995"/>
                <a:gd name="connsiteX1338" fmla="*/ 1002595 w 3949989"/>
                <a:gd name="connsiteY1338" fmla="*/ 1421296 h 3000995"/>
                <a:gd name="connsiteX1339" fmla="*/ 1018230 w 3949989"/>
                <a:gd name="connsiteY1339" fmla="*/ 1423972 h 3000995"/>
                <a:gd name="connsiteX1340" fmla="*/ 1018230 w 3949989"/>
                <a:gd name="connsiteY1340" fmla="*/ 1445524 h 3000995"/>
                <a:gd name="connsiteX1341" fmla="*/ 1018230 w 3949989"/>
                <a:gd name="connsiteY1341" fmla="*/ 1466935 h 3000995"/>
                <a:gd name="connsiteX1342" fmla="*/ 1001609 w 3949989"/>
                <a:gd name="connsiteY1342" fmla="*/ 1477782 h 3000995"/>
                <a:gd name="connsiteX1343" fmla="*/ 997101 w 3949989"/>
                <a:gd name="connsiteY1343" fmla="*/ 1478768 h 3000995"/>
                <a:gd name="connsiteX1344" fmla="*/ 1002876 w 3949989"/>
                <a:gd name="connsiteY1344" fmla="*/ 1499615 h 3000995"/>
                <a:gd name="connsiteX1345" fmla="*/ 1004426 w 3949989"/>
                <a:gd name="connsiteY1345" fmla="*/ 1524407 h 3000995"/>
                <a:gd name="connsiteX1346" fmla="*/ 1002172 w 3949989"/>
                <a:gd name="connsiteY1346" fmla="*/ 1524407 h 3000995"/>
                <a:gd name="connsiteX1347" fmla="*/ 1002172 w 3949989"/>
                <a:gd name="connsiteY1347" fmla="*/ 1540325 h 3000995"/>
                <a:gd name="connsiteX1348" fmla="*/ 991607 w 3949989"/>
                <a:gd name="connsiteY1348" fmla="*/ 1540325 h 3000995"/>
                <a:gd name="connsiteX1349" fmla="*/ 981465 w 3949989"/>
                <a:gd name="connsiteY1349" fmla="*/ 1536944 h 3000995"/>
                <a:gd name="connsiteX1350" fmla="*/ 943009 w 3949989"/>
                <a:gd name="connsiteY1350" fmla="*/ 1530042 h 3000995"/>
                <a:gd name="connsiteX1351" fmla="*/ 909484 w 3949989"/>
                <a:gd name="connsiteY1351" fmla="*/ 1543142 h 3000995"/>
                <a:gd name="connsiteX1352" fmla="*/ 863281 w 3949989"/>
                <a:gd name="connsiteY1352" fmla="*/ 1543142 h 3000995"/>
                <a:gd name="connsiteX1353" fmla="*/ 857365 w 3949989"/>
                <a:gd name="connsiteY1353" fmla="*/ 1529901 h 3000995"/>
                <a:gd name="connsiteX1354" fmla="*/ 852716 w 3949989"/>
                <a:gd name="connsiteY1354" fmla="*/ 1523562 h 3000995"/>
                <a:gd name="connsiteX1355" fmla="*/ 844405 w 3949989"/>
                <a:gd name="connsiteY1355" fmla="*/ 1521027 h 3000995"/>
                <a:gd name="connsiteX1356" fmla="*/ 830319 w 3949989"/>
                <a:gd name="connsiteY1356" fmla="*/ 1516097 h 3000995"/>
                <a:gd name="connsiteX1357" fmla="*/ 813979 w 3949989"/>
                <a:gd name="connsiteY1357" fmla="*/ 1509899 h 3000995"/>
                <a:gd name="connsiteX1358" fmla="*/ 772847 w 3949989"/>
                <a:gd name="connsiteY1358" fmla="*/ 1507926 h 3000995"/>
                <a:gd name="connsiteX1359" fmla="*/ 761718 w 3949989"/>
                <a:gd name="connsiteY1359" fmla="*/ 1507926 h 3000995"/>
                <a:gd name="connsiteX1360" fmla="*/ 753689 w 3949989"/>
                <a:gd name="connsiteY1360" fmla="*/ 1510884 h 3000995"/>
                <a:gd name="connsiteX1361" fmla="*/ 743265 w 3949989"/>
                <a:gd name="connsiteY1361" fmla="*/ 1510884 h 3000995"/>
                <a:gd name="connsiteX1362" fmla="*/ 734954 w 3949989"/>
                <a:gd name="connsiteY1362" fmla="*/ 1513420 h 3000995"/>
                <a:gd name="connsiteX1363" fmla="*/ 733968 w 3949989"/>
                <a:gd name="connsiteY1363" fmla="*/ 1517928 h 3000995"/>
                <a:gd name="connsiteX1364" fmla="*/ 729461 w 3949989"/>
                <a:gd name="connsiteY1364" fmla="*/ 1518914 h 3000995"/>
                <a:gd name="connsiteX1365" fmla="*/ 728334 w 3949989"/>
                <a:gd name="connsiteY1365" fmla="*/ 1531591 h 3000995"/>
                <a:gd name="connsiteX1366" fmla="*/ 724249 w 3949989"/>
                <a:gd name="connsiteY1366" fmla="*/ 1541170 h 3000995"/>
                <a:gd name="connsiteX1367" fmla="*/ 710162 w 3949989"/>
                <a:gd name="connsiteY1367" fmla="*/ 1555257 h 3000995"/>
                <a:gd name="connsiteX1368" fmla="*/ 709176 w 3949989"/>
                <a:gd name="connsiteY1368" fmla="*/ 1559764 h 3000995"/>
                <a:gd name="connsiteX1369" fmla="*/ 693118 w 3949989"/>
                <a:gd name="connsiteY1369" fmla="*/ 1559764 h 3000995"/>
                <a:gd name="connsiteX1370" fmla="*/ 685089 w 3949989"/>
                <a:gd name="connsiteY1370" fmla="*/ 1548636 h 3000995"/>
                <a:gd name="connsiteX1371" fmla="*/ 678891 w 3949989"/>
                <a:gd name="connsiteY1371" fmla="*/ 1538494 h 3000995"/>
                <a:gd name="connsiteX1372" fmla="*/ 666354 w 3949989"/>
                <a:gd name="connsiteY1372" fmla="*/ 1531873 h 3000995"/>
                <a:gd name="connsiteX1373" fmla="*/ 665368 w 3949989"/>
                <a:gd name="connsiteY1373" fmla="*/ 1527225 h 3000995"/>
                <a:gd name="connsiteX1374" fmla="*/ 652268 w 3949989"/>
                <a:gd name="connsiteY1374" fmla="*/ 1523985 h 3000995"/>
                <a:gd name="connsiteX1375" fmla="*/ 635505 w 3949989"/>
                <a:gd name="connsiteY1375" fmla="*/ 1523985 h 3000995"/>
                <a:gd name="connsiteX1376" fmla="*/ 623954 w 3949989"/>
                <a:gd name="connsiteY1376" fmla="*/ 1519055 h 3000995"/>
                <a:gd name="connsiteX1377" fmla="*/ 619305 w 3949989"/>
                <a:gd name="connsiteY1377" fmla="*/ 1515533 h 3000995"/>
                <a:gd name="connsiteX1378" fmla="*/ 613108 w 3949989"/>
                <a:gd name="connsiteY1378" fmla="*/ 1513561 h 3000995"/>
                <a:gd name="connsiteX1379" fmla="*/ 602966 w 3949989"/>
                <a:gd name="connsiteY1379" fmla="*/ 1507222 h 3000995"/>
                <a:gd name="connsiteX1380" fmla="*/ 586203 w 3949989"/>
                <a:gd name="connsiteY1380" fmla="*/ 1507222 h 3000995"/>
                <a:gd name="connsiteX1381" fmla="*/ 580991 w 3949989"/>
                <a:gd name="connsiteY1381" fmla="*/ 1496094 h 3000995"/>
                <a:gd name="connsiteX1382" fmla="*/ 576061 w 3949989"/>
                <a:gd name="connsiteY1382" fmla="*/ 1484543 h 3000995"/>
                <a:gd name="connsiteX1383" fmla="*/ 572821 w 3949989"/>
                <a:gd name="connsiteY1383" fmla="*/ 1471443 h 3000995"/>
                <a:gd name="connsiteX1384" fmla="*/ 570849 w 3949989"/>
                <a:gd name="connsiteY1384" fmla="*/ 1465245 h 3000995"/>
                <a:gd name="connsiteX1385" fmla="*/ 565073 w 3949989"/>
                <a:gd name="connsiteY1385" fmla="*/ 1462709 h 3000995"/>
                <a:gd name="connsiteX1386" fmla="*/ 561692 w 3949989"/>
                <a:gd name="connsiteY1386" fmla="*/ 1449609 h 3000995"/>
                <a:gd name="connsiteX1387" fmla="*/ 561692 w 3949989"/>
                <a:gd name="connsiteY1387" fmla="*/ 1441298 h 3000995"/>
                <a:gd name="connsiteX1388" fmla="*/ 559438 w 3949989"/>
                <a:gd name="connsiteY1388" fmla="*/ 1435241 h 3000995"/>
                <a:gd name="connsiteX1389" fmla="*/ 558312 w 3949989"/>
                <a:gd name="connsiteY1389" fmla="*/ 1428198 h 3000995"/>
                <a:gd name="connsiteX1390" fmla="*/ 553945 w 3949989"/>
                <a:gd name="connsiteY1390" fmla="*/ 1424394 h 3000995"/>
                <a:gd name="connsiteX1391" fmla="*/ 550705 w 3949989"/>
                <a:gd name="connsiteY1391" fmla="*/ 1411153 h 3000995"/>
                <a:gd name="connsiteX1392" fmla="*/ 526476 w 3949989"/>
                <a:gd name="connsiteY1392" fmla="*/ 1403406 h 3000995"/>
                <a:gd name="connsiteX1393" fmla="*/ 525491 w 3949989"/>
                <a:gd name="connsiteY1393" fmla="*/ 1408054 h 3000995"/>
                <a:gd name="connsiteX1394" fmla="*/ 495909 w 3949989"/>
                <a:gd name="connsiteY1394" fmla="*/ 1408054 h 3000995"/>
                <a:gd name="connsiteX1395" fmla="*/ 460130 w 3949989"/>
                <a:gd name="connsiteY1395" fmla="*/ 1405378 h 3000995"/>
                <a:gd name="connsiteX1396" fmla="*/ 440409 w 3949989"/>
                <a:gd name="connsiteY1396" fmla="*/ 1410167 h 3000995"/>
                <a:gd name="connsiteX1397" fmla="*/ 421956 w 3949989"/>
                <a:gd name="connsiteY1397" fmla="*/ 1416224 h 3000995"/>
                <a:gd name="connsiteX1398" fmla="*/ 397164 w 3949989"/>
                <a:gd name="connsiteY1398" fmla="*/ 1416224 h 3000995"/>
                <a:gd name="connsiteX1399" fmla="*/ 380824 w 3949989"/>
                <a:gd name="connsiteY1399" fmla="*/ 1424535 h 3000995"/>
                <a:gd name="connsiteX1400" fmla="*/ 372654 w 3949989"/>
                <a:gd name="connsiteY1400" fmla="*/ 1427212 h 3000995"/>
                <a:gd name="connsiteX1401" fmla="*/ 361667 w 3949989"/>
                <a:gd name="connsiteY1401" fmla="*/ 1430029 h 3000995"/>
                <a:gd name="connsiteX1402" fmla="*/ 345185 w 3949989"/>
                <a:gd name="connsiteY1402" fmla="*/ 1438199 h 3000995"/>
                <a:gd name="connsiteX1403" fmla="*/ 341946 w 3949989"/>
                <a:gd name="connsiteY1403" fmla="*/ 1445806 h 3000995"/>
                <a:gd name="connsiteX1404" fmla="*/ 336593 w 3949989"/>
                <a:gd name="connsiteY1404" fmla="*/ 1454117 h 3000995"/>
                <a:gd name="connsiteX1405" fmla="*/ 317858 w 3949989"/>
                <a:gd name="connsiteY1405" fmla="*/ 1457356 h 3000995"/>
                <a:gd name="connsiteX1406" fmla="*/ 301518 w 3949989"/>
                <a:gd name="connsiteY1406" fmla="*/ 1462850 h 3000995"/>
                <a:gd name="connsiteX1407" fmla="*/ 280107 w 3949989"/>
                <a:gd name="connsiteY1407" fmla="*/ 1462850 h 3000995"/>
                <a:gd name="connsiteX1408" fmla="*/ 273345 w 3949989"/>
                <a:gd name="connsiteY1408" fmla="*/ 1467076 h 3000995"/>
                <a:gd name="connsiteX1409" fmla="*/ 260245 w 3949989"/>
                <a:gd name="connsiteY1409" fmla="*/ 1467076 h 3000995"/>
                <a:gd name="connsiteX1410" fmla="*/ 246159 w 3949989"/>
                <a:gd name="connsiteY1410" fmla="*/ 1474542 h 3000995"/>
                <a:gd name="connsiteX1411" fmla="*/ 242355 w 3949989"/>
                <a:gd name="connsiteY1411" fmla="*/ 1481726 h 3000995"/>
                <a:gd name="connsiteX1412" fmla="*/ 235453 w 3949989"/>
                <a:gd name="connsiteY1412" fmla="*/ 1485670 h 3000995"/>
                <a:gd name="connsiteX1413" fmla="*/ 227987 w 3949989"/>
                <a:gd name="connsiteY1413" fmla="*/ 1489192 h 3000995"/>
                <a:gd name="connsiteX1414" fmla="*/ 219817 w 3949989"/>
                <a:gd name="connsiteY1414" fmla="*/ 1492009 h 3000995"/>
                <a:gd name="connsiteX1415" fmla="*/ 210661 w 3949989"/>
                <a:gd name="connsiteY1415" fmla="*/ 1493699 h 3000995"/>
                <a:gd name="connsiteX1416" fmla="*/ 200941 w 3949989"/>
                <a:gd name="connsiteY1416" fmla="*/ 1500461 h 3000995"/>
                <a:gd name="connsiteX1417" fmla="*/ 197138 w 3949989"/>
                <a:gd name="connsiteY1417" fmla="*/ 1510462 h 3000995"/>
                <a:gd name="connsiteX1418" fmla="*/ 192912 w 3949989"/>
                <a:gd name="connsiteY1418" fmla="*/ 1511448 h 3000995"/>
                <a:gd name="connsiteX1419" fmla="*/ 188827 w 3949989"/>
                <a:gd name="connsiteY1419" fmla="*/ 1518632 h 3000995"/>
                <a:gd name="connsiteX1420" fmla="*/ 169670 w 3949989"/>
                <a:gd name="connsiteY1420" fmla="*/ 1532718 h 3000995"/>
                <a:gd name="connsiteX1421" fmla="*/ 156569 w 3949989"/>
                <a:gd name="connsiteY1421" fmla="*/ 1546805 h 3000995"/>
                <a:gd name="connsiteX1422" fmla="*/ 156569 w 3949989"/>
                <a:gd name="connsiteY1422" fmla="*/ 1560891 h 3000995"/>
                <a:gd name="connsiteX1423" fmla="*/ 162204 w 3949989"/>
                <a:gd name="connsiteY1423" fmla="*/ 1574977 h 3000995"/>
                <a:gd name="connsiteX1424" fmla="*/ 162204 w 3949989"/>
                <a:gd name="connsiteY1424" fmla="*/ 1603150 h 3000995"/>
                <a:gd name="connsiteX1425" fmla="*/ 156006 w 3949989"/>
                <a:gd name="connsiteY1425" fmla="*/ 1610616 h 3000995"/>
                <a:gd name="connsiteX1426" fmla="*/ 147836 w 3949989"/>
                <a:gd name="connsiteY1426" fmla="*/ 1616109 h 3000995"/>
                <a:gd name="connsiteX1427" fmla="*/ 128538 w 3949989"/>
                <a:gd name="connsiteY1427" fmla="*/ 1624280 h 3000995"/>
                <a:gd name="connsiteX1428" fmla="*/ 118255 w 3949989"/>
                <a:gd name="connsiteY1428" fmla="*/ 1644141 h 3000995"/>
                <a:gd name="connsiteX1429" fmla="*/ 112761 w 3949989"/>
                <a:gd name="connsiteY1429" fmla="*/ 1644141 h 3000995"/>
                <a:gd name="connsiteX1430" fmla="*/ 106704 w 3949989"/>
                <a:gd name="connsiteY1430" fmla="*/ 1654565 h 3000995"/>
                <a:gd name="connsiteX1431" fmla="*/ 95857 w 3949989"/>
                <a:gd name="connsiteY1431" fmla="*/ 1673722 h 3000995"/>
                <a:gd name="connsiteX1432" fmla="*/ 91491 w 3949989"/>
                <a:gd name="connsiteY1432" fmla="*/ 1674849 h 3000995"/>
                <a:gd name="connsiteX1433" fmla="*/ 87546 w 3949989"/>
                <a:gd name="connsiteY1433" fmla="*/ 1681752 h 3000995"/>
                <a:gd name="connsiteX1434" fmla="*/ 80644 w 3949989"/>
                <a:gd name="connsiteY1434" fmla="*/ 1691471 h 3000995"/>
                <a:gd name="connsiteX1435" fmla="*/ 74446 w 3949989"/>
                <a:gd name="connsiteY1435" fmla="*/ 1696261 h 3000995"/>
                <a:gd name="connsiteX1436" fmla="*/ 64022 w 3949989"/>
                <a:gd name="connsiteY1436" fmla="*/ 1699500 h 3000995"/>
                <a:gd name="connsiteX1437" fmla="*/ 63036 w 3949989"/>
                <a:gd name="connsiteY1437" fmla="*/ 1703867 h 3000995"/>
                <a:gd name="connsiteX1438" fmla="*/ 52612 w 3949989"/>
                <a:gd name="connsiteY1438" fmla="*/ 1726265 h 3000995"/>
                <a:gd name="connsiteX1439" fmla="*/ 47682 w 3949989"/>
                <a:gd name="connsiteY1439" fmla="*/ 1737815 h 3000995"/>
                <a:gd name="connsiteX1440" fmla="*/ 46555 w 3949989"/>
                <a:gd name="connsiteY1440" fmla="*/ 1744858 h 3000995"/>
                <a:gd name="connsiteX1441" fmla="*/ 43738 w 3949989"/>
                <a:gd name="connsiteY1441" fmla="*/ 1753733 h 3000995"/>
                <a:gd name="connsiteX1442" fmla="*/ 41766 w 3949989"/>
                <a:gd name="connsiteY1442" fmla="*/ 1762044 h 3000995"/>
                <a:gd name="connsiteX1443" fmla="*/ 38104 w 3949989"/>
                <a:gd name="connsiteY1443" fmla="*/ 1766692 h 3000995"/>
                <a:gd name="connsiteX1444" fmla="*/ 33455 w 3949989"/>
                <a:gd name="connsiteY1444" fmla="*/ 1778384 h 3000995"/>
                <a:gd name="connsiteX1445" fmla="*/ 30779 w 3949989"/>
                <a:gd name="connsiteY1445" fmla="*/ 1783878 h 3000995"/>
                <a:gd name="connsiteX1446" fmla="*/ 25989 w 3949989"/>
                <a:gd name="connsiteY1446" fmla="*/ 1787399 h 3000995"/>
                <a:gd name="connsiteX1447" fmla="*/ 11903 w 3949989"/>
                <a:gd name="connsiteY1447" fmla="*/ 1792752 h 3000995"/>
                <a:gd name="connsiteX1448" fmla="*/ 211 w 3949989"/>
                <a:gd name="connsiteY1448" fmla="*/ 1822474 h 3000995"/>
                <a:gd name="connsiteX1449" fmla="*/ 25003 w 3949989"/>
                <a:gd name="connsiteY1449" fmla="*/ 1836561 h 3000995"/>
                <a:gd name="connsiteX1450" fmla="*/ 39089 w 3949989"/>
                <a:gd name="connsiteY1450" fmla="*/ 1844167 h 3000995"/>
                <a:gd name="connsiteX1451" fmla="*/ 50218 w 3949989"/>
                <a:gd name="connsiteY1451" fmla="*/ 1849520 h 3000995"/>
                <a:gd name="connsiteX1452" fmla="*/ 50218 w 3949989"/>
                <a:gd name="connsiteY1452" fmla="*/ 1885158 h 3000995"/>
                <a:gd name="connsiteX1453" fmla="*/ 48386 w 3949989"/>
                <a:gd name="connsiteY1453" fmla="*/ 1899245 h 3000995"/>
                <a:gd name="connsiteX1454" fmla="*/ 39371 w 3949989"/>
                <a:gd name="connsiteY1454" fmla="*/ 1914458 h 3000995"/>
                <a:gd name="connsiteX1455" fmla="*/ 35850 w 3949989"/>
                <a:gd name="connsiteY1455" fmla="*/ 1919811 h 3000995"/>
                <a:gd name="connsiteX1456" fmla="*/ 33314 w 3949989"/>
                <a:gd name="connsiteY1456" fmla="*/ 1925445 h 3000995"/>
                <a:gd name="connsiteX1457" fmla="*/ 27539 w 3949989"/>
                <a:gd name="connsiteY1457" fmla="*/ 1927981 h 3000995"/>
                <a:gd name="connsiteX1458" fmla="*/ 25567 w 3949989"/>
                <a:gd name="connsiteY1458" fmla="*/ 1936996 h 3000995"/>
                <a:gd name="connsiteX1459" fmla="*/ 25567 w 3949989"/>
                <a:gd name="connsiteY1459" fmla="*/ 1945307 h 3000995"/>
                <a:gd name="connsiteX1460" fmla="*/ 22608 w 3949989"/>
                <a:gd name="connsiteY1460" fmla="*/ 1950519 h 3000995"/>
                <a:gd name="connsiteX1461" fmla="*/ 22608 w 3949989"/>
                <a:gd name="connsiteY1461" fmla="*/ 1958971 h 3000995"/>
                <a:gd name="connsiteX1462" fmla="*/ 20496 w 3949989"/>
                <a:gd name="connsiteY1462" fmla="*/ 1965028 h 3000995"/>
                <a:gd name="connsiteX1463" fmla="*/ 23313 w 3949989"/>
                <a:gd name="connsiteY1463" fmla="*/ 1996581 h 3000995"/>
                <a:gd name="connsiteX1464" fmla="*/ 34300 w 3949989"/>
                <a:gd name="connsiteY1464" fmla="*/ 2001934 h 3000995"/>
                <a:gd name="connsiteX1465" fmla="*/ 42329 w 3949989"/>
                <a:gd name="connsiteY1465" fmla="*/ 2010386 h 3000995"/>
                <a:gd name="connsiteX1466" fmla="*/ 49372 w 3949989"/>
                <a:gd name="connsiteY1466" fmla="*/ 2013626 h 3000995"/>
                <a:gd name="connsiteX1467" fmla="*/ 55570 w 3949989"/>
                <a:gd name="connsiteY1467" fmla="*/ 2018415 h 3000995"/>
                <a:gd name="connsiteX1468" fmla="*/ 63741 w 3949989"/>
                <a:gd name="connsiteY1468" fmla="*/ 2030107 h 3000995"/>
                <a:gd name="connsiteX1469" fmla="*/ 65713 w 3949989"/>
                <a:gd name="connsiteY1469" fmla="*/ 2036305 h 3000995"/>
                <a:gd name="connsiteX1470" fmla="*/ 69234 w 3949989"/>
                <a:gd name="connsiteY1470" fmla="*/ 2040953 h 3000995"/>
                <a:gd name="connsiteX1471" fmla="*/ 72333 w 3949989"/>
                <a:gd name="connsiteY1471" fmla="*/ 2054194 h 3000995"/>
                <a:gd name="connsiteX1472" fmla="*/ 85011 w 3949989"/>
                <a:gd name="connsiteY1472" fmla="*/ 2062928 h 3000995"/>
                <a:gd name="connsiteX1473" fmla="*/ 96562 w 3949989"/>
                <a:gd name="connsiteY1473" fmla="*/ 2076169 h 3000995"/>
                <a:gd name="connsiteX1474" fmla="*/ 101492 w 3949989"/>
                <a:gd name="connsiteY1474" fmla="*/ 2077155 h 3000995"/>
                <a:gd name="connsiteX1475" fmla="*/ 105436 w 3949989"/>
                <a:gd name="connsiteY1475" fmla="*/ 2083494 h 3000995"/>
                <a:gd name="connsiteX1476" fmla="*/ 115156 w 3949989"/>
                <a:gd name="connsiteY1476" fmla="*/ 2093073 h 3000995"/>
                <a:gd name="connsiteX1477" fmla="*/ 123889 w 3949989"/>
                <a:gd name="connsiteY1477" fmla="*/ 2112371 h 3000995"/>
                <a:gd name="connsiteX1478" fmla="*/ 129383 w 3949989"/>
                <a:gd name="connsiteY1478" fmla="*/ 2123217 h 3000995"/>
                <a:gd name="connsiteX1479" fmla="*/ 138257 w 3949989"/>
                <a:gd name="connsiteY1479" fmla="*/ 2143361 h 3000995"/>
                <a:gd name="connsiteX1480" fmla="*/ 150653 w 3949989"/>
                <a:gd name="connsiteY1480" fmla="*/ 2148432 h 3000995"/>
                <a:gd name="connsiteX1481" fmla="*/ 156710 w 3949989"/>
                <a:gd name="connsiteY1481" fmla="*/ 2150686 h 3000995"/>
                <a:gd name="connsiteX1482" fmla="*/ 164599 w 3949989"/>
                <a:gd name="connsiteY1482" fmla="*/ 2150686 h 3000995"/>
                <a:gd name="connsiteX1483" fmla="*/ 165444 w 3949989"/>
                <a:gd name="connsiteY1483" fmla="*/ 2158011 h 3000995"/>
                <a:gd name="connsiteX1484" fmla="*/ 186996 w 3949989"/>
                <a:gd name="connsiteY1484" fmla="*/ 2172097 h 3000995"/>
                <a:gd name="connsiteX1485" fmla="*/ 195589 w 3949989"/>
                <a:gd name="connsiteY1485" fmla="*/ 2182521 h 3000995"/>
                <a:gd name="connsiteX1486" fmla="*/ 223761 w 3949989"/>
                <a:gd name="connsiteY1486" fmla="*/ 2189282 h 3000995"/>
                <a:gd name="connsiteX1487" fmla="*/ 228410 w 3949989"/>
                <a:gd name="connsiteY1487" fmla="*/ 2185761 h 3000995"/>
                <a:gd name="connsiteX1488" fmla="*/ 236721 w 3949989"/>
                <a:gd name="connsiteY1488" fmla="*/ 2183084 h 3000995"/>
                <a:gd name="connsiteX1489" fmla="*/ 247426 w 3949989"/>
                <a:gd name="connsiteY1489" fmla="*/ 2174633 h 3000995"/>
                <a:gd name="connsiteX1490" fmla="*/ 264048 w 3949989"/>
                <a:gd name="connsiteY1490" fmla="*/ 2172097 h 3000995"/>
                <a:gd name="connsiteX1491" fmla="*/ 280529 w 3949989"/>
                <a:gd name="connsiteY1491" fmla="*/ 2163223 h 3000995"/>
                <a:gd name="connsiteX1492" fmla="*/ 297010 w 3949989"/>
                <a:gd name="connsiteY1492" fmla="*/ 2158292 h 3000995"/>
                <a:gd name="connsiteX1493" fmla="*/ 310111 w 3949989"/>
                <a:gd name="connsiteY1493" fmla="*/ 2167167 h 3000995"/>
                <a:gd name="connsiteX1494" fmla="*/ 311097 w 3949989"/>
                <a:gd name="connsiteY1494" fmla="*/ 2171534 h 3000995"/>
                <a:gd name="connsiteX1495" fmla="*/ 332649 w 3949989"/>
                <a:gd name="connsiteY1495" fmla="*/ 2177732 h 3000995"/>
                <a:gd name="connsiteX1496" fmla="*/ 346735 w 3949989"/>
                <a:gd name="connsiteY1496" fmla="*/ 2163645 h 3000995"/>
                <a:gd name="connsiteX1497" fmla="*/ 356455 w 3949989"/>
                <a:gd name="connsiteY1497" fmla="*/ 2159701 h 3000995"/>
                <a:gd name="connsiteX1498" fmla="*/ 368146 w 3949989"/>
                <a:gd name="connsiteY1498" fmla="*/ 2155053 h 3000995"/>
                <a:gd name="connsiteX1499" fmla="*/ 389980 w 3949989"/>
                <a:gd name="connsiteY1499" fmla="*/ 2146742 h 3000995"/>
                <a:gd name="connsiteX1500" fmla="*/ 404066 w 3949989"/>
                <a:gd name="connsiteY1500" fmla="*/ 2130261 h 3000995"/>
                <a:gd name="connsiteX1501" fmla="*/ 410405 w 3949989"/>
                <a:gd name="connsiteY1501" fmla="*/ 2128289 h 3000995"/>
                <a:gd name="connsiteX1502" fmla="*/ 415054 w 3949989"/>
                <a:gd name="connsiteY1502" fmla="*/ 2124626 h 3000995"/>
                <a:gd name="connsiteX1503" fmla="*/ 431112 w 3949989"/>
                <a:gd name="connsiteY1503" fmla="*/ 2124626 h 3000995"/>
                <a:gd name="connsiteX1504" fmla="*/ 431957 w 3949989"/>
                <a:gd name="connsiteY1504" fmla="*/ 2120118 h 3000995"/>
                <a:gd name="connsiteX1505" fmla="*/ 444776 w 3949989"/>
                <a:gd name="connsiteY1505" fmla="*/ 2120118 h 3000995"/>
                <a:gd name="connsiteX1506" fmla="*/ 445762 w 3949989"/>
                <a:gd name="connsiteY1506" fmla="*/ 2124626 h 3000995"/>
                <a:gd name="connsiteX1507" fmla="*/ 453932 w 3949989"/>
                <a:gd name="connsiteY1507" fmla="*/ 2132796 h 3000995"/>
                <a:gd name="connsiteX1508" fmla="*/ 467173 w 3949989"/>
                <a:gd name="connsiteY1508" fmla="*/ 2138853 h 3000995"/>
                <a:gd name="connsiteX1509" fmla="*/ 477456 w 3949989"/>
                <a:gd name="connsiteY1509" fmla="*/ 2147587 h 3000995"/>
                <a:gd name="connsiteX1510" fmla="*/ 482809 w 3949989"/>
                <a:gd name="connsiteY1510" fmla="*/ 2161673 h 3000995"/>
                <a:gd name="connsiteX1511" fmla="*/ 541126 w 3949989"/>
                <a:gd name="connsiteY1511" fmla="*/ 2166463 h 3000995"/>
                <a:gd name="connsiteX1512" fmla="*/ 549437 w 3949989"/>
                <a:gd name="connsiteY1512" fmla="*/ 2166463 h 3000995"/>
                <a:gd name="connsiteX1513" fmla="*/ 554931 w 3949989"/>
                <a:gd name="connsiteY1513" fmla="*/ 2169139 h 3000995"/>
                <a:gd name="connsiteX1514" fmla="*/ 558171 w 3949989"/>
                <a:gd name="connsiteY1514" fmla="*/ 2174069 h 3000995"/>
                <a:gd name="connsiteX1515" fmla="*/ 565636 w 3949989"/>
                <a:gd name="connsiteY1515" fmla="*/ 2178154 h 3000995"/>
                <a:gd name="connsiteX1516" fmla="*/ 576061 w 3949989"/>
                <a:gd name="connsiteY1516" fmla="*/ 2192241 h 3000995"/>
                <a:gd name="connsiteX1517" fmla="*/ 579582 w 3949989"/>
                <a:gd name="connsiteY1517" fmla="*/ 2207876 h 3000995"/>
                <a:gd name="connsiteX1518" fmla="*/ 573948 w 3949989"/>
                <a:gd name="connsiteY1518" fmla="*/ 2224216 h 3000995"/>
                <a:gd name="connsiteX1519" fmla="*/ 571130 w 3949989"/>
                <a:gd name="connsiteY1519" fmla="*/ 2232386 h 3000995"/>
                <a:gd name="connsiteX1520" fmla="*/ 571130 w 3949989"/>
                <a:gd name="connsiteY1520" fmla="*/ 2243515 h 3000995"/>
                <a:gd name="connsiteX1521" fmla="*/ 565355 w 3949989"/>
                <a:gd name="connsiteY1521" fmla="*/ 2248163 h 3000995"/>
                <a:gd name="connsiteX1522" fmla="*/ 559298 w 3949989"/>
                <a:gd name="connsiteY1522" fmla="*/ 2255207 h 3000995"/>
                <a:gd name="connsiteX1523" fmla="*/ 545211 w 3949989"/>
                <a:gd name="connsiteY1523" fmla="*/ 2260277 h 3000995"/>
                <a:gd name="connsiteX1524" fmla="*/ 542676 w 3949989"/>
                <a:gd name="connsiteY1524" fmla="*/ 2281125 h 3000995"/>
                <a:gd name="connsiteX1525" fmla="*/ 544929 w 3949989"/>
                <a:gd name="connsiteY1525" fmla="*/ 2284365 h 3000995"/>
                <a:gd name="connsiteX1526" fmla="*/ 544929 w 3949989"/>
                <a:gd name="connsiteY1526" fmla="*/ 2290141 h 3000995"/>
                <a:gd name="connsiteX1527" fmla="*/ 548311 w 3949989"/>
                <a:gd name="connsiteY1527" fmla="*/ 2300564 h 3000995"/>
                <a:gd name="connsiteX1528" fmla="*/ 552818 w 3949989"/>
                <a:gd name="connsiteY1528" fmla="*/ 2301550 h 3000995"/>
                <a:gd name="connsiteX1529" fmla="*/ 553804 w 3949989"/>
                <a:gd name="connsiteY1529" fmla="*/ 2305917 h 3000995"/>
                <a:gd name="connsiteX1530" fmla="*/ 563665 w 3949989"/>
                <a:gd name="connsiteY1530" fmla="*/ 2309861 h 3000995"/>
                <a:gd name="connsiteX1531" fmla="*/ 573384 w 3949989"/>
                <a:gd name="connsiteY1531" fmla="*/ 2316623 h 3000995"/>
                <a:gd name="connsiteX1532" fmla="*/ 575215 w 3949989"/>
                <a:gd name="connsiteY1532" fmla="*/ 2320144 h 3000995"/>
                <a:gd name="connsiteX1533" fmla="*/ 580145 w 3949989"/>
                <a:gd name="connsiteY1533" fmla="*/ 2325497 h 3000995"/>
                <a:gd name="connsiteX1534" fmla="*/ 583244 w 3949989"/>
                <a:gd name="connsiteY1534" fmla="*/ 2331977 h 3000995"/>
                <a:gd name="connsiteX1535" fmla="*/ 591274 w 3949989"/>
                <a:gd name="connsiteY1535" fmla="*/ 2334372 h 3000995"/>
                <a:gd name="connsiteX1536" fmla="*/ 592260 w 3949989"/>
                <a:gd name="connsiteY1536" fmla="*/ 2338738 h 3000995"/>
                <a:gd name="connsiteX1537" fmla="*/ 596486 w 3949989"/>
                <a:gd name="connsiteY1537" fmla="*/ 2342683 h 3000995"/>
                <a:gd name="connsiteX1538" fmla="*/ 599867 w 3949989"/>
                <a:gd name="connsiteY1538" fmla="*/ 2347613 h 3000995"/>
                <a:gd name="connsiteX1539" fmla="*/ 604656 w 3949989"/>
                <a:gd name="connsiteY1539" fmla="*/ 2350853 h 3000995"/>
                <a:gd name="connsiteX1540" fmla="*/ 616347 w 3949989"/>
                <a:gd name="connsiteY1540" fmla="*/ 2360572 h 3000995"/>
                <a:gd name="connsiteX1541" fmla="*/ 622264 w 3949989"/>
                <a:gd name="connsiteY1541" fmla="*/ 2371700 h 3000995"/>
                <a:gd name="connsiteX1542" fmla="*/ 626771 w 3949989"/>
                <a:gd name="connsiteY1542" fmla="*/ 2372686 h 3000995"/>
                <a:gd name="connsiteX1543" fmla="*/ 630575 w 3949989"/>
                <a:gd name="connsiteY1543" fmla="*/ 2382547 h 3000995"/>
                <a:gd name="connsiteX1544" fmla="*/ 634941 w 3949989"/>
                <a:gd name="connsiteY1544" fmla="*/ 2383674 h 3000995"/>
                <a:gd name="connsiteX1545" fmla="*/ 646915 w 3949989"/>
                <a:gd name="connsiteY1545" fmla="*/ 2399028 h 3000995"/>
                <a:gd name="connsiteX1546" fmla="*/ 656775 w 3949989"/>
                <a:gd name="connsiteY1546" fmla="*/ 2415368 h 3000995"/>
                <a:gd name="connsiteX1547" fmla="*/ 654521 w 3949989"/>
                <a:gd name="connsiteY1547" fmla="*/ 2427060 h 3000995"/>
                <a:gd name="connsiteX1548" fmla="*/ 660156 w 3949989"/>
                <a:gd name="connsiteY1548" fmla="*/ 2435230 h 3000995"/>
                <a:gd name="connsiteX1549" fmla="*/ 660156 w 3949989"/>
                <a:gd name="connsiteY1549" fmla="*/ 2462557 h 3000995"/>
                <a:gd name="connsiteX1550" fmla="*/ 663396 w 3949989"/>
                <a:gd name="connsiteY1550" fmla="*/ 2475658 h 3000995"/>
                <a:gd name="connsiteX1551" fmla="*/ 671284 w 3949989"/>
                <a:gd name="connsiteY1551" fmla="*/ 2487067 h 3000995"/>
                <a:gd name="connsiteX1552" fmla="*/ 662973 w 3949989"/>
                <a:gd name="connsiteY1552" fmla="*/ 2512000 h 3000995"/>
                <a:gd name="connsiteX1553" fmla="*/ 644238 w 3949989"/>
                <a:gd name="connsiteY1553" fmla="*/ 2526087 h 3000995"/>
                <a:gd name="connsiteX1554" fmla="*/ 643252 w 3949989"/>
                <a:gd name="connsiteY1554" fmla="*/ 2530453 h 3000995"/>
                <a:gd name="connsiteX1555" fmla="*/ 623813 w 3949989"/>
                <a:gd name="connsiteY1555" fmla="*/ 2541300 h 3000995"/>
                <a:gd name="connsiteX1556" fmla="*/ 621841 w 3949989"/>
                <a:gd name="connsiteY1556" fmla="*/ 2555386 h 3000995"/>
                <a:gd name="connsiteX1557" fmla="*/ 619024 w 3949989"/>
                <a:gd name="connsiteY1557" fmla="*/ 2569473 h 3000995"/>
                <a:gd name="connsiteX1558" fmla="*/ 612967 w 3949989"/>
                <a:gd name="connsiteY1558" fmla="*/ 2593560 h 3000995"/>
                <a:gd name="connsiteX1559" fmla="*/ 610854 w 3949989"/>
                <a:gd name="connsiteY1559" fmla="*/ 2599617 h 3000995"/>
                <a:gd name="connsiteX1560" fmla="*/ 610854 w 3949989"/>
                <a:gd name="connsiteY1560" fmla="*/ 2602435 h 3000995"/>
                <a:gd name="connsiteX1561" fmla="*/ 607895 w 3949989"/>
                <a:gd name="connsiteY1561" fmla="*/ 2606379 h 3000995"/>
                <a:gd name="connsiteX1562" fmla="*/ 605078 w 3949989"/>
                <a:gd name="connsiteY1562" fmla="*/ 2624268 h 3000995"/>
                <a:gd name="connsiteX1563" fmla="*/ 605078 w 3949989"/>
                <a:gd name="connsiteY1563" fmla="*/ 2638355 h 3000995"/>
                <a:gd name="connsiteX1564" fmla="*/ 608600 w 3949989"/>
                <a:gd name="connsiteY1564" fmla="*/ 2651314 h 3000995"/>
                <a:gd name="connsiteX1565" fmla="*/ 627757 w 3949989"/>
                <a:gd name="connsiteY1565" fmla="*/ 2667936 h 3000995"/>
                <a:gd name="connsiteX1566" fmla="*/ 638745 w 3949989"/>
                <a:gd name="connsiteY1566" fmla="*/ 2676106 h 3000995"/>
                <a:gd name="connsiteX1567" fmla="*/ 648324 w 3949989"/>
                <a:gd name="connsiteY1567" fmla="*/ 2682867 h 3000995"/>
                <a:gd name="connsiteX1568" fmla="*/ 652268 w 3949989"/>
                <a:gd name="connsiteY1568" fmla="*/ 2695968 h 3000995"/>
                <a:gd name="connsiteX1569" fmla="*/ 657057 w 3949989"/>
                <a:gd name="connsiteY1569" fmla="*/ 2710054 h 3000995"/>
                <a:gd name="connsiteX1570" fmla="*/ 662691 w 3949989"/>
                <a:gd name="connsiteY1570" fmla="*/ 2718224 h 3000995"/>
                <a:gd name="connsiteX1571" fmla="*/ 665227 w 3949989"/>
                <a:gd name="connsiteY1571" fmla="*/ 2723718 h 3000995"/>
                <a:gd name="connsiteX1572" fmla="*/ 668044 w 3949989"/>
                <a:gd name="connsiteY1572" fmla="*/ 2732169 h 3000995"/>
                <a:gd name="connsiteX1573" fmla="*/ 670861 w 3949989"/>
                <a:gd name="connsiteY1573" fmla="*/ 2762033 h 3000995"/>
                <a:gd name="connsiteX1574" fmla="*/ 670861 w 3949989"/>
                <a:gd name="connsiteY1574" fmla="*/ 2777950 h 3000995"/>
                <a:gd name="connsiteX1575" fmla="*/ 675228 w 3949989"/>
                <a:gd name="connsiteY1575" fmla="*/ 2781753 h 3000995"/>
                <a:gd name="connsiteX1576" fmla="*/ 675228 w 3949989"/>
                <a:gd name="connsiteY1576" fmla="*/ 2789642 h 3000995"/>
                <a:gd name="connsiteX1577" fmla="*/ 681567 w 3949989"/>
                <a:gd name="connsiteY1577" fmla="*/ 2799643 h 3000995"/>
                <a:gd name="connsiteX1578" fmla="*/ 683539 w 3949989"/>
                <a:gd name="connsiteY1578" fmla="*/ 2805982 h 3000995"/>
                <a:gd name="connsiteX1579" fmla="*/ 685652 w 3949989"/>
                <a:gd name="connsiteY1579" fmla="*/ 2812039 h 3000995"/>
                <a:gd name="connsiteX1580" fmla="*/ 689596 w 3949989"/>
                <a:gd name="connsiteY1580" fmla="*/ 2821759 h 3000995"/>
                <a:gd name="connsiteX1581" fmla="*/ 695372 w 3949989"/>
                <a:gd name="connsiteY1581" fmla="*/ 2824294 h 3000995"/>
                <a:gd name="connsiteX1582" fmla="*/ 697203 w 3949989"/>
                <a:gd name="connsiteY1582" fmla="*/ 2830633 h 3000995"/>
                <a:gd name="connsiteX1583" fmla="*/ 702838 w 3949989"/>
                <a:gd name="connsiteY1583" fmla="*/ 2841480 h 3000995"/>
                <a:gd name="connsiteX1584" fmla="*/ 702838 w 3949989"/>
                <a:gd name="connsiteY1584" fmla="*/ 2849790 h 3000995"/>
                <a:gd name="connsiteX1585" fmla="*/ 700584 w 3949989"/>
                <a:gd name="connsiteY1585" fmla="*/ 2855848 h 3000995"/>
                <a:gd name="connsiteX1586" fmla="*/ 700584 w 3949989"/>
                <a:gd name="connsiteY1586" fmla="*/ 2871061 h 3000995"/>
                <a:gd name="connsiteX1587" fmla="*/ 704809 w 3949989"/>
                <a:gd name="connsiteY1587" fmla="*/ 2875005 h 3000995"/>
                <a:gd name="connsiteX1588" fmla="*/ 707345 w 3949989"/>
                <a:gd name="connsiteY1588" fmla="*/ 2880640 h 3000995"/>
                <a:gd name="connsiteX1589" fmla="*/ 718473 w 3949989"/>
                <a:gd name="connsiteY1589" fmla="*/ 2885992 h 3000995"/>
                <a:gd name="connsiteX1590" fmla="*/ 727348 w 3949989"/>
                <a:gd name="connsiteY1590" fmla="*/ 2893599 h 3000995"/>
                <a:gd name="connsiteX1591" fmla="*/ 743265 w 3949989"/>
                <a:gd name="connsiteY1591" fmla="*/ 2918673 h 3000995"/>
                <a:gd name="connsiteX1592" fmla="*/ 746082 w 3949989"/>
                <a:gd name="connsiteY1592" fmla="*/ 2947831 h 3000995"/>
                <a:gd name="connsiteX1593" fmla="*/ 741575 w 3949989"/>
                <a:gd name="connsiteY1593" fmla="*/ 2948817 h 3000995"/>
                <a:gd name="connsiteX1594" fmla="*/ 740307 w 3949989"/>
                <a:gd name="connsiteY1594" fmla="*/ 2968257 h 3000995"/>
                <a:gd name="connsiteX1595" fmla="*/ 749745 w 3949989"/>
                <a:gd name="connsiteY1595" fmla="*/ 2986287 h 3000995"/>
                <a:gd name="connsiteX1596" fmla="*/ 754253 w 3949989"/>
                <a:gd name="connsiteY1596" fmla="*/ 2987132 h 3000995"/>
                <a:gd name="connsiteX1597" fmla="*/ 755098 w 3949989"/>
                <a:gd name="connsiteY1597" fmla="*/ 2994457 h 3000995"/>
                <a:gd name="connsiteX1598" fmla="*/ 771156 w 3949989"/>
                <a:gd name="connsiteY1598" fmla="*/ 3000514 h 3000995"/>
                <a:gd name="connsiteX1599" fmla="*/ 795666 w 3949989"/>
                <a:gd name="connsiteY1599" fmla="*/ 2998401 h 3000995"/>
                <a:gd name="connsiteX1600" fmla="*/ 818345 w 3949989"/>
                <a:gd name="connsiteY1600" fmla="*/ 2990090 h 3000995"/>
                <a:gd name="connsiteX1601" fmla="*/ 826656 w 3949989"/>
                <a:gd name="connsiteY1601" fmla="*/ 2987414 h 3000995"/>
                <a:gd name="connsiteX1602" fmla="*/ 837503 w 3949989"/>
                <a:gd name="connsiteY1602" fmla="*/ 2984033 h 3000995"/>
                <a:gd name="connsiteX1603" fmla="*/ 889622 w 3949989"/>
                <a:gd name="connsiteY1603" fmla="*/ 2981920 h 3000995"/>
                <a:gd name="connsiteX1604" fmla="*/ 905399 w 3949989"/>
                <a:gd name="connsiteY1604" fmla="*/ 2975159 h 3000995"/>
                <a:gd name="connsiteX1605" fmla="*/ 915682 w 3949989"/>
                <a:gd name="connsiteY1605" fmla="*/ 2967552 h 3000995"/>
                <a:gd name="connsiteX1606" fmla="*/ 918922 w 3949989"/>
                <a:gd name="connsiteY1606" fmla="*/ 2962481 h 3000995"/>
                <a:gd name="connsiteX1607" fmla="*/ 927374 w 3949989"/>
                <a:gd name="connsiteY1607" fmla="*/ 2962481 h 3000995"/>
                <a:gd name="connsiteX1608" fmla="*/ 947095 w 3949989"/>
                <a:gd name="connsiteY1608" fmla="*/ 2957410 h 3000995"/>
                <a:gd name="connsiteX1609" fmla="*/ 965548 w 3949989"/>
                <a:gd name="connsiteY1609" fmla="*/ 2950789 h 3000995"/>
                <a:gd name="connsiteX1610" fmla="*/ 985409 w 3949989"/>
                <a:gd name="connsiteY1610" fmla="*/ 2932196 h 3000995"/>
                <a:gd name="connsiteX1611" fmla="*/ 996538 w 3949989"/>
                <a:gd name="connsiteY1611" fmla="*/ 2921208 h 3000995"/>
                <a:gd name="connsiteX1612" fmla="*/ 1002031 w 3949989"/>
                <a:gd name="connsiteY1612" fmla="*/ 2907122 h 3000995"/>
                <a:gd name="connsiteX1613" fmla="*/ 1008793 w 3949989"/>
                <a:gd name="connsiteY1613" fmla="*/ 2887260 h 3000995"/>
                <a:gd name="connsiteX1614" fmla="*/ 1012737 w 3949989"/>
                <a:gd name="connsiteY1614" fmla="*/ 2880217 h 3000995"/>
                <a:gd name="connsiteX1615" fmla="*/ 1017104 w 3949989"/>
                <a:gd name="connsiteY1615" fmla="*/ 2879090 h 3000995"/>
                <a:gd name="connsiteX1616" fmla="*/ 1020343 w 3949989"/>
                <a:gd name="connsiteY1616" fmla="*/ 2874301 h 3000995"/>
                <a:gd name="connsiteX1617" fmla="*/ 1051052 w 3949989"/>
                <a:gd name="connsiteY1617" fmla="*/ 2850072 h 3000995"/>
                <a:gd name="connsiteX1618" fmla="*/ 1055559 w 3949989"/>
                <a:gd name="connsiteY1618" fmla="*/ 2849086 h 3000995"/>
                <a:gd name="connsiteX1619" fmla="*/ 1064293 w 3949989"/>
                <a:gd name="connsiteY1619" fmla="*/ 2833309 h 3000995"/>
                <a:gd name="connsiteX1620" fmla="*/ 1066969 w 3949989"/>
                <a:gd name="connsiteY1620" fmla="*/ 2814011 h 3000995"/>
                <a:gd name="connsiteX1621" fmla="*/ 1075843 w 3949989"/>
                <a:gd name="connsiteY1621" fmla="*/ 2781753 h 3000995"/>
                <a:gd name="connsiteX1622" fmla="*/ 1091620 w 3949989"/>
                <a:gd name="connsiteY1622" fmla="*/ 2778373 h 3000995"/>
                <a:gd name="connsiteX1623" fmla="*/ 1097677 w 3949989"/>
                <a:gd name="connsiteY1623" fmla="*/ 2773443 h 3000995"/>
                <a:gd name="connsiteX1624" fmla="*/ 1107397 w 3949989"/>
                <a:gd name="connsiteY1624" fmla="*/ 2772456 h 3000995"/>
                <a:gd name="connsiteX1625" fmla="*/ 1116835 w 3949989"/>
                <a:gd name="connsiteY1625" fmla="*/ 2754285 h 3000995"/>
                <a:gd name="connsiteX1626" fmla="*/ 1123878 w 3949989"/>
                <a:gd name="connsiteY1626" fmla="*/ 2750341 h 3000995"/>
                <a:gd name="connsiteX1627" fmla="*/ 1127822 w 3949989"/>
                <a:gd name="connsiteY1627" fmla="*/ 2743298 h 3000995"/>
                <a:gd name="connsiteX1628" fmla="*/ 1132330 w 3949989"/>
                <a:gd name="connsiteY1628" fmla="*/ 2742312 h 3000995"/>
                <a:gd name="connsiteX1629" fmla="*/ 1130639 w 3949989"/>
                <a:gd name="connsiteY1629" fmla="*/ 2714843 h 3000995"/>
                <a:gd name="connsiteX1630" fmla="*/ 1126695 w 3949989"/>
                <a:gd name="connsiteY1630" fmla="*/ 2702166 h 3000995"/>
                <a:gd name="connsiteX1631" fmla="*/ 1118525 w 3949989"/>
                <a:gd name="connsiteY1631" fmla="*/ 2693996 h 3000995"/>
                <a:gd name="connsiteX1632" fmla="*/ 1108665 w 3949989"/>
                <a:gd name="connsiteY1632" fmla="*/ 2664696 h 3000995"/>
                <a:gd name="connsiteX1633" fmla="*/ 1138105 w 3949989"/>
                <a:gd name="connsiteY1633" fmla="*/ 2640749 h 3000995"/>
                <a:gd name="connsiteX1634" fmla="*/ 1153882 w 3949989"/>
                <a:gd name="connsiteY1634" fmla="*/ 2632720 h 3000995"/>
                <a:gd name="connsiteX1635" fmla="*/ 1170363 w 3949989"/>
                <a:gd name="connsiteY1635" fmla="*/ 2616098 h 3000995"/>
                <a:gd name="connsiteX1636" fmla="*/ 1190647 w 3949989"/>
                <a:gd name="connsiteY1636" fmla="*/ 2592574 h 3000995"/>
                <a:gd name="connsiteX1637" fmla="*/ 1203325 w 3949989"/>
                <a:gd name="connsiteY1637" fmla="*/ 2588771 h 3000995"/>
                <a:gd name="connsiteX1638" fmla="*/ 1207269 w 3949989"/>
                <a:gd name="connsiteY1638" fmla="*/ 2584404 h 3000995"/>
                <a:gd name="connsiteX1639" fmla="*/ 1214876 w 3949989"/>
                <a:gd name="connsiteY1639" fmla="*/ 2583559 h 3000995"/>
                <a:gd name="connsiteX1640" fmla="*/ 1223891 w 3949989"/>
                <a:gd name="connsiteY1640" fmla="*/ 2576234 h 3000995"/>
                <a:gd name="connsiteX1641" fmla="*/ 1231498 w 3949989"/>
                <a:gd name="connsiteY1641" fmla="*/ 2573135 h 3000995"/>
                <a:gd name="connsiteX1642" fmla="*/ 1243049 w 3949989"/>
                <a:gd name="connsiteY1642" fmla="*/ 2554541 h 3000995"/>
                <a:gd name="connsiteX1643" fmla="*/ 1243049 w 3949989"/>
                <a:gd name="connsiteY1643" fmla="*/ 2523551 h 3000995"/>
                <a:gd name="connsiteX1644" fmla="*/ 1234033 w 3949989"/>
                <a:gd name="connsiteY1644" fmla="*/ 2512845 h 3000995"/>
                <a:gd name="connsiteX1645" fmla="*/ 1228539 w 3949989"/>
                <a:gd name="connsiteY1645" fmla="*/ 2496364 h 3000995"/>
                <a:gd name="connsiteX1646" fmla="*/ 1228539 w 3949989"/>
                <a:gd name="connsiteY1646" fmla="*/ 2463402 h 3000995"/>
                <a:gd name="connsiteX1647" fmla="*/ 1228539 w 3949989"/>
                <a:gd name="connsiteY1647" fmla="*/ 2446921 h 3000995"/>
                <a:gd name="connsiteX1648" fmla="*/ 1226426 w 3949989"/>
                <a:gd name="connsiteY1648" fmla="*/ 2440864 h 3000995"/>
                <a:gd name="connsiteX1649" fmla="*/ 1220933 w 3949989"/>
                <a:gd name="connsiteY1649" fmla="*/ 2435371 h 3000995"/>
                <a:gd name="connsiteX1650" fmla="*/ 1199099 w 3949989"/>
                <a:gd name="connsiteY1650" fmla="*/ 2421284 h 3000995"/>
                <a:gd name="connsiteX1651" fmla="*/ 1189379 w 3949989"/>
                <a:gd name="connsiteY1651" fmla="*/ 2411565 h 3000995"/>
                <a:gd name="connsiteX1652" fmla="*/ 1187407 w 3949989"/>
                <a:gd name="connsiteY1652" fmla="*/ 2394520 h 3000995"/>
                <a:gd name="connsiteX1653" fmla="*/ 1187407 w 3949989"/>
                <a:gd name="connsiteY1653" fmla="*/ 2361699 h 3000995"/>
                <a:gd name="connsiteX1654" fmla="*/ 1190788 w 3949989"/>
                <a:gd name="connsiteY1654" fmla="*/ 2345782 h 3000995"/>
                <a:gd name="connsiteX1655" fmla="*/ 1196282 w 3949989"/>
                <a:gd name="connsiteY1655" fmla="*/ 2329441 h 3000995"/>
                <a:gd name="connsiteX1656" fmla="*/ 1203888 w 3949989"/>
                <a:gd name="connsiteY1656" fmla="*/ 2318454 h 3000995"/>
                <a:gd name="connsiteX1657" fmla="*/ 1214735 w 3949989"/>
                <a:gd name="connsiteY1657" fmla="*/ 2306199 h 3000995"/>
                <a:gd name="connsiteX1658" fmla="*/ 1234878 w 3949989"/>
                <a:gd name="connsiteY1658" fmla="*/ 2293099 h 3000995"/>
                <a:gd name="connsiteX1659" fmla="*/ 1240090 w 3949989"/>
                <a:gd name="connsiteY1659" fmla="*/ 2285492 h 3000995"/>
                <a:gd name="connsiteX1660" fmla="*/ 1241921 w 3949989"/>
                <a:gd name="connsiteY1660" fmla="*/ 2276618 h 3000995"/>
                <a:gd name="connsiteX1661" fmla="*/ 1246993 w 3949989"/>
                <a:gd name="connsiteY1661" fmla="*/ 2269434 h 3000995"/>
                <a:gd name="connsiteX1662" fmla="*/ 1253050 w 3949989"/>
                <a:gd name="connsiteY1662" fmla="*/ 2255347 h 3000995"/>
                <a:gd name="connsiteX1663" fmla="*/ 1264037 w 3949989"/>
                <a:gd name="connsiteY1663" fmla="*/ 2235486 h 3000995"/>
                <a:gd name="connsiteX1664" fmla="*/ 1272207 w 3949989"/>
                <a:gd name="connsiteY1664" fmla="*/ 2221399 h 3000995"/>
                <a:gd name="connsiteX1665" fmla="*/ 1286293 w 3949989"/>
                <a:gd name="connsiteY1665" fmla="*/ 2210553 h 3000995"/>
                <a:gd name="connsiteX1666" fmla="*/ 1308127 w 3949989"/>
                <a:gd name="connsiteY1666" fmla="*/ 2191395 h 3000995"/>
                <a:gd name="connsiteX1667" fmla="*/ 1314325 w 3949989"/>
                <a:gd name="connsiteY1667" fmla="*/ 2189423 h 3000995"/>
                <a:gd name="connsiteX1668" fmla="*/ 1318974 w 3949989"/>
                <a:gd name="connsiteY1668" fmla="*/ 2185902 h 3000995"/>
                <a:gd name="connsiteX1669" fmla="*/ 1327425 w 3949989"/>
                <a:gd name="connsiteY1669" fmla="*/ 2182662 h 3000995"/>
                <a:gd name="connsiteX1670" fmla="*/ 1335595 w 3949989"/>
                <a:gd name="connsiteY1670" fmla="*/ 2174914 h 3000995"/>
                <a:gd name="connsiteX1671" fmla="*/ 1349682 w 3949989"/>
                <a:gd name="connsiteY1671" fmla="*/ 2158433 h 3000995"/>
                <a:gd name="connsiteX1672" fmla="*/ 1355457 w 3949989"/>
                <a:gd name="connsiteY1672" fmla="*/ 2156602 h 3000995"/>
                <a:gd name="connsiteX1673" fmla="*/ 1357993 w 3949989"/>
                <a:gd name="connsiteY1673" fmla="*/ 2150263 h 3000995"/>
                <a:gd name="connsiteX1674" fmla="*/ 1361233 w 3949989"/>
                <a:gd name="connsiteY1674" fmla="*/ 2139839 h 3000995"/>
                <a:gd name="connsiteX1675" fmla="*/ 1366304 w 3949989"/>
                <a:gd name="connsiteY1675" fmla="*/ 2139839 h 3000995"/>
                <a:gd name="connsiteX1676" fmla="*/ 1368557 w 3949989"/>
                <a:gd name="connsiteY1676" fmla="*/ 2133923 h 3000995"/>
                <a:gd name="connsiteX1677" fmla="*/ 1371797 w 3949989"/>
                <a:gd name="connsiteY1677" fmla="*/ 2120682 h 3000995"/>
                <a:gd name="connsiteX1678" fmla="*/ 1371797 w 3949989"/>
                <a:gd name="connsiteY1678" fmla="*/ 2101806 h 3000995"/>
                <a:gd name="connsiteX1679" fmla="*/ 1379263 w 3949989"/>
                <a:gd name="connsiteY1679" fmla="*/ 2101102 h 3000995"/>
                <a:gd name="connsiteX1680" fmla="*/ 1383066 w 3949989"/>
                <a:gd name="connsiteY1680" fmla="*/ 2085748 h 3000995"/>
                <a:gd name="connsiteX1681" fmla="*/ 1387856 w 3949989"/>
                <a:gd name="connsiteY1681" fmla="*/ 2071661 h 3000995"/>
                <a:gd name="connsiteX1682" fmla="*/ 1393490 w 3949989"/>
                <a:gd name="connsiteY1682" fmla="*/ 2057575 h 3000995"/>
                <a:gd name="connsiteX1683" fmla="*/ 1393490 w 3949989"/>
                <a:gd name="connsiteY1683" fmla="*/ 2035600 h 3000995"/>
                <a:gd name="connsiteX1684" fmla="*/ 1393490 w 3949989"/>
                <a:gd name="connsiteY1684" fmla="*/ 2027289 h 3000995"/>
                <a:gd name="connsiteX1685" fmla="*/ 1396448 w 3949989"/>
                <a:gd name="connsiteY1685" fmla="*/ 2019260 h 3000995"/>
                <a:gd name="connsiteX1686" fmla="*/ 1396448 w 3949989"/>
                <a:gd name="connsiteY1686" fmla="*/ 1997286 h 3000995"/>
                <a:gd name="connsiteX1687" fmla="*/ 1399688 w 3949989"/>
                <a:gd name="connsiteY1687" fmla="*/ 1981368 h 3000995"/>
                <a:gd name="connsiteX1688" fmla="*/ 1396448 w 3949989"/>
                <a:gd name="connsiteY1688" fmla="*/ 1967282 h 3000995"/>
                <a:gd name="connsiteX1689" fmla="*/ 1390250 w 3949989"/>
                <a:gd name="connsiteY1689" fmla="*/ 1969676 h 3000995"/>
                <a:gd name="connsiteX1690" fmla="*/ 1378418 w 3949989"/>
                <a:gd name="connsiteY1690" fmla="*/ 1970803 h 3000995"/>
                <a:gd name="connsiteX1691" fmla="*/ 1371797 w 3949989"/>
                <a:gd name="connsiteY1691" fmla="*/ 1975874 h 3000995"/>
                <a:gd name="connsiteX1692" fmla="*/ 1366304 w 3949989"/>
                <a:gd name="connsiteY1692" fmla="*/ 1975874 h 3000995"/>
                <a:gd name="connsiteX1693" fmla="*/ 1360669 w 3949989"/>
                <a:gd name="connsiteY1693" fmla="*/ 1980382 h 3000995"/>
                <a:gd name="connsiteX1694" fmla="*/ 1342075 w 3949989"/>
                <a:gd name="connsiteY1694" fmla="*/ 1983481 h 3000995"/>
                <a:gd name="connsiteX1695" fmla="*/ 1333483 w 3949989"/>
                <a:gd name="connsiteY1695" fmla="*/ 1986439 h 3000995"/>
                <a:gd name="connsiteX1696" fmla="*/ 1320946 w 3949989"/>
                <a:gd name="connsiteY1696" fmla="*/ 1986439 h 3000995"/>
                <a:gd name="connsiteX1697" fmla="*/ 1314888 w 3949989"/>
                <a:gd name="connsiteY1697" fmla="*/ 1989256 h 3000995"/>
                <a:gd name="connsiteX1698" fmla="*/ 1306578 w 3949989"/>
                <a:gd name="connsiteY1698" fmla="*/ 1991933 h 3000995"/>
                <a:gd name="connsiteX1699" fmla="*/ 1289533 w 3949989"/>
                <a:gd name="connsiteY1699" fmla="*/ 1999539 h 3000995"/>
                <a:gd name="connsiteX1700" fmla="*/ 1270376 w 3949989"/>
                <a:gd name="connsiteY1700" fmla="*/ 1999539 h 3000995"/>
                <a:gd name="connsiteX1701" fmla="*/ 1251641 w 3949989"/>
                <a:gd name="connsiteY1701" fmla="*/ 1996300 h 3000995"/>
                <a:gd name="connsiteX1702" fmla="*/ 1248260 w 3949989"/>
                <a:gd name="connsiteY1702" fmla="*/ 1988693 h 3000995"/>
                <a:gd name="connsiteX1703" fmla="*/ 1248260 w 3949989"/>
                <a:gd name="connsiteY1703" fmla="*/ 1975452 h 3000995"/>
                <a:gd name="connsiteX1704" fmla="*/ 1246007 w 3949989"/>
                <a:gd name="connsiteY1704" fmla="*/ 1972353 h 3000995"/>
                <a:gd name="connsiteX1705" fmla="*/ 1246007 w 3949989"/>
                <a:gd name="connsiteY1705" fmla="*/ 1964464 h 3000995"/>
                <a:gd name="connsiteX1706" fmla="*/ 1236005 w 3949989"/>
                <a:gd name="connsiteY1706" fmla="*/ 1960661 h 3000995"/>
                <a:gd name="connsiteX1707" fmla="*/ 1234878 w 3949989"/>
                <a:gd name="connsiteY1707" fmla="*/ 1956294 h 3000995"/>
                <a:gd name="connsiteX1708" fmla="*/ 1213749 w 3949989"/>
                <a:gd name="connsiteY1708" fmla="*/ 1947420 h 3000995"/>
                <a:gd name="connsiteX1709" fmla="*/ 1197127 w 3949989"/>
                <a:gd name="connsiteY1709" fmla="*/ 1947420 h 3000995"/>
                <a:gd name="connsiteX1710" fmla="*/ 1186562 w 3949989"/>
                <a:gd name="connsiteY1710" fmla="*/ 1944039 h 3000995"/>
                <a:gd name="connsiteX1711" fmla="*/ 1184167 w 3949989"/>
                <a:gd name="connsiteY1711" fmla="*/ 1924741 h 3000995"/>
                <a:gd name="connsiteX1712" fmla="*/ 1177406 w 3949989"/>
                <a:gd name="connsiteY1712" fmla="*/ 1917839 h 3000995"/>
                <a:gd name="connsiteX1713" fmla="*/ 1167546 w 3949989"/>
                <a:gd name="connsiteY1713" fmla="*/ 1913894 h 3000995"/>
                <a:gd name="connsiteX1714" fmla="*/ 1163601 w 3949989"/>
                <a:gd name="connsiteY1714" fmla="*/ 1904175 h 3000995"/>
                <a:gd name="connsiteX1715" fmla="*/ 1158812 w 3949989"/>
                <a:gd name="connsiteY1715" fmla="*/ 1895301 h 3000995"/>
                <a:gd name="connsiteX1716" fmla="*/ 1152755 w 3949989"/>
                <a:gd name="connsiteY1716" fmla="*/ 1887694 h 3000995"/>
                <a:gd name="connsiteX1717" fmla="*/ 1146980 w 3949989"/>
                <a:gd name="connsiteY1717" fmla="*/ 1885158 h 3000995"/>
                <a:gd name="connsiteX1718" fmla="*/ 1145148 w 3949989"/>
                <a:gd name="connsiteY1718" fmla="*/ 1878820 h 3000995"/>
                <a:gd name="connsiteX1719" fmla="*/ 1136696 w 3949989"/>
                <a:gd name="connsiteY1719" fmla="*/ 1859803 h 3000995"/>
                <a:gd name="connsiteX1720" fmla="*/ 1134865 w 3949989"/>
                <a:gd name="connsiteY1720" fmla="*/ 1847971 h 3000995"/>
                <a:gd name="connsiteX1721" fmla="*/ 1131907 w 3949989"/>
                <a:gd name="connsiteY1721" fmla="*/ 1845435 h 3000995"/>
                <a:gd name="connsiteX1722" fmla="*/ 1130780 w 3949989"/>
                <a:gd name="connsiteY1722" fmla="*/ 1838392 h 3000995"/>
                <a:gd name="connsiteX1723" fmla="*/ 1125850 w 3949989"/>
                <a:gd name="connsiteY1723" fmla="*/ 1826841 h 3000995"/>
                <a:gd name="connsiteX1724" fmla="*/ 1125850 w 3949989"/>
                <a:gd name="connsiteY1724" fmla="*/ 1821770 h 3000995"/>
                <a:gd name="connsiteX1725" fmla="*/ 1120075 w 3949989"/>
                <a:gd name="connsiteY1725" fmla="*/ 1819375 h 3000995"/>
                <a:gd name="connsiteX1726" fmla="*/ 1102185 w 3949989"/>
                <a:gd name="connsiteY1726" fmla="*/ 1807261 h 3000995"/>
                <a:gd name="connsiteX1727" fmla="*/ 1101199 w 3949989"/>
                <a:gd name="connsiteY1727" fmla="*/ 1802753 h 3000995"/>
                <a:gd name="connsiteX1728" fmla="*/ 1087113 w 3949989"/>
                <a:gd name="connsiteY1728" fmla="*/ 1788667 h 3000995"/>
                <a:gd name="connsiteX1729" fmla="*/ 1083028 w 3949989"/>
                <a:gd name="connsiteY1729" fmla="*/ 1781906 h 3000995"/>
                <a:gd name="connsiteX1730" fmla="*/ 1081760 w 3949989"/>
                <a:gd name="connsiteY1730" fmla="*/ 1769510 h 3000995"/>
                <a:gd name="connsiteX1731" fmla="*/ 1073449 w 3949989"/>
                <a:gd name="connsiteY1731" fmla="*/ 1753169 h 3000995"/>
                <a:gd name="connsiteX1732" fmla="*/ 1068660 w 3949989"/>
                <a:gd name="connsiteY1732" fmla="*/ 1746972 h 3000995"/>
                <a:gd name="connsiteX1733" fmla="*/ 1063025 w 3949989"/>
                <a:gd name="connsiteY1733" fmla="*/ 1738942 h 3000995"/>
                <a:gd name="connsiteX1734" fmla="*/ 1061194 w 3949989"/>
                <a:gd name="connsiteY1734" fmla="*/ 1729927 h 3000995"/>
                <a:gd name="connsiteX1735" fmla="*/ 1055559 w 3949989"/>
                <a:gd name="connsiteY1735" fmla="*/ 1721757 h 3000995"/>
                <a:gd name="connsiteX1736" fmla="*/ 1049502 w 3949989"/>
                <a:gd name="connsiteY1736" fmla="*/ 1703163 h 3000995"/>
                <a:gd name="connsiteX1737" fmla="*/ 1037951 w 3949989"/>
                <a:gd name="connsiteY1737" fmla="*/ 1689077 h 3000995"/>
                <a:gd name="connsiteX1738" fmla="*/ 1030204 w 3949989"/>
                <a:gd name="connsiteY1738" fmla="*/ 1680907 h 3000995"/>
                <a:gd name="connsiteX1739" fmla="*/ 1030204 w 3949989"/>
                <a:gd name="connsiteY1739" fmla="*/ 1675836 h 3000995"/>
                <a:gd name="connsiteX1740" fmla="*/ 1025837 w 3949989"/>
                <a:gd name="connsiteY1740" fmla="*/ 1672032 h 3000995"/>
                <a:gd name="connsiteX1741" fmla="*/ 1019075 w 3949989"/>
                <a:gd name="connsiteY1741" fmla="*/ 1654142 h 3000995"/>
                <a:gd name="connsiteX1742" fmla="*/ 1011469 w 3949989"/>
                <a:gd name="connsiteY1742" fmla="*/ 1637098 h 3000995"/>
                <a:gd name="connsiteX1743" fmla="*/ 1014286 w 3949989"/>
                <a:gd name="connsiteY1743" fmla="*/ 1614701 h 3000995"/>
                <a:gd name="connsiteX1744" fmla="*/ 1022456 w 3949989"/>
                <a:gd name="connsiteY1744" fmla="*/ 1620617 h 3000995"/>
                <a:gd name="connsiteX1745" fmla="*/ 1033584 w 3949989"/>
                <a:gd name="connsiteY1745" fmla="*/ 1623294 h 3000995"/>
                <a:gd name="connsiteX1746" fmla="*/ 1044572 w 3949989"/>
                <a:gd name="connsiteY1746" fmla="*/ 1639775 h 3000995"/>
                <a:gd name="connsiteX1747" fmla="*/ 1047108 w 3949989"/>
                <a:gd name="connsiteY1747" fmla="*/ 1648085 h 3000995"/>
                <a:gd name="connsiteX1748" fmla="*/ 1056264 w 3949989"/>
                <a:gd name="connsiteY1748" fmla="*/ 1652593 h 3000995"/>
                <a:gd name="connsiteX1749" fmla="*/ 1060067 w 3949989"/>
                <a:gd name="connsiteY1749" fmla="*/ 1659636 h 3000995"/>
                <a:gd name="connsiteX1750" fmla="*/ 1065561 w 3949989"/>
                <a:gd name="connsiteY1750" fmla="*/ 1667947 h 3000995"/>
                <a:gd name="connsiteX1751" fmla="*/ 1074998 w 3949989"/>
                <a:gd name="connsiteY1751" fmla="*/ 1685837 h 3000995"/>
                <a:gd name="connsiteX1752" fmla="*/ 1089085 w 3949989"/>
                <a:gd name="connsiteY1752" fmla="*/ 1693866 h 3000995"/>
                <a:gd name="connsiteX1753" fmla="*/ 1104439 w 3949989"/>
                <a:gd name="connsiteY1753" fmla="*/ 1707952 h 3000995"/>
                <a:gd name="connsiteX1754" fmla="*/ 1108242 w 3949989"/>
                <a:gd name="connsiteY1754" fmla="*/ 1722743 h 3000995"/>
                <a:gd name="connsiteX1755" fmla="*/ 1113595 w 3949989"/>
                <a:gd name="connsiteY1755" fmla="*/ 1731758 h 3000995"/>
                <a:gd name="connsiteX1756" fmla="*/ 1122047 w 3949989"/>
                <a:gd name="connsiteY1756" fmla="*/ 1734716 h 3000995"/>
                <a:gd name="connsiteX1757" fmla="*/ 1125991 w 3949989"/>
                <a:gd name="connsiteY1757" fmla="*/ 1743732 h 3000995"/>
                <a:gd name="connsiteX1758" fmla="*/ 1140077 w 3949989"/>
                <a:gd name="connsiteY1758" fmla="*/ 1753874 h 3000995"/>
                <a:gd name="connsiteX1759" fmla="*/ 1140077 w 3949989"/>
                <a:gd name="connsiteY1759" fmla="*/ 1775426 h 3000995"/>
                <a:gd name="connsiteX1760" fmla="*/ 1152755 w 3949989"/>
                <a:gd name="connsiteY1760" fmla="*/ 1784723 h 3000995"/>
                <a:gd name="connsiteX1761" fmla="*/ 1158671 w 3949989"/>
                <a:gd name="connsiteY1761" fmla="*/ 1797964 h 3000995"/>
                <a:gd name="connsiteX1762" fmla="*/ 1169095 w 3949989"/>
                <a:gd name="connsiteY1762" fmla="*/ 1809374 h 3000995"/>
                <a:gd name="connsiteX1763" fmla="*/ 1170081 w 3949989"/>
                <a:gd name="connsiteY1763" fmla="*/ 1813882 h 3000995"/>
                <a:gd name="connsiteX1764" fmla="*/ 1186844 w 3949989"/>
                <a:gd name="connsiteY1764" fmla="*/ 1819094 h 3000995"/>
                <a:gd name="connsiteX1765" fmla="*/ 1188675 w 3949989"/>
                <a:gd name="connsiteY1765" fmla="*/ 1828109 h 3000995"/>
                <a:gd name="connsiteX1766" fmla="*/ 1191633 w 3949989"/>
                <a:gd name="connsiteY1766" fmla="*/ 1836138 h 3000995"/>
                <a:gd name="connsiteX1767" fmla="*/ 1193464 w 3949989"/>
                <a:gd name="connsiteY1767" fmla="*/ 1845153 h 3000995"/>
                <a:gd name="connsiteX1768" fmla="*/ 1199803 w 3949989"/>
                <a:gd name="connsiteY1768" fmla="*/ 1852619 h 3000995"/>
                <a:gd name="connsiteX1769" fmla="*/ 1213890 w 3949989"/>
                <a:gd name="connsiteY1769" fmla="*/ 1866705 h 3000995"/>
                <a:gd name="connsiteX1770" fmla="*/ 1213890 w 3949989"/>
                <a:gd name="connsiteY1770" fmla="*/ 1910655 h 3000995"/>
                <a:gd name="connsiteX1771" fmla="*/ 1221355 w 3949989"/>
                <a:gd name="connsiteY1771" fmla="*/ 1924741 h 3000995"/>
                <a:gd name="connsiteX1772" fmla="*/ 1226849 w 3949989"/>
                <a:gd name="connsiteY1772" fmla="*/ 1930235 h 3000995"/>
                <a:gd name="connsiteX1773" fmla="*/ 1238118 w 3949989"/>
                <a:gd name="connsiteY1773" fmla="*/ 1932629 h 3000995"/>
                <a:gd name="connsiteX1774" fmla="*/ 1244034 w 3949989"/>
                <a:gd name="connsiteY1774" fmla="*/ 1943194 h 3000995"/>
                <a:gd name="connsiteX1775" fmla="*/ 1254881 w 3949989"/>
                <a:gd name="connsiteY1775" fmla="*/ 1951646 h 3000995"/>
                <a:gd name="connsiteX1776" fmla="*/ 1268967 w 3949989"/>
                <a:gd name="connsiteY1776" fmla="*/ 1948547 h 3000995"/>
                <a:gd name="connsiteX1777" fmla="*/ 1277137 w 3949989"/>
                <a:gd name="connsiteY1777" fmla="*/ 1948547 h 3000995"/>
                <a:gd name="connsiteX1778" fmla="*/ 1288406 w 3949989"/>
                <a:gd name="connsiteY1778" fmla="*/ 1946434 h 3000995"/>
                <a:gd name="connsiteX1779" fmla="*/ 1304183 w 3949989"/>
                <a:gd name="connsiteY1779" fmla="*/ 1945307 h 3000995"/>
                <a:gd name="connsiteX1780" fmla="*/ 1307986 w 3949989"/>
                <a:gd name="connsiteY1780" fmla="*/ 1940940 h 3000995"/>
                <a:gd name="connsiteX1781" fmla="*/ 1315734 w 3949989"/>
                <a:gd name="connsiteY1781" fmla="*/ 1938405 h 3000995"/>
                <a:gd name="connsiteX1782" fmla="*/ 1327143 w 3949989"/>
                <a:gd name="connsiteY1782" fmla="*/ 1930094 h 3000995"/>
                <a:gd name="connsiteX1783" fmla="*/ 1343061 w 3949989"/>
                <a:gd name="connsiteY1783" fmla="*/ 1923896 h 3000995"/>
                <a:gd name="connsiteX1784" fmla="*/ 1357147 w 3949989"/>
                <a:gd name="connsiteY1784" fmla="*/ 1921079 h 3000995"/>
                <a:gd name="connsiteX1785" fmla="*/ 1373629 w 3949989"/>
                <a:gd name="connsiteY1785" fmla="*/ 1921079 h 3000995"/>
                <a:gd name="connsiteX1786" fmla="*/ 1386870 w 3949989"/>
                <a:gd name="connsiteY1786" fmla="*/ 1917839 h 3000995"/>
                <a:gd name="connsiteX1787" fmla="*/ 1392223 w 3949989"/>
                <a:gd name="connsiteY1787" fmla="*/ 1906711 h 3000995"/>
                <a:gd name="connsiteX1788" fmla="*/ 1400393 w 3949989"/>
                <a:gd name="connsiteY1788" fmla="*/ 1898540 h 3000995"/>
                <a:gd name="connsiteX1789" fmla="*/ 1406591 w 3949989"/>
                <a:gd name="connsiteY1789" fmla="*/ 1896568 h 3000995"/>
                <a:gd name="connsiteX1790" fmla="*/ 1411239 w 3949989"/>
                <a:gd name="connsiteY1790" fmla="*/ 1893047 h 3000995"/>
                <a:gd name="connsiteX1791" fmla="*/ 1434482 w 3949989"/>
                <a:gd name="connsiteY1791" fmla="*/ 1880510 h 3000995"/>
                <a:gd name="connsiteX1792" fmla="*/ 1448568 w 3949989"/>
                <a:gd name="connsiteY1792" fmla="*/ 1869804 h 3000995"/>
                <a:gd name="connsiteX1793" fmla="*/ 1452371 w 3949989"/>
                <a:gd name="connsiteY1793" fmla="*/ 1862761 h 3000995"/>
                <a:gd name="connsiteX1794" fmla="*/ 1460823 w 3949989"/>
                <a:gd name="connsiteY1794" fmla="*/ 1857549 h 3000995"/>
                <a:gd name="connsiteX1795" fmla="*/ 1464767 w 3949989"/>
                <a:gd name="connsiteY1795" fmla="*/ 1850506 h 3000995"/>
                <a:gd name="connsiteX1796" fmla="*/ 1469698 w 3949989"/>
                <a:gd name="connsiteY1796" fmla="*/ 1850506 h 3000995"/>
                <a:gd name="connsiteX1797" fmla="*/ 1475755 w 3949989"/>
                <a:gd name="connsiteY1797" fmla="*/ 1845294 h 3000995"/>
                <a:gd name="connsiteX1798" fmla="*/ 1497025 w 3949989"/>
                <a:gd name="connsiteY1798" fmla="*/ 1842195 h 3000995"/>
                <a:gd name="connsiteX1799" fmla="*/ 1507449 w 3949989"/>
                <a:gd name="connsiteY1799" fmla="*/ 1828109 h 3000995"/>
                <a:gd name="connsiteX1800" fmla="*/ 1508576 w 3949989"/>
                <a:gd name="connsiteY1800" fmla="*/ 1823883 h 3000995"/>
                <a:gd name="connsiteX1801" fmla="*/ 1513083 w 3949989"/>
                <a:gd name="connsiteY1801" fmla="*/ 1820643 h 3000995"/>
                <a:gd name="connsiteX1802" fmla="*/ 1513083 w 3949989"/>
                <a:gd name="connsiteY1802" fmla="*/ 1814868 h 3000995"/>
                <a:gd name="connsiteX1803" fmla="*/ 1515901 w 3949989"/>
                <a:gd name="connsiteY1803" fmla="*/ 1809656 h 3000995"/>
                <a:gd name="connsiteX1804" fmla="*/ 1518718 w 3949989"/>
                <a:gd name="connsiteY1804" fmla="*/ 1801486 h 3000995"/>
                <a:gd name="connsiteX1805" fmla="*/ 1518718 w 3949989"/>
                <a:gd name="connsiteY1805" fmla="*/ 1796414 h 3000995"/>
                <a:gd name="connsiteX1806" fmla="*/ 1523084 w 3949989"/>
                <a:gd name="connsiteY1806" fmla="*/ 1792470 h 3000995"/>
                <a:gd name="connsiteX1807" fmla="*/ 1527029 w 3949989"/>
                <a:gd name="connsiteY1807" fmla="*/ 1785568 h 3000995"/>
                <a:gd name="connsiteX1808" fmla="*/ 1536748 w 3949989"/>
                <a:gd name="connsiteY1808" fmla="*/ 1781624 h 3000995"/>
                <a:gd name="connsiteX1809" fmla="*/ 1537875 w 3949989"/>
                <a:gd name="connsiteY1809" fmla="*/ 1777257 h 3000995"/>
                <a:gd name="connsiteX1810" fmla="*/ 1542242 w 3949989"/>
                <a:gd name="connsiteY1810" fmla="*/ 1776130 h 3000995"/>
                <a:gd name="connsiteX1811" fmla="*/ 1546045 w 3949989"/>
                <a:gd name="connsiteY1811" fmla="*/ 1763453 h 3000995"/>
                <a:gd name="connsiteX1812" fmla="*/ 1550553 w 3949989"/>
                <a:gd name="connsiteY1812" fmla="*/ 1762607 h 3000995"/>
                <a:gd name="connsiteX1813" fmla="*/ 1549003 w 3949989"/>
                <a:gd name="connsiteY1813" fmla="*/ 1723870 h 3000995"/>
                <a:gd name="connsiteX1814" fmla="*/ 1540692 w 3949989"/>
                <a:gd name="connsiteY1814" fmla="*/ 1721334 h 3000995"/>
                <a:gd name="connsiteX1815" fmla="*/ 1531959 w 3949989"/>
                <a:gd name="connsiteY1815" fmla="*/ 1716404 h 3000995"/>
                <a:gd name="connsiteX1816" fmla="*/ 1512661 w 3949989"/>
                <a:gd name="connsiteY1816" fmla="*/ 1707671 h 3000995"/>
                <a:gd name="connsiteX1817" fmla="*/ 1508012 w 3949989"/>
                <a:gd name="connsiteY1817" fmla="*/ 1699219 h 3000995"/>
                <a:gd name="connsiteX1818" fmla="*/ 1498997 w 3949989"/>
                <a:gd name="connsiteY1818" fmla="*/ 1693866 h 3000995"/>
                <a:gd name="connsiteX1819" fmla="*/ 1495616 w 3949989"/>
                <a:gd name="connsiteY1819" fmla="*/ 1689499 h 3000995"/>
                <a:gd name="connsiteX1820" fmla="*/ 1488573 w 3949989"/>
                <a:gd name="connsiteY1820" fmla="*/ 1688513 h 3000995"/>
                <a:gd name="connsiteX1821" fmla="*/ 1482516 w 3949989"/>
                <a:gd name="connsiteY1821" fmla="*/ 1680907 h 3000995"/>
                <a:gd name="connsiteX1822" fmla="*/ 1479135 w 3949989"/>
                <a:gd name="connsiteY1822" fmla="*/ 1670483 h 3000995"/>
                <a:gd name="connsiteX1823" fmla="*/ 1472233 w 3949989"/>
                <a:gd name="connsiteY1823" fmla="*/ 1663721 h 3000995"/>
                <a:gd name="connsiteX1824" fmla="*/ 1450117 w 3949989"/>
                <a:gd name="connsiteY1824" fmla="*/ 1659355 h 3000995"/>
                <a:gd name="connsiteX1825" fmla="*/ 1449272 w 3949989"/>
                <a:gd name="connsiteY1825" fmla="*/ 1666679 h 3000995"/>
                <a:gd name="connsiteX1826" fmla="*/ 1429692 w 3949989"/>
                <a:gd name="connsiteY1826" fmla="*/ 1674568 h 3000995"/>
                <a:gd name="connsiteX1827" fmla="*/ 1425044 w 3949989"/>
                <a:gd name="connsiteY1827" fmla="*/ 1680907 h 3000995"/>
                <a:gd name="connsiteX1828" fmla="*/ 1417296 w 3949989"/>
                <a:gd name="connsiteY1828" fmla="*/ 1684146 h 3000995"/>
                <a:gd name="connsiteX1829" fmla="*/ 1416310 w 3949989"/>
                <a:gd name="connsiteY1829" fmla="*/ 1688513 h 3000995"/>
                <a:gd name="connsiteX1830" fmla="*/ 1406027 w 3949989"/>
                <a:gd name="connsiteY1830" fmla="*/ 1694711 h 3000995"/>
                <a:gd name="connsiteX1831" fmla="*/ 1389828 w 3949989"/>
                <a:gd name="connsiteY1831" fmla="*/ 1694711 h 3000995"/>
                <a:gd name="connsiteX1832" fmla="*/ 1384616 w 3949989"/>
                <a:gd name="connsiteY1832" fmla="*/ 1683583 h 3000995"/>
                <a:gd name="connsiteX1833" fmla="*/ 1381235 w 3949989"/>
                <a:gd name="connsiteY1833" fmla="*/ 1664848 h 3000995"/>
                <a:gd name="connsiteX1834" fmla="*/ 1356584 w 3949989"/>
                <a:gd name="connsiteY1834" fmla="*/ 1654002 h 3000995"/>
                <a:gd name="connsiteX1835" fmla="*/ 1342498 w 3949989"/>
                <a:gd name="connsiteY1835" fmla="*/ 1648367 h 3000995"/>
                <a:gd name="connsiteX1836" fmla="*/ 1334328 w 3949989"/>
                <a:gd name="connsiteY1836" fmla="*/ 1637521 h 3000995"/>
                <a:gd name="connsiteX1837" fmla="*/ 1326158 w 3949989"/>
                <a:gd name="connsiteY1837" fmla="*/ 1626533 h 3000995"/>
                <a:gd name="connsiteX1838" fmla="*/ 1317424 w 3949989"/>
                <a:gd name="connsiteY1838" fmla="*/ 1616250 h 3000995"/>
                <a:gd name="connsiteX1839" fmla="*/ 1312917 w 3949989"/>
                <a:gd name="connsiteY1839" fmla="*/ 1615123 h 3000995"/>
                <a:gd name="connsiteX1840" fmla="*/ 1311930 w 3949989"/>
                <a:gd name="connsiteY1840" fmla="*/ 1610757 h 3000995"/>
                <a:gd name="connsiteX1841" fmla="*/ 1301647 w 3949989"/>
                <a:gd name="connsiteY1841" fmla="*/ 1588078 h 3000995"/>
                <a:gd name="connsiteX1842" fmla="*/ 1298689 w 3949989"/>
                <a:gd name="connsiteY1842" fmla="*/ 1582866 h 3000995"/>
                <a:gd name="connsiteX1843" fmla="*/ 1298689 w 3949989"/>
                <a:gd name="connsiteY1843" fmla="*/ 1574555 h 3000995"/>
                <a:gd name="connsiteX1844" fmla="*/ 1298689 w 3949989"/>
                <a:gd name="connsiteY1844" fmla="*/ 1558356 h 3000995"/>
                <a:gd name="connsiteX1845" fmla="*/ 1307141 w 3949989"/>
                <a:gd name="connsiteY1845" fmla="*/ 1568357 h 3000995"/>
                <a:gd name="connsiteX1846" fmla="*/ 1325594 w 3949989"/>
                <a:gd name="connsiteY1846" fmla="*/ 1574555 h 3000995"/>
                <a:gd name="connsiteX1847" fmla="*/ 1355176 w 3949989"/>
                <a:gd name="connsiteY1847" fmla="*/ 1588641 h 3000995"/>
                <a:gd name="connsiteX1848" fmla="*/ 1356302 w 3949989"/>
                <a:gd name="connsiteY1848" fmla="*/ 1593008 h 3000995"/>
                <a:gd name="connsiteX1849" fmla="*/ 1367149 w 3949989"/>
                <a:gd name="connsiteY1849" fmla="*/ 1607094 h 3000995"/>
                <a:gd name="connsiteX1850" fmla="*/ 1377009 w 3949989"/>
                <a:gd name="connsiteY1850" fmla="*/ 1611038 h 3000995"/>
                <a:gd name="connsiteX1851" fmla="*/ 1391096 w 3949989"/>
                <a:gd name="connsiteY1851" fmla="*/ 1613010 h 3000995"/>
                <a:gd name="connsiteX1852" fmla="*/ 1399406 w 3949989"/>
                <a:gd name="connsiteY1852" fmla="*/ 1614982 h 3000995"/>
                <a:gd name="connsiteX1853" fmla="*/ 1401942 w 3949989"/>
                <a:gd name="connsiteY1853" fmla="*/ 1621321 h 3000995"/>
                <a:gd name="connsiteX1854" fmla="*/ 1409549 w 3949989"/>
                <a:gd name="connsiteY1854" fmla="*/ 1630196 h 3000995"/>
                <a:gd name="connsiteX1855" fmla="*/ 1467303 w 3949989"/>
                <a:gd name="connsiteY1855" fmla="*/ 1638225 h 3000995"/>
                <a:gd name="connsiteX1856" fmla="*/ 1468289 w 3949989"/>
                <a:gd name="connsiteY1856" fmla="*/ 1642592 h 3000995"/>
                <a:gd name="connsiteX1857" fmla="*/ 1476036 w 3949989"/>
                <a:gd name="connsiteY1857" fmla="*/ 1645832 h 3000995"/>
                <a:gd name="connsiteX1858" fmla="*/ 1480544 w 3949989"/>
                <a:gd name="connsiteY1858" fmla="*/ 1652170 h 3000995"/>
                <a:gd name="connsiteX1859" fmla="*/ 1498574 w 3949989"/>
                <a:gd name="connsiteY1859" fmla="*/ 1658932 h 3000995"/>
                <a:gd name="connsiteX1860" fmla="*/ 1517027 w 3949989"/>
                <a:gd name="connsiteY1860" fmla="*/ 1665130 h 3000995"/>
                <a:gd name="connsiteX1861" fmla="*/ 1538438 w 3949989"/>
                <a:gd name="connsiteY1861" fmla="*/ 1665130 h 3000995"/>
                <a:gd name="connsiteX1862" fmla="*/ 1538438 w 3949989"/>
                <a:gd name="connsiteY1862" fmla="*/ 1667384 h 3000995"/>
                <a:gd name="connsiteX1863" fmla="*/ 1560414 w 3949989"/>
                <a:gd name="connsiteY1863" fmla="*/ 1661327 h 3000995"/>
                <a:gd name="connsiteX1864" fmla="*/ 1570696 w 3949989"/>
                <a:gd name="connsiteY1864" fmla="*/ 1655974 h 3000995"/>
                <a:gd name="connsiteX1865" fmla="*/ 1571823 w 3949989"/>
                <a:gd name="connsiteY1865" fmla="*/ 1651607 h 3000995"/>
                <a:gd name="connsiteX1866" fmla="*/ 1576753 w 3949989"/>
                <a:gd name="connsiteY1866" fmla="*/ 1648226 h 3000995"/>
                <a:gd name="connsiteX1867" fmla="*/ 1601968 w 3949989"/>
                <a:gd name="connsiteY1867" fmla="*/ 1650339 h 3000995"/>
                <a:gd name="connsiteX1868" fmla="*/ 1628732 w 3949989"/>
                <a:gd name="connsiteY1868" fmla="*/ 1651043 h 3000995"/>
                <a:gd name="connsiteX1869" fmla="*/ 1634367 w 3949989"/>
                <a:gd name="connsiteY1869" fmla="*/ 1651043 h 3000995"/>
                <a:gd name="connsiteX1870" fmla="*/ 1637606 w 3949989"/>
                <a:gd name="connsiteY1870" fmla="*/ 1654002 h 3000995"/>
                <a:gd name="connsiteX1871" fmla="*/ 1647890 w 3949989"/>
                <a:gd name="connsiteY1871" fmla="*/ 1659495 h 3000995"/>
                <a:gd name="connsiteX1872" fmla="*/ 1661976 w 3949989"/>
                <a:gd name="connsiteY1872" fmla="*/ 1672455 h 3000995"/>
                <a:gd name="connsiteX1873" fmla="*/ 1669583 w 3949989"/>
                <a:gd name="connsiteY1873" fmla="*/ 1678653 h 3000995"/>
                <a:gd name="connsiteX1874" fmla="*/ 1679865 w 3949989"/>
                <a:gd name="connsiteY1874" fmla="*/ 1682034 h 3000995"/>
                <a:gd name="connsiteX1875" fmla="*/ 1694656 w 3949989"/>
                <a:gd name="connsiteY1875" fmla="*/ 1694570 h 3000995"/>
                <a:gd name="connsiteX1876" fmla="*/ 1708743 w 3949989"/>
                <a:gd name="connsiteY1876" fmla="*/ 1705417 h 3000995"/>
                <a:gd name="connsiteX1877" fmla="*/ 1719166 w 3949989"/>
                <a:gd name="connsiteY1877" fmla="*/ 1708516 h 3000995"/>
                <a:gd name="connsiteX1878" fmla="*/ 1725223 w 3949989"/>
                <a:gd name="connsiteY1878" fmla="*/ 1716263 h 3000995"/>
                <a:gd name="connsiteX1879" fmla="*/ 1729309 w 3949989"/>
                <a:gd name="connsiteY1879" fmla="*/ 1725842 h 3000995"/>
                <a:gd name="connsiteX1880" fmla="*/ 1731844 w 3949989"/>
                <a:gd name="connsiteY1880" fmla="*/ 1736970 h 3000995"/>
                <a:gd name="connsiteX1881" fmla="*/ 1735507 w 3949989"/>
                <a:gd name="connsiteY1881" fmla="*/ 1738801 h 3000995"/>
                <a:gd name="connsiteX1882" fmla="*/ 1738746 w 3949989"/>
                <a:gd name="connsiteY1882" fmla="*/ 1743732 h 3000995"/>
                <a:gd name="connsiteX1883" fmla="*/ 1748748 w 3949989"/>
                <a:gd name="connsiteY1883" fmla="*/ 1747535 h 3000995"/>
                <a:gd name="connsiteX1884" fmla="*/ 1749593 w 3949989"/>
                <a:gd name="connsiteY1884" fmla="*/ 1752183 h 3000995"/>
                <a:gd name="connsiteX1885" fmla="*/ 1757904 w 3949989"/>
                <a:gd name="connsiteY1885" fmla="*/ 1754719 h 3000995"/>
                <a:gd name="connsiteX1886" fmla="*/ 1767905 w 3949989"/>
                <a:gd name="connsiteY1886" fmla="*/ 1755846 h 3000995"/>
                <a:gd name="connsiteX1887" fmla="*/ 1768891 w 3949989"/>
                <a:gd name="connsiteY1887" fmla="*/ 1760354 h 3000995"/>
                <a:gd name="connsiteX1888" fmla="*/ 1779174 w 3949989"/>
                <a:gd name="connsiteY1888" fmla="*/ 1766411 h 3000995"/>
                <a:gd name="connsiteX1889" fmla="*/ 1798050 w 3949989"/>
                <a:gd name="connsiteY1889" fmla="*/ 1760917 h 3000995"/>
                <a:gd name="connsiteX1890" fmla="*/ 1801712 w 3949989"/>
                <a:gd name="connsiteY1890" fmla="*/ 1755987 h 3000995"/>
                <a:gd name="connsiteX1891" fmla="*/ 1812136 w 3949989"/>
                <a:gd name="connsiteY1891" fmla="*/ 1752465 h 3000995"/>
                <a:gd name="connsiteX1892" fmla="*/ 1817630 w 3949989"/>
                <a:gd name="connsiteY1892" fmla="*/ 1766552 h 3000995"/>
                <a:gd name="connsiteX1893" fmla="*/ 1817630 w 3949989"/>
                <a:gd name="connsiteY1893" fmla="*/ 1783173 h 3000995"/>
                <a:gd name="connsiteX1894" fmla="*/ 1814531 w 3949989"/>
                <a:gd name="connsiteY1894" fmla="*/ 1788385 h 3000995"/>
                <a:gd name="connsiteX1895" fmla="*/ 1814531 w 3949989"/>
                <a:gd name="connsiteY1895" fmla="*/ 1798809 h 3000995"/>
                <a:gd name="connsiteX1896" fmla="*/ 1812277 w 3949989"/>
                <a:gd name="connsiteY1896" fmla="*/ 1816135 h 3000995"/>
                <a:gd name="connsiteX1897" fmla="*/ 1821151 w 3949989"/>
                <a:gd name="connsiteY1897" fmla="*/ 1826418 h 3000995"/>
                <a:gd name="connsiteX1898" fmla="*/ 1831575 w 3949989"/>
                <a:gd name="connsiteY1898" fmla="*/ 1835011 h 3000995"/>
                <a:gd name="connsiteX1899" fmla="*/ 1834251 w 3949989"/>
                <a:gd name="connsiteY1899" fmla="*/ 1843181 h 3000995"/>
                <a:gd name="connsiteX1900" fmla="*/ 1841999 w 3949989"/>
                <a:gd name="connsiteY1900" fmla="*/ 1849379 h 3000995"/>
                <a:gd name="connsiteX1901" fmla="*/ 1848056 w 3949989"/>
                <a:gd name="connsiteY1901" fmla="*/ 1862479 h 3000995"/>
                <a:gd name="connsiteX1902" fmla="*/ 1848056 w 3949989"/>
                <a:gd name="connsiteY1902" fmla="*/ 1884313 h 3000995"/>
                <a:gd name="connsiteX1903" fmla="*/ 1848056 w 3949989"/>
                <a:gd name="connsiteY1903" fmla="*/ 1892624 h 3000995"/>
                <a:gd name="connsiteX1904" fmla="*/ 1850733 w 3949989"/>
                <a:gd name="connsiteY1904" fmla="*/ 1900794 h 3000995"/>
                <a:gd name="connsiteX1905" fmla="*/ 1856226 w 3949989"/>
                <a:gd name="connsiteY1905" fmla="*/ 1906288 h 3000995"/>
                <a:gd name="connsiteX1906" fmla="*/ 1864537 w 3949989"/>
                <a:gd name="connsiteY1906" fmla="*/ 1908823 h 3000995"/>
                <a:gd name="connsiteX1907" fmla="*/ 1881300 w 3949989"/>
                <a:gd name="connsiteY1907" fmla="*/ 1936010 h 3000995"/>
                <a:gd name="connsiteX1908" fmla="*/ 1889188 w 3949989"/>
                <a:gd name="connsiteY1908" fmla="*/ 1941926 h 3000995"/>
                <a:gd name="connsiteX1909" fmla="*/ 1889188 w 3949989"/>
                <a:gd name="connsiteY1909" fmla="*/ 1946856 h 3000995"/>
                <a:gd name="connsiteX1910" fmla="*/ 1893555 w 3949989"/>
                <a:gd name="connsiteY1910" fmla="*/ 1950660 h 3000995"/>
                <a:gd name="connsiteX1911" fmla="*/ 1894541 w 3949989"/>
                <a:gd name="connsiteY1911" fmla="*/ 1977142 h 3000995"/>
                <a:gd name="connsiteX1912" fmla="*/ 1902007 w 3949989"/>
                <a:gd name="connsiteY1912" fmla="*/ 1977847 h 3000995"/>
                <a:gd name="connsiteX1913" fmla="*/ 1902852 w 3949989"/>
                <a:gd name="connsiteY1913" fmla="*/ 1985312 h 3000995"/>
                <a:gd name="connsiteX1914" fmla="*/ 1907360 w 3949989"/>
                <a:gd name="connsiteY1914" fmla="*/ 1986157 h 3000995"/>
                <a:gd name="connsiteX1915" fmla="*/ 1908346 w 3949989"/>
                <a:gd name="connsiteY1915" fmla="*/ 1990665 h 3000995"/>
                <a:gd name="connsiteX1916" fmla="*/ 1915671 w 3949989"/>
                <a:gd name="connsiteY1916" fmla="*/ 1991651 h 3000995"/>
                <a:gd name="connsiteX1917" fmla="*/ 1916516 w 3949989"/>
                <a:gd name="connsiteY1917" fmla="*/ 2004470 h 3000995"/>
                <a:gd name="connsiteX1918" fmla="*/ 1921023 w 3949989"/>
                <a:gd name="connsiteY1918" fmla="*/ 2005456 h 3000995"/>
                <a:gd name="connsiteX1919" fmla="*/ 1924122 w 3949989"/>
                <a:gd name="connsiteY1919" fmla="*/ 2017147 h 3000995"/>
                <a:gd name="connsiteX1920" fmla="*/ 1927644 w 3949989"/>
                <a:gd name="connsiteY1920" fmla="*/ 2023486 h 3000995"/>
                <a:gd name="connsiteX1921" fmla="*/ 1932997 w 3949989"/>
                <a:gd name="connsiteY1921" fmla="*/ 2031797 h 3000995"/>
                <a:gd name="connsiteX1922" fmla="*/ 1935251 w 3949989"/>
                <a:gd name="connsiteY1922" fmla="*/ 2031797 h 3000995"/>
                <a:gd name="connsiteX1923" fmla="*/ 1932997 w 3949989"/>
                <a:gd name="connsiteY1923" fmla="*/ 2034051 h 3000995"/>
                <a:gd name="connsiteX1924" fmla="*/ 1937504 w 3949989"/>
                <a:gd name="connsiteY1924" fmla="*/ 2035178 h 3000995"/>
                <a:gd name="connsiteX1925" fmla="*/ 1951591 w 3949989"/>
                <a:gd name="connsiteY1925" fmla="*/ 2042362 h 3000995"/>
                <a:gd name="connsiteX1926" fmla="*/ 1968354 w 3949989"/>
                <a:gd name="connsiteY1926" fmla="*/ 2020810 h 3000995"/>
                <a:gd name="connsiteX1927" fmla="*/ 1974692 w 3949989"/>
                <a:gd name="connsiteY1927" fmla="*/ 2018979 h 3000995"/>
                <a:gd name="connsiteX1928" fmla="*/ 1977228 w 3949989"/>
                <a:gd name="connsiteY1928" fmla="*/ 2013344 h 3000995"/>
                <a:gd name="connsiteX1929" fmla="*/ 1987652 w 3949989"/>
                <a:gd name="connsiteY1929" fmla="*/ 2001652 h 3000995"/>
                <a:gd name="connsiteX1930" fmla="*/ 1987652 w 3949989"/>
                <a:gd name="connsiteY1930" fmla="*/ 1968831 h 3000995"/>
                <a:gd name="connsiteX1931" fmla="*/ 1987652 w 3949989"/>
                <a:gd name="connsiteY1931" fmla="*/ 1952209 h 3000995"/>
                <a:gd name="connsiteX1932" fmla="*/ 1993427 w 3949989"/>
                <a:gd name="connsiteY1932" fmla="*/ 1938123 h 3000995"/>
                <a:gd name="connsiteX1933" fmla="*/ 1993427 w 3949989"/>
                <a:gd name="connsiteY1933" fmla="*/ 1905161 h 3000995"/>
                <a:gd name="connsiteX1934" fmla="*/ 1996808 w 3949989"/>
                <a:gd name="connsiteY1934" fmla="*/ 1872903 h 3000995"/>
                <a:gd name="connsiteX1935" fmla="*/ 2007232 w 3949989"/>
                <a:gd name="connsiteY1935" fmla="*/ 1866846 h 3000995"/>
                <a:gd name="connsiteX1936" fmla="*/ 2012021 w 3949989"/>
                <a:gd name="connsiteY1936" fmla="*/ 1855154 h 3000995"/>
                <a:gd name="connsiteX1937" fmla="*/ 2026108 w 3949989"/>
                <a:gd name="connsiteY1937" fmla="*/ 1831208 h 3000995"/>
                <a:gd name="connsiteX1938" fmla="*/ 2037799 w 3949989"/>
                <a:gd name="connsiteY1938" fmla="*/ 1823601 h 3000995"/>
                <a:gd name="connsiteX1939" fmla="*/ 2042729 w 3949989"/>
                <a:gd name="connsiteY1939" fmla="*/ 1820361 h 3000995"/>
                <a:gd name="connsiteX1940" fmla="*/ 2046110 w 3949989"/>
                <a:gd name="connsiteY1940" fmla="*/ 1814868 h 3000995"/>
                <a:gd name="connsiteX1941" fmla="*/ 2061746 w 3949989"/>
                <a:gd name="connsiteY1941" fmla="*/ 1792893 h 3000995"/>
                <a:gd name="connsiteX1942" fmla="*/ 2073437 w 3949989"/>
                <a:gd name="connsiteY1942" fmla="*/ 1771623 h 3000995"/>
                <a:gd name="connsiteX1943" fmla="*/ 2083721 w 3949989"/>
                <a:gd name="connsiteY1943" fmla="*/ 1765565 h 3000995"/>
                <a:gd name="connsiteX1944" fmla="*/ 2092032 w 3949989"/>
                <a:gd name="connsiteY1944" fmla="*/ 1754578 h 3000995"/>
                <a:gd name="connsiteX1945" fmla="*/ 2094003 w 3949989"/>
                <a:gd name="connsiteY1945" fmla="*/ 1748380 h 3000995"/>
                <a:gd name="connsiteX1946" fmla="*/ 2096680 w 3949989"/>
                <a:gd name="connsiteY1946" fmla="*/ 1742886 h 3000995"/>
                <a:gd name="connsiteX1947" fmla="*/ 2103582 w 3949989"/>
                <a:gd name="connsiteY1947" fmla="*/ 1733308 h 3000995"/>
                <a:gd name="connsiteX1948" fmla="*/ 2135136 w 3949989"/>
                <a:gd name="connsiteY1948" fmla="*/ 1729223 h 3000995"/>
                <a:gd name="connsiteX1949" fmla="*/ 2144574 w 3949989"/>
                <a:gd name="connsiteY1949" fmla="*/ 1722179 h 3000995"/>
                <a:gd name="connsiteX1950" fmla="*/ 2160350 w 3949989"/>
                <a:gd name="connsiteY1950" fmla="*/ 1722179 h 3000995"/>
                <a:gd name="connsiteX1951" fmla="*/ 2174437 w 3949989"/>
                <a:gd name="connsiteY1951" fmla="*/ 1726969 h 3000995"/>
                <a:gd name="connsiteX1952" fmla="*/ 2176972 w 3949989"/>
                <a:gd name="connsiteY1952" fmla="*/ 1733167 h 3000995"/>
                <a:gd name="connsiteX1953" fmla="*/ 2179790 w 3949989"/>
                <a:gd name="connsiteY1953" fmla="*/ 1741478 h 3000995"/>
                <a:gd name="connsiteX1954" fmla="*/ 2188100 w 3949989"/>
                <a:gd name="connsiteY1954" fmla="*/ 1749507 h 3000995"/>
                <a:gd name="connsiteX1955" fmla="*/ 2198524 w 3949989"/>
                <a:gd name="connsiteY1955" fmla="*/ 1755423 h 3000995"/>
                <a:gd name="connsiteX1956" fmla="*/ 2203736 w 3949989"/>
                <a:gd name="connsiteY1956" fmla="*/ 1775003 h 3000995"/>
                <a:gd name="connsiteX1957" fmla="*/ 2209934 w 3949989"/>
                <a:gd name="connsiteY1957" fmla="*/ 1779793 h 3000995"/>
                <a:gd name="connsiteX1958" fmla="*/ 2218104 w 3949989"/>
                <a:gd name="connsiteY1958" fmla="*/ 1782610 h 3000995"/>
                <a:gd name="connsiteX1959" fmla="*/ 2225852 w 3949989"/>
                <a:gd name="connsiteY1959" fmla="*/ 1782610 h 3000995"/>
                <a:gd name="connsiteX1960" fmla="*/ 2231909 w 3949989"/>
                <a:gd name="connsiteY1960" fmla="*/ 1787540 h 3000995"/>
                <a:gd name="connsiteX1961" fmla="*/ 2239657 w 3949989"/>
                <a:gd name="connsiteY1961" fmla="*/ 1790780 h 3000995"/>
                <a:gd name="connsiteX1962" fmla="*/ 2240642 w 3949989"/>
                <a:gd name="connsiteY1962" fmla="*/ 1800781 h 3000995"/>
                <a:gd name="connsiteX1963" fmla="*/ 2245150 w 3949989"/>
                <a:gd name="connsiteY1963" fmla="*/ 1801626 h 3000995"/>
                <a:gd name="connsiteX1964" fmla="*/ 2247685 w 3949989"/>
                <a:gd name="connsiteY1964" fmla="*/ 1829799 h 3000995"/>
                <a:gd name="connsiteX1965" fmla="*/ 2251207 w 3949989"/>
                <a:gd name="connsiteY1965" fmla="*/ 1839941 h 3000995"/>
                <a:gd name="connsiteX1966" fmla="*/ 2251207 w 3949989"/>
                <a:gd name="connsiteY1966" fmla="*/ 1853323 h 3000995"/>
                <a:gd name="connsiteX1967" fmla="*/ 2258673 w 3949989"/>
                <a:gd name="connsiteY1967" fmla="*/ 1854028 h 3000995"/>
                <a:gd name="connsiteX1968" fmla="*/ 2258673 w 3949989"/>
                <a:gd name="connsiteY1968" fmla="*/ 1861493 h 3000995"/>
                <a:gd name="connsiteX1969" fmla="*/ 2269378 w 3949989"/>
                <a:gd name="connsiteY1969" fmla="*/ 1861493 h 3000995"/>
                <a:gd name="connsiteX1970" fmla="*/ 2276844 w 3949989"/>
                <a:gd name="connsiteY1970" fmla="*/ 1855295 h 3000995"/>
                <a:gd name="connsiteX1971" fmla="*/ 2280929 w 3949989"/>
                <a:gd name="connsiteY1971" fmla="*/ 1848534 h 3000995"/>
                <a:gd name="connsiteX1972" fmla="*/ 2284874 w 3949989"/>
                <a:gd name="connsiteY1972" fmla="*/ 1838814 h 3000995"/>
                <a:gd name="connsiteX1973" fmla="*/ 2307552 w 3949989"/>
                <a:gd name="connsiteY1973" fmla="*/ 1836842 h 3000995"/>
                <a:gd name="connsiteX1974" fmla="*/ 2324456 w 3949989"/>
                <a:gd name="connsiteY1974" fmla="*/ 1847266 h 3000995"/>
                <a:gd name="connsiteX1975" fmla="*/ 2329104 w 3949989"/>
                <a:gd name="connsiteY1975" fmla="*/ 1848252 h 3000995"/>
                <a:gd name="connsiteX1976" fmla="*/ 2327414 w 3949989"/>
                <a:gd name="connsiteY1976" fmla="*/ 1863606 h 3000995"/>
                <a:gd name="connsiteX1977" fmla="*/ 2327414 w 3949989"/>
                <a:gd name="connsiteY1977" fmla="*/ 1877693 h 3000995"/>
                <a:gd name="connsiteX1978" fmla="*/ 2327414 w 3949989"/>
                <a:gd name="connsiteY1978" fmla="*/ 1891779 h 3000995"/>
                <a:gd name="connsiteX1979" fmla="*/ 2335866 w 3949989"/>
                <a:gd name="connsiteY1979" fmla="*/ 1896991 h 3000995"/>
                <a:gd name="connsiteX1980" fmla="*/ 2351784 w 3949989"/>
                <a:gd name="connsiteY1980" fmla="*/ 1911077 h 3000995"/>
                <a:gd name="connsiteX1981" fmla="*/ 2355023 w 3949989"/>
                <a:gd name="connsiteY1981" fmla="*/ 1921501 h 3000995"/>
                <a:gd name="connsiteX1982" fmla="*/ 2355023 w 3949989"/>
                <a:gd name="connsiteY1982" fmla="*/ 1937982 h 3000995"/>
                <a:gd name="connsiteX1983" fmla="*/ 2355023 w 3949989"/>
                <a:gd name="connsiteY1983" fmla="*/ 1968127 h 3000995"/>
                <a:gd name="connsiteX1984" fmla="*/ 2358404 w 3949989"/>
                <a:gd name="connsiteY1984" fmla="*/ 1978551 h 3000995"/>
                <a:gd name="connsiteX1985" fmla="*/ 2363475 w 3949989"/>
                <a:gd name="connsiteY1985" fmla="*/ 1981650 h 3000995"/>
                <a:gd name="connsiteX1986" fmla="*/ 2363475 w 3949989"/>
                <a:gd name="connsiteY1986" fmla="*/ 1990102 h 3000995"/>
                <a:gd name="connsiteX1987" fmla="*/ 2366292 w 3949989"/>
                <a:gd name="connsiteY1987" fmla="*/ 2004188 h 3000995"/>
                <a:gd name="connsiteX1988" fmla="*/ 2366292 w 3949989"/>
                <a:gd name="connsiteY1988" fmla="*/ 2011935 h 3000995"/>
                <a:gd name="connsiteX1989" fmla="*/ 2368969 w 3949989"/>
                <a:gd name="connsiteY1989" fmla="*/ 2017429 h 3000995"/>
                <a:gd name="connsiteX1990" fmla="*/ 2373336 w 3949989"/>
                <a:gd name="connsiteY1990" fmla="*/ 2018556 h 3000995"/>
                <a:gd name="connsiteX1991" fmla="*/ 2374322 w 3949989"/>
                <a:gd name="connsiteY1991" fmla="*/ 2023064 h 3000995"/>
                <a:gd name="connsiteX1992" fmla="*/ 2381647 w 3949989"/>
                <a:gd name="connsiteY1992" fmla="*/ 2023909 h 3000995"/>
                <a:gd name="connsiteX1993" fmla="*/ 2389676 w 3949989"/>
                <a:gd name="connsiteY1993" fmla="*/ 2032361 h 3000995"/>
                <a:gd name="connsiteX1994" fmla="*/ 2396437 w 3949989"/>
                <a:gd name="connsiteY1994" fmla="*/ 2041939 h 3000995"/>
                <a:gd name="connsiteX1995" fmla="*/ 2399254 w 3949989"/>
                <a:gd name="connsiteY1995" fmla="*/ 2047433 h 3000995"/>
                <a:gd name="connsiteX1996" fmla="*/ 2401226 w 3949989"/>
                <a:gd name="connsiteY1996" fmla="*/ 2053631 h 3000995"/>
                <a:gd name="connsiteX1997" fmla="*/ 2408974 w 3949989"/>
                <a:gd name="connsiteY1997" fmla="*/ 2062505 h 3000995"/>
                <a:gd name="connsiteX1998" fmla="*/ 2411509 w 3949989"/>
                <a:gd name="connsiteY1998" fmla="*/ 2067999 h 3000995"/>
                <a:gd name="connsiteX1999" fmla="*/ 2415172 w 3949989"/>
                <a:gd name="connsiteY1999" fmla="*/ 2072647 h 3000995"/>
                <a:gd name="connsiteX2000" fmla="*/ 2415172 w 3949989"/>
                <a:gd name="connsiteY2000" fmla="*/ 2088565 h 3000995"/>
                <a:gd name="connsiteX2001" fmla="*/ 2420525 w 3949989"/>
                <a:gd name="connsiteY2001" fmla="*/ 2099693 h 3000995"/>
                <a:gd name="connsiteX2002" fmla="*/ 2428836 w 3949989"/>
                <a:gd name="connsiteY2002" fmla="*/ 2107863 h 3000995"/>
                <a:gd name="connsiteX2003" fmla="*/ 2435738 w 3949989"/>
                <a:gd name="connsiteY2003" fmla="*/ 2123077 h 3000995"/>
                <a:gd name="connsiteX2004" fmla="*/ 2444894 w 3949989"/>
                <a:gd name="connsiteY2004" fmla="*/ 2124626 h 3000995"/>
                <a:gd name="connsiteX2005" fmla="*/ 2452501 w 3949989"/>
                <a:gd name="connsiteY2005" fmla="*/ 2128007 h 3000995"/>
                <a:gd name="connsiteX2006" fmla="*/ 2453346 w 3949989"/>
                <a:gd name="connsiteY2006" fmla="*/ 2135332 h 3000995"/>
                <a:gd name="connsiteX2007" fmla="*/ 2460671 w 3949989"/>
                <a:gd name="connsiteY2007" fmla="*/ 2136177 h 3000995"/>
                <a:gd name="connsiteX2008" fmla="*/ 2471658 w 3949989"/>
                <a:gd name="connsiteY2008" fmla="*/ 2147164 h 3000995"/>
                <a:gd name="connsiteX2009" fmla="*/ 2474053 w 3949989"/>
                <a:gd name="connsiteY2009" fmla="*/ 2155757 h 3000995"/>
                <a:gd name="connsiteX2010" fmla="*/ 2477011 w 3949989"/>
                <a:gd name="connsiteY2010" fmla="*/ 2158292 h 3000995"/>
                <a:gd name="connsiteX2011" fmla="*/ 2477011 w 3949989"/>
                <a:gd name="connsiteY2011" fmla="*/ 2166040 h 3000995"/>
                <a:gd name="connsiteX2012" fmla="*/ 2485322 w 3949989"/>
                <a:gd name="connsiteY2012" fmla="*/ 2171393 h 3000995"/>
                <a:gd name="connsiteX2013" fmla="*/ 2493633 w 3949989"/>
                <a:gd name="connsiteY2013" fmla="*/ 2165899 h 3000995"/>
                <a:gd name="connsiteX2014" fmla="*/ 2493633 w 3949989"/>
                <a:gd name="connsiteY2014" fmla="*/ 2141107 h 3000995"/>
                <a:gd name="connsiteX2015" fmla="*/ 2491379 w 3949989"/>
                <a:gd name="connsiteY2015" fmla="*/ 2137867 h 3000995"/>
                <a:gd name="connsiteX2016" fmla="*/ 2491379 w 3949989"/>
                <a:gd name="connsiteY2016" fmla="*/ 2130261 h 3000995"/>
                <a:gd name="connsiteX2017" fmla="*/ 2487998 w 3949989"/>
                <a:gd name="connsiteY2017" fmla="*/ 2119837 h 3000995"/>
                <a:gd name="connsiteX2018" fmla="*/ 2483491 w 3949989"/>
                <a:gd name="connsiteY2018" fmla="*/ 2118851 h 3000995"/>
                <a:gd name="connsiteX2019" fmla="*/ 2482505 w 3949989"/>
                <a:gd name="connsiteY2019" fmla="*/ 2081663 h 3000995"/>
                <a:gd name="connsiteX2020" fmla="*/ 2472785 w 3949989"/>
                <a:gd name="connsiteY2020" fmla="*/ 2069971 h 3000995"/>
                <a:gd name="connsiteX2021" fmla="*/ 2458699 w 3949989"/>
                <a:gd name="connsiteY2021" fmla="*/ 2063914 h 3000995"/>
                <a:gd name="connsiteX2022" fmla="*/ 2449683 w 3949989"/>
                <a:gd name="connsiteY2022" fmla="*/ 2053631 h 3000995"/>
                <a:gd name="connsiteX2023" fmla="*/ 2449683 w 3949989"/>
                <a:gd name="connsiteY2023" fmla="*/ 2050814 h 3000995"/>
                <a:gd name="connsiteX2024" fmla="*/ 2446725 w 3949989"/>
                <a:gd name="connsiteY2024" fmla="*/ 2047433 h 3000995"/>
                <a:gd name="connsiteX2025" fmla="*/ 2438555 w 3949989"/>
                <a:gd name="connsiteY2025" fmla="*/ 2039967 h 3000995"/>
                <a:gd name="connsiteX2026" fmla="*/ 2426864 w 3949989"/>
                <a:gd name="connsiteY2026" fmla="*/ 2032501 h 3000995"/>
                <a:gd name="connsiteX2027" fmla="*/ 2414327 w 3949989"/>
                <a:gd name="connsiteY2027" fmla="*/ 2025740 h 3000995"/>
                <a:gd name="connsiteX2028" fmla="*/ 2408410 w 3949989"/>
                <a:gd name="connsiteY2028" fmla="*/ 2007005 h 3000995"/>
                <a:gd name="connsiteX2029" fmla="*/ 2399536 w 3949989"/>
                <a:gd name="connsiteY2029" fmla="*/ 1991228 h 3000995"/>
                <a:gd name="connsiteX2030" fmla="*/ 2392493 w 3949989"/>
                <a:gd name="connsiteY2030" fmla="*/ 1987284 h 3000995"/>
                <a:gd name="connsiteX2031" fmla="*/ 2392493 w 3949989"/>
                <a:gd name="connsiteY2031" fmla="*/ 1974184 h 3000995"/>
                <a:gd name="connsiteX2032" fmla="*/ 2392493 w 3949989"/>
                <a:gd name="connsiteY2032" fmla="*/ 1946856 h 3000995"/>
                <a:gd name="connsiteX2033" fmla="*/ 2392493 w 3949989"/>
                <a:gd name="connsiteY2033" fmla="*/ 1922205 h 3000995"/>
                <a:gd name="connsiteX2034" fmla="*/ 2397282 w 3949989"/>
                <a:gd name="connsiteY2034" fmla="*/ 1913190 h 3000995"/>
                <a:gd name="connsiteX2035" fmla="*/ 2409115 w 3949989"/>
                <a:gd name="connsiteY2035" fmla="*/ 1910936 h 3000995"/>
                <a:gd name="connsiteX2036" fmla="*/ 2419257 w 3949989"/>
                <a:gd name="connsiteY2036" fmla="*/ 1928263 h 3000995"/>
                <a:gd name="connsiteX2037" fmla="*/ 2426018 w 3949989"/>
                <a:gd name="connsiteY2037" fmla="*/ 1935165 h 3000995"/>
                <a:gd name="connsiteX2038" fmla="*/ 2438696 w 3949989"/>
                <a:gd name="connsiteY2038" fmla="*/ 1936292 h 3000995"/>
                <a:gd name="connsiteX2039" fmla="*/ 2446725 w 3949989"/>
                <a:gd name="connsiteY2039" fmla="*/ 1952350 h 3000995"/>
                <a:gd name="connsiteX2040" fmla="*/ 2460812 w 3949989"/>
                <a:gd name="connsiteY2040" fmla="*/ 1969395 h 3000995"/>
                <a:gd name="connsiteX2041" fmla="*/ 2477856 w 3949989"/>
                <a:gd name="connsiteY2041" fmla="*/ 1974184 h 3000995"/>
                <a:gd name="connsiteX2042" fmla="*/ 2483913 w 3949989"/>
                <a:gd name="connsiteY2042" fmla="*/ 1989961 h 3000995"/>
                <a:gd name="connsiteX2043" fmla="*/ 2494196 w 3949989"/>
                <a:gd name="connsiteY2043" fmla="*/ 1998976 h 3000995"/>
                <a:gd name="connsiteX2044" fmla="*/ 2505888 w 3949989"/>
                <a:gd name="connsiteY2044" fmla="*/ 1988552 h 3000995"/>
                <a:gd name="connsiteX2045" fmla="*/ 2513354 w 3949989"/>
                <a:gd name="connsiteY2045" fmla="*/ 1974466 h 3000995"/>
                <a:gd name="connsiteX2046" fmla="*/ 2532652 w 3949989"/>
                <a:gd name="connsiteY2046" fmla="*/ 1971789 h 3000995"/>
                <a:gd name="connsiteX2047" fmla="*/ 2549837 w 3949989"/>
                <a:gd name="connsiteY2047" fmla="*/ 1969676 h 3000995"/>
                <a:gd name="connsiteX2048" fmla="*/ 2562092 w 3949989"/>
                <a:gd name="connsiteY2048" fmla="*/ 1960098 h 3000995"/>
                <a:gd name="connsiteX2049" fmla="*/ 2576179 w 3949989"/>
                <a:gd name="connsiteY2049" fmla="*/ 1952491 h 3000995"/>
                <a:gd name="connsiteX2050" fmla="*/ 2589279 w 3949989"/>
                <a:gd name="connsiteY2050" fmla="*/ 1943617 h 3000995"/>
                <a:gd name="connsiteX2051" fmla="*/ 2592801 w 3949989"/>
                <a:gd name="connsiteY2051" fmla="*/ 1927840 h 3000995"/>
                <a:gd name="connsiteX2052" fmla="*/ 2589420 w 3949989"/>
                <a:gd name="connsiteY2052" fmla="*/ 1920233 h 3000995"/>
                <a:gd name="connsiteX2053" fmla="*/ 2585053 w 3949989"/>
                <a:gd name="connsiteY2053" fmla="*/ 1919107 h 3000995"/>
                <a:gd name="connsiteX2054" fmla="*/ 2583926 w 3949989"/>
                <a:gd name="connsiteY2054" fmla="*/ 1914881 h 3000995"/>
                <a:gd name="connsiteX2055" fmla="*/ 2581250 w 3949989"/>
                <a:gd name="connsiteY2055" fmla="*/ 1895582 h 3000995"/>
                <a:gd name="connsiteX2056" fmla="*/ 2576320 w 3949989"/>
                <a:gd name="connsiteY2056" fmla="*/ 1889666 h 3000995"/>
                <a:gd name="connsiteX2057" fmla="*/ 2573361 w 3949989"/>
                <a:gd name="connsiteY2057" fmla="*/ 1882482 h 3000995"/>
                <a:gd name="connsiteX2058" fmla="*/ 2570262 w 3949989"/>
                <a:gd name="connsiteY2058" fmla="*/ 1886567 h 300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Lst>
              <a:rect l="l" t="t" r="r" b="b"/>
              <a:pathLst>
                <a:path w="3949989" h="3000995">
                  <a:moveTo>
                    <a:pt x="2570262" y="1886567"/>
                  </a:moveTo>
                  <a:cubicBezTo>
                    <a:pt x="2571248" y="1878327"/>
                    <a:pt x="2571248" y="1870016"/>
                    <a:pt x="2570262" y="1861775"/>
                  </a:cubicBezTo>
                  <a:cubicBezTo>
                    <a:pt x="2568798" y="1858789"/>
                    <a:pt x="2566896" y="1856042"/>
                    <a:pt x="2564628" y="1853605"/>
                  </a:cubicBezTo>
                  <a:cubicBezTo>
                    <a:pt x="2561247" y="1850365"/>
                    <a:pt x="2559275" y="1850929"/>
                    <a:pt x="2553641" y="1850929"/>
                  </a:cubicBezTo>
                  <a:cubicBezTo>
                    <a:pt x="2544625" y="1850929"/>
                    <a:pt x="2537300" y="1850929"/>
                    <a:pt x="2531666" y="1843322"/>
                  </a:cubicBezTo>
                  <a:cubicBezTo>
                    <a:pt x="2529426" y="1840688"/>
                    <a:pt x="2527581" y="1837744"/>
                    <a:pt x="2526172" y="1834589"/>
                  </a:cubicBezTo>
                  <a:cubicBezTo>
                    <a:pt x="2524693" y="1831208"/>
                    <a:pt x="2523651" y="1827658"/>
                    <a:pt x="2523073" y="1824024"/>
                  </a:cubicBezTo>
                  <a:cubicBezTo>
                    <a:pt x="2516833" y="1823136"/>
                    <a:pt x="2511015" y="1820333"/>
                    <a:pt x="2506451" y="1815994"/>
                  </a:cubicBezTo>
                  <a:cubicBezTo>
                    <a:pt x="2501099" y="1811910"/>
                    <a:pt x="2493069" y="1811910"/>
                    <a:pt x="2488562" y="1806416"/>
                  </a:cubicBezTo>
                  <a:cubicBezTo>
                    <a:pt x="2487040" y="1804232"/>
                    <a:pt x="2485632" y="1801979"/>
                    <a:pt x="2484336" y="1799654"/>
                  </a:cubicBezTo>
                  <a:cubicBezTo>
                    <a:pt x="2482589" y="1796020"/>
                    <a:pt x="2481913" y="1791963"/>
                    <a:pt x="2482364" y="1787963"/>
                  </a:cubicBezTo>
                  <a:cubicBezTo>
                    <a:pt x="2483674" y="1779426"/>
                    <a:pt x="2482998" y="1770707"/>
                    <a:pt x="2480392" y="1762466"/>
                  </a:cubicBezTo>
                  <a:cubicBezTo>
                    <a:pt x="2477715" y="1757395"/>
                    <a:pt x="2470813" y="1751056"/>
                    <a:pt x="2474053" y="1743873"/>
                  </a:cubicBezTo>
                  <a:cubicBezTo>
                    <a:pt x="2477293" y="1736688"/>
                    <a:pt x="2480392" y="1743873"/>
                    <a:pt x="2484477" y="1740914"/>
                  </a:cubicBezTo>
                  <a:cubicBezTo>
                    <a:pt x="2485181" y="1739140"/>
                    <a:pt x="2486336" y="1737576"/>
                    <a:pt x="2487858" y="1736407"/>
                  </a:cubicBezTo>
                  <a:cubicBezTo>
                    <a:pt x="2489266" y="1735280"/>
                    <a:pt x="2492365" y="1735139"/>
                    <a:pt x="2494056" y="1733871"/>
                  </a:cubicBezTo>
                  <a:cubicBezTo>
                    <a:pt x="2500817" y="1729082"/>
                    <a:pt x="2500817" y="1722602"/>
                    <a:pt x="2504761" y="1716686"/>
                  </a:cubicBezTo>
                  <a:cubicBezTo>
                    <a:pt x="2507480" y="1712065"/>
                    <a:pt x="2512959" y="1709812"/>
                    <a:pt x="2518143" y="1711192"/>
                  </a:cubicBezTo>
                  <a:cubicBezTo>
                    <a:pt x="2521946" y="1711192"/>
                    <a:pt x="2524623" y="1714291"/>
                    <a:pt x="2528567" y="1714432"/>
                  </a:cubicBezTo>
                  <a:cubicBezTo>
                    <a:pt x="2529553" y="1722320"/>
                    <a:pt x="2531102" y="1723306"/>
                    <a:pt x="2537864" y="1726969"/>
                  </a:cubicBezTo>
                  <a:cubicBezTo>
                    <a:pt x="2544625" y="1730631"/>
                    <a:pt x="2541808" y="1726969"/>
                    <a:pt x="2542653" y="1733026"/>
                  </a:cubicBezTo>
                  <a:cubicBezTo>
                    <a:pt x="2543358" y="1736463"/>
                    <a:pt x="2543358" y="1740013"/>
                    <a:pt x="2542653" y="1743450"/>
                  </a:cubicBezTo>
                  <a:cubicBezTo>
                    <a:pt x="2541104" y="1748380"/>
                    <a:pt x="2536596" y="1753451"/>
                    <a:pt x="2535610" y="1758381"/>
                  </a:cubicBezTo>
                  <a:cubicBezTo>
                    <a:pt x="2535610" y="1760635"/>
                    <a:pt x="2533356" y="1766411"/>
                    <a:pt x="2535610" y="1768383"/>
                  </a:cubicBezTo>
                  <a:cubicBezTo>
                    <a:pt x="2537864" y="1770355"/>
                    <a:pt x="2545330" y="1768383"/>
                    <a:pt x="2548429" y="1769228"/>
                  </a:cubicBezTo>
                  <a:cubicBezTo>
                    <a:pt x="2549147" y="1774243"/>
                    <a:pt x="2550922" y="1779046"/>
                    <a:pt x="2553641" y="1783314"/>
                  </a:cubicBezTo>
                  <a:cubicBezTo>
                    <a:pt x="2557444" y="1791203"/>
                    <a:pt x="2557585" y="1788808"/>
                    <a:pt x="2565473" y="1790639"/>
                  </a:cubicBezTo>
                  <a:cubicBezTo>
                    <a:pt x="2573361" y="1792470"/>
                    <a:pt x="2574911" y="1797541"/>
                    <a:pt x="2576320" y="1788104"/>
                  </a:cubicBezTo>
                  <a:cubicBezTo>
                    <a:pt x="2577446" y="1780962"/>
                    <a:pt x="2577446" y="1773693"/>
                    <a:pt x="2576320" y="1766552"/>
                  </a:cubicBezTo>
                  <a:cubicBezTo>
                    <a:pt x="2573319" y="1766397"/>
                    <a:pt x="2570375" y="1765580"/>
                    <a:pt x="2567727" y="1764157"/>
                  </a:cubicBezTo>
                  <a:lnTo>
                    <a:pt x="2560684" y="1760213"/>
                  </a:lnTo>
                  <a:cubicBezTo>
                    <a:pt x="2558895" y="1752212"/>
                    <a:pt x="2558656" y="1743943"/>
                    <a:pt x="2559980" y="1735843"/>
                  </a:cubicBezTo>
                  <a:cubicBezTo>
                    <a:pt x="2562092" y="1730913"/>
                    <a:pt x="2574066" y="1733308"/>
                    <a:pt x="2579419" y="1733308"/>
                  </a:cubicBezTo>
                  <a:cubicBezTo>
                    <a:pt x="2586406" y="1734139"/>
                    <a:pt x="2593449" y="1732434"/>
                    <a:pt x="2599281" y="1728518"/>
                  </a:cubicBezTo>
                  <a:cubicBezTo>
                    <a:pt x="2603647" y="1725419"/>
                    <a:pt x="2605338" y="1720067"/>
                    <a:pt x="2608859" y="1716122"/>
                  </a:cubicBezTo>
                  <a:cubicBezTo>
                    <a:pt x="2614353" y="1709784"/>
                    <a:pt x="2613367" y="1705839"/>
                    <a:pt x="2622945" y="1705839"/>
                  </a:cubicBezTo>
                  <a:cubicBezTo>
                    <a:pt x="2630256" y="1706332"/>
                    <a:pt x="2637609" y="1706332"/>
                    <a:pt x="2644920" y="1705839"/>
                  </a:cubicBezTo>
                  <a:cubicBezTo>
                    <a:pt x="2648301" y="1705839"/>
                    <a:pt x="2650414" y="1705839"/>
                    <a:pt x="2652527" y="1702459"/>
                  </a:cubicBezTo>
                  <a:cubicBezTo>
                    <a:pt x="2653090" y="1700867"/>
                    <a:pt x="2653090" y="1699120"/>
                    <a:pt x="2652527" y="1697528"/>
                  </a:cubicBezTo>
                  <a:cubicBezTo>
                    <a:pt x="2653654" y="1695416"/>
                    <a:pt x="2655062" y="1694711"/>
                    <a:pt x="2656189" y="1692880"/>
                  </a:cubicBezTo>
                  <a:cubicBezTo>
                    <a:pt x="2657119" y="1690358"/>
                    <a:pt x="2658401" y="1687992"/>
                    <a:pt x="2659993" y="1685837"/>
                  </a:cubicBezTo>
                  <a:cubicBezTo>
                    <a:pt x="2662951" y="1683160"/>
                    <a:pt x="2665486" y="1685133"/>
                    <a:pt x="2668585" y="1683301"/>
                  </a:cubicBezTo>
                  <a:cubicBezTo>
                    <a:pt x="2671684" y="1681470"/>
                    <a:pt x="2671261" y="1679216"/>
                    <a:pt x="2674360" y="1678230"/>
                  </a:cubicBezTo>
                  <a:lnTo>
                    <a:pt x="2680136" y="1678230"/>
                  </a:lnTo>
                  <a:cubicBezTo>
                    <a:pt x="2683094" y="1678230"/>
                    <a:pt x="2683939" y="1676540"/>
                    <a:pt x="2686052" y="1675976"/>
                  </a:cubicBezTo>
                  <a:cubicBezTo>
                    <a:pt x="2695349" y="1673582"/>
                    <a:pt x="2694926" y="1673582"/>
                    <a:pt x="2697039" y="1664426"/>
                  </a:cubicBezTo>
                  <a:cubicBezTo>
                    <a:pt x="2700012" y="1657298"/>
                    <a:pt x="2702604" y="1650001"/>
                    <a:pt x="2704787" y="1642592"/>
                  </a:cubicBezTo>
                  <a:cubicBezTo>
                    <a:pt x="2705815" y="1635802"/>
                    <a:pt x="2707421" y="1629111"/>
                    <a:pt x="2709576" y="1622589"/>
                  </a:cubicBezTo>
                  <a:cubicBezTo>
                    <a:pt x="2710097" y="1619730"/>
                    <a:pt x="2710957" y="1616941"/>
                    <a:pt x="2712112" y="1614278"/>
                  </a:cubicBezTo>
                  <a:lnTo>
                    <a:pt x="2715070" y="1611883"/>
                  </a:lnTo>
                  <a:cubicBezTo>
                    <a:pt x="2716478" y="1609489"/>
                    <a:pt x="2715070" y="1606953"/>
                    <a:pt x="2716197" y="1604700"/>
                  </a:cubicBezTo>
                  <a:cubicBezTo>
                    <a:pt x="2723057" y="1594572"/>
                    <a:pt x="2733453" y="1587387"/>
                    <a:pt x="2745356" y="1584556"/>
                  </a:cubicBezTo>
                  <a:cubicBezTo>
                    <a:pt x="2746905" y="1578400"/>
                    <a:pt x="2747933" y="1572146"/>
                    <a:pt x="2748455" y="1565821"/>
                  </a:cubicBezTo>
                  <a:cubicBezTo>
                    <a:pt x="2748948" y="1558510"/>
                    <a:pt x="2748948" y="1551157"/>
                    <a:pt x="2748455" y="1543847"/>
                  </a:cubicBezTo>
                  <a:cubicBezTo>
                    <a:pt x="2747469" y="1537367"/>
                    <a:pt x="2747750" y="1541170"/>
                    <a:pt x="2743524" y="1537789"/>
                  </a:cubicBezTo>
                  <a:cubicBezTo>
                    <a:pt x="2741482" y="1536169"/>
                    <a:pt x="2739651" y="1534338"/>
                    <a:pt x="2738031" y="1532296"/>
                  </a:cubicBezTo>
                  <a:cubicBezTo>
                    <a:pt x="2734889" y="1527520"/>
                    <a:pt x="2732777" y="1522154"/>
                    <a:pt x="2731833" y="1516519"/>
                  </a:cubicBezTo>
                  <a:cubicBezTo>
                    <a:pt x="2730142" y="1502433"/>
                    <a:pt x="2735636" y="1488346"/>
                    <a:pt x="2727184" y="1477359"/>
                  </a:cubicBezTo>
                  <a:cubicBezTo>
                    <a:pt x="2723606" y="1473542"/>
                    <a:pt x="2719423" y="1470344"/>
                    <a:pt x="2714788" y="1467921"/>
                  </a:cubicBezTo>
                  <a:cubicBezTo>
                    <a:pt x="2709999" y="1464541"/>
                    <a:pt x="2705773" y="1455666"/>
                    <a:pt x="2699575" y="1455666"/>
                  </a:cubicBezTo>
                  <a:cubicBezTo>
                    <a:pt x="2699166" y="1454187"/>
                    <a:pt x="2698828" y="1452680"/>
                    <a:pt x="2698589" y="1451158"/>
                  </a:cubicBezTo>
                  <a:cubicBezTo>
                    <a:pt x="2695039" y="1450820"/>
                    <a:pt x="2691658" y="1449454"/>
                    <a:pt x="2688869" y="1447214"/>
                  </a:cubicBezTo>
                  <a:cubicBezTo>
                    <a:pt x="2685179" y="1445763"/>
                    <a:pt x="2681855" y="1443496"/>
                    <a:pt x="2679150" y="1440594"/>
                  </a:cubicBezTo>
                  <a:cubicBezTo>
                    <a:pt x="2674713" y="1432889"/>
                    <a:pt x="2673022" y="1423887"/>
                    <a:pt x="2674360" y="1415097"/>
                  </a:cubicBezTo>
                  <a:cubicBezTo>
                    <a:pt x="2674924" y="1410745"/>
                    <a:pt x="2674924" y="1406350"/>
                    <a:pt x="2674360" y="1401997"/>
                  </a:cubicBezTo>
                  <a:cubicBezTo>
                    <a:pt x="2673656" y="1398476"/>
                    <a:pt x="2669994" y="1392278"/>
                    <a:pt x="2672107" y="1387911"/>
                  </a:cubicBezTo>
                  <a:cubicBezTo>
                    <a:pt x="2675487" y="1379741"/>
                    <a:pt x="2692109" y="1384108"/>
                    <a:pt x="2699293" y="1382276"/>
                  </a:cubicBezTo>
                  <a:cubicBezTo>
                    <a:pt x="2699349" y="1379262"/>
                    <a:pt x="2700181" y="1376304"/>
                    <a:pt x="2701688" y="1373684"/>
                  </a:cubicBezTo>
                  <a:cubicBezTo>
                    <a:pt x="2702857" y="1371317"/>
                    <a:pt x="2704223" y="1369063"/>
                    <a:pt x="2705773" y="1366922"/>
                  </a:cubicBezTo>
                  <a:cubicBezTo>
                    <a:pt x="2707534" y="1364992"/>
                    <a:pt x="2709168" y="1362978"/>
                    <a:pt x="2710703" y="1360865"/>
                  </a:cubicBezTo>
                  <a:cubicBezTo>
                    <a:pt x="2711689" y="1359034"/>
                    <a:pt x="2712112" y="1355231"/>
                    <a:pt x="2713098" y="1353118"/>
                  </a:cubicBezTo>
                  <a:cubicBezTo>
                    <a:pt x="2709506" y="1352230"/>
                    <a:pt x="2705970" y="1351089"/>
                    <a:pt x="2702533" y="1349737"/>
                  </a:cubicBezTo>
                  <a:cubicBezTo>
                    <a:pt x="2697856" y="1349230"/>
                    <a:pt x="2693123" y="1349230"/>
                    <a:pt x="2688447" y="1349737"/>
                  </a:cubicBezTo>
                  <a:cubicBezTo>
                    <a:pt x="2678375" y="1350723"/>
                    <a:pt x="2668233" y="1350723"/>
                    <a:pt x="2658161" y="1349737"/>
                  </a:cubicBezTo>
                  <a:cubicBezTo>
                    <a:pt x="2655062" y="1349737"/>
                    <a:pt x="2652245" y="1345511"/>
                    <a:pt x="2649428" y="1344666"/>
                  </a:cubicBezTo>
                  <a:cubicBezTo>
                    <a:pt x="2645075" y="1344173"/>
                    <a:pt x="2640680" y="1344173"/>
                    <a:pt x="2636327" y="1344666"/>
                  </a:cubicBezTo>
                  <a:cubicBezTo>
                    <a:pt x="2631947" y="1344905"/>
                    <a:pt x="2627777" y="1342821"/>
                    <a:pt x="2625340" y="1339172"/>
                  </a:cubicBezTo>
                  <a:cubicBezTo>
                    <a:pt x="2622945" y="1336355"/>
                    <a:pt x="2621678" y="1332129"/>
                    <a:pt x="2617311" y="1330861"/>
                  </a:cubicBezTo>
                  <a:cubicBezTo>
                    <a:pt x="2612944" y="1329593"/>
                    <a:pt x="2609563" y="1332552"/>
                    <a:pt x="2606746" y="1327621"/>
                  </a:cubicBezTo>
                  <a:cubicBezTo>
                    <a:pt x="2604760" y="1324269"/>
                    <a:pt x="2605873" y="1319958"/>
                    <a:pt x="2609225" y="1317972"/>
                  </a:cubicBezTo>
                  <a:cubicBezTo>
                    <a:pt x="2610817" y="1317028"/>
                    <a:pt x="2612704" y="1316761"/>
                    <a:pt x="2614494" y="1317198"/>
                  </a:cubicBezTo>
                  <a:lnTo>
                    <a:pt x="2620551" y="1315085"/>
                  </a:lnTo>
                  <a:cubicBezTo>
                    <a:pt x="2626044" y="1313676"/>
                    <a:pt x="2628157" y="1315085"/>
                    <a:pt x="2630975" y="1309027"/>
                  </a:cubicBezTo>
                  <a:cubicBezTo>
                    <a:pt x="2632383" y="1306210"/>
                    <a:pt x="2631960" y="1301702"/>
                    <a:pt x="2634214" y="1298744"/>
                  </a:cubicBezTo>
                  <a:cubicBezTo>
                    <a:pt x="2635088" y="1297786"/>
                    <a:pt x="2636031" y="1296885"/>
                    <a:pt x="2637032" y="1296068"/>
                  </a:cubicBezTo>
                  <a:cubicBezTo>
                    <a:pt x="2637821" y="1293997"/>
                    <a:pt x="2638483" y="1291884"/>
                    <a:pt x="2639004" y="1289729"/>
                  </a:cubicBezTo>
                  <a:cubicBezTo>
                    <a:pt x="2641540" y="1283672"/>
                    <a:pt x="2643230" y="1273530"/>
                    <a:pt x="2652245" y="1272826"/>
                  </a:cubicBezTo>
                  <a:cubicBezTo>
                    <a:pt x="2652245" y="1271417"/>
                    <a:pt x="2652949" y="1269867"/>
                    <a:pt x="2653231" y="1268459"/>
                  </a:cubicBezTo>
                  <a:cubicBezTo>
                    <a:pt x="2659993" y="1266628"/>
                    <a:pt x="2662951" y="1266909"/>
                    <a:pt x="2663796" y="1273389"/>
                  </a:cubicBezTo>
                  <a:cubicBezTo>
                    <a:pt x="2664007" y="1276150"/>
                    <a:pt x="2664007" y="1278939"/>
                    <a:pt x="2663796" y="1281700"/>
                  </a:cubicBezTo>
                  <a:cubicBezTo>
                    <a:pt x="2663894" y="1284729"/>
                    <a:pt x="2664613" y="1287701"/>
                    <a:pt x="2665909" y="1290433"/>
                  </a:cubicBezTo>
                  <a:cubicBezTo>
                    <a:pt x="2666754" y="1293955"/>
                    <a:pt x="2667036" y="1300294"/>
                    <a:pt x="2669712" y="1302970"/>
                  </a:cubicBezTo>
                  <a:cubicBezTo>
                    <a:pt x="2671571" y="1303956"/>
                    <a:pt x="2673501" y="1304801"/>
                    <a:pt x="2675487" y="1305506"/>
                  </a:cubicBezTo>
                  <a:cubicBezTo>
                    <a:pt x="2678164" y="1307055"/>
                    <a:pt x="2678586" y="1309309"/>
                    <a:pt x="2682390" y="1309591"/>
                  </a:cubicBezTo>
                  <a:cubicBezTo>
                    <a:pt x="2682390" y="1311000"/>
                    <a:pt x="2682390" y="1312549"/>
                    <a:pt x="2683376" y="1313958"/>
                  </a:cubicBezTo>
                  <a:cubicBezTo>
                    <a:pt x="2687743" y="1313958"/>
                    <a:pt x="2689433" y="1317338"/>
                    <a:pt x="2693800" y="1317338"/>
                  </a:cubicBezTo>
                  <a:cubicBezTo>
                    <a:pt x="2704223" y="1317338"/>
                    <a:pt x="2695067" y="1311422"/>
                    <a:pt x="2699716" y="1306774"/>
                  </a:cubicBezTo>
                  <a:cubicBezTo>
                    <a:pt x="2701970" y="1304520"/>
                    <a:pt x="2712675" y="1306774"/>
                    <a:pt x="2715774" y="1306774"/>
                  </a:cubicBezTo>
                  <a:cubicBezTo>
                    <a:pt x="2721409" y="1306774"/>
                    <a:pt x="2723804" y="1309732"/>
                    <a:pt x="2729016" y="1310013"/>
                  </a:cubicBezTo>
                  <a:cubicBezTo>
                    <a:pt x="2729016" y="1311422"/>
                    <a:pt x="2729016" y="1312972"/>
                    <a:pt x="2730002" y="1314521"/>
                  </a:cubicBezTo>
                  <a:lnTo>
                    <a:pt x="2737326" y="1315366"/>
                  </a:lnTo>
                  <a:cubicBezTo>
                    <a:pt x="2738172" y="1318465"/>
                    <a:pt x="2736340" y="1323255"/>
                    <a:pt x="2737326" y="1326072"/>
                  </a:cubicBezTo>
                  <a:cubicBezTo>
                    <a:pt x="2738313" y="1328889"/>
                    <a:pt x="2742820" y="1329875"/>
                    <a:pt x="2745778" y="1331425"/>
                  </a:cubicBezTo>
                  <a:cubicBezTo>
                    <a:pt x="2748384" y="1332340"/>
                    <a:pt x="2750920" y="1333411"/>
                    <a:pt x="2753385" y="1334665"/>
                  </a:cubicBezTo>
                  <a:cubicBezTo>
                    <a:pt x="2756484" y="1337059"/>
                    <a:pt x="2757188" y="1339876"/>
                    <a:pt x="2761696" y="1340017"/>
                  </a:cubicBezTo>
                  <a:cubicBezTo>
                    <a:pt x="2762189" y="1344581"/>
                    <a:pt x="2763231" y="1349075"/>
                    <a:pt x="2764795" y="1353399"/>
                  </a:cubicBezTo>
                  <a:cubicBezTo>
                    <a:pt x="2765570" y="1355273"/>
                    <a:pt x="2766513" y="1357062"/>
                    <a:pt x="2767612" y="1358752"/>
                  </a:cubicBezTo>
                  <a:cubicBezTo>
                    <a:pt x="2769584" y="1361147"/>
                    <a:pt x="2770429" y="1360161"/>
                    <a:pt x="2772542" y="1362133"/>
                  </a:cubicBezTo>
                  <a:cubicBezTo>
                    <a:pt x="2774655" y="1364105"/>
                    <a:pt x="2774937" y="1365654"/>
                    <a:pt x="2776486" y="1366359"/>
                  </a:cubicBezTo>
                  <a:cubicBezTo>
                    <a:pt x="2778036" y="1367063"/>
                    <a:pt x="2781980" y="1366359"/>
                    <a:pt x="2784375" y="1366359"/>
                  </a:cubicBezTo>
                  <a:cubicBezTo>
                    <a:pt x="2786770" y="1366359"/>
                    <a:pt x="2789164" y="1373684"/>
                    <a:pt x="2789587" y="1377487"/>
                  </a:cubicBezTo>
                  <a:cubicBezTo>
                    <a:pt x="2790221" y="1388418"/>
                    <a:pt x="2790221" y="1399377"/>
                    <a:pt x="2789587" y="1410308"/>
                  </a:cubicBezTo>
                  <a:cubicBezTo>
                    <a:pt x="2789882" y="1412830"/>
                    <a:pt x="2789882" y="1415393"/>
                    <a:pt x="2789587" y="1417915"/>
                  </a:cubicBezTo>
                  <a:cubicBezTo>
                    <a:pt x="2789587" y="1420309"/>
                    <a:pt x="2785924" y="1420450"/>
                    <a:pt x="2787192" y="1424254"/>
                  </a:cubicBezTo>
                  <a:cubicBezTo>
                    <a:pt x="2790249" y="1427705"/>
                    <a:pt x="2793996" y="1430494"/>
                    <a:pt x="2798179" y="1432424"/>
                  </a:cubicBezTo>
                  <a:cubicBezTo>
                    <a:pt x="2800856" y="1433269"/>
                    <a:pt x="2803391" y="1431297"/>
                    <a:pt x="2806068" y="1432424"/>
                  </a:cubicBezTo>
                  <a:cubicBezTo>
                    <a:pt x="2808744" y="1433551"/>
                    <a:pt x="2808322" y="1436227"/>
                    <a:pt x="2809871" y="1436790"/>
                  </a:cubicBezTo>
                  <a:cubicBezTo>
                    <a:pt x="2815224" y="1438903"/>
                    <a:pt x="2817055" y="1432142"/>
                    <a:pt x="2819591" y="1428339"/>
                  </a:cubicBezTo>
                  <a:cubicBezTo>
                    <a:pt x="2822126" y="1424535"/>
                    <a:pt x="2823535" y="1420591"/>
                    <a:pt x="2826352" y="1418760"/>
                  </a:cubicBezTo>
                  <a:cubicBezTo>
                    <a:pt x="2829169" y="1416929"/>
                    <a:pt x="2838185" y="1418760"/>
                    <a:pt x="2842129" y="1418760"/>
                  </a:cubicBezTo>
                  <a:cubicBezTo>
                    <a:pt x="2851003" y="1418760"/>
                    <a:pt x="2849594" y="1418760"/>
                    <a:pt x="2850299" y="1410449"/>
                  </a:cubicBezTo>
                  <a:cubicBezTo>
                    <a:pt x="2850299" y="1407350"/>
                    <a:pt x="2850299" y="1406505"/>
                    <a:pt x="2852412" y="1404251"/>
                  </a:cubicBezTo>
                  <a:cubicBezTo>
                    <a:pt x="2854525" y="1401997"/>
                    <a:pt x="2856497" y="1404251"/>
                    <a:pt x="2858751" y="1402420"/>
                  </a:cubicBezTo>
                  <a:cubicBezTo>
                    <a:pt x="2866357" y="1397771"/>
                    <a:pt x="2866075" y="1378332"/>
                    <a:pt x="2863681" y="1369880"/>
                  </a:cubicBezTo>
                  <a:lnTo>
                    <a:pt x="2859173" y="1368894"/>
                  </a:lnTo>
                  <a:cubicBezTo>
                    <a:pt x="2857060" y="1357766"/>
                    <a:pt x="2849453" y="1354808"/>
                    <a:pt x="2840016" y="1349455"/>
                  </a:cubicBezTo>
                  <a:cubicBezTo>
                    <a:pt x="2832691" y="1345511"/>
                    <a:pt x="2829169" y="1342975"/>
                    <a:pt x="2828042" y="1334242"/>
                  </a:cubicBezTo>
                  <a:cubicBezTo>
                    <a:pt x="2824521" y="1334242"/>
                    <a:pt x="2823394" y="1331566"/>
                    <a:pt x="2820436" y="1331002"/>
                  </a:cubicBezTo>
                  <a:lnTo>
                    <a:pt x="2814660" y="1331002"/>
                  </a:lnTo>
                  <a:cubicBezTo>
                    <a:pt x="2813238" y="1330833"/>
                    <a:pt x="2811998" y="1329917"/>
                    <a:pt x="2811421" y="1328607"/>
                  </a:cubicBezTo>
                  <a:cubicBezTo>
                    <a:pt x="2806068" y="1327340"/>
                    <a:pt x="2800292" y="1326494"/>
                    <a:pt x="2798179" y="1320015"/>
                  </a:cubicBezTo>
                  <a:cubicBezTo>
                    <a:pt x="2796644" y="1313253"/>
                    <a:pt x="2797376" y="1306168"/>
                    <a:pt x="2800292" y="1299871"/>
                  </a:cubicBezTo>
                  <a:cubicBezTo>
                    <a:pt x="2805420" y="1296800"/>
                    <a:pt x="2811223" y="1295068"/>
                    <a:pt x="2817196" y="1294800"/>
                  </a:cubicBezTo>
                  <a:cubicBezTo>
                    <a:pt x="2818323" y="1290011"/>
                    <a:pt x="2817196" y="1285503"/>
                    <a:pt x="2820295" y="1280714"/>
                  </a:cubicBezTo>
                  <a:cubicBezTo>
                    <a:pt x="2823394" y="1275925"/>
                    <a:pt x="2826352" y="1276911"/>
                    <a:pt x="2828606" y="1272685"/>
                  </a:cubicBezTo>
                  <a:cubicBezTo>
                    <a:pt x="2833677" y="1262683"/>
                    <a:pt x="2827901" y="1250287"/>
                    <a:pt x="2831141" y="1239582"/>
                  </a:cubicBezTo>
                  <a:cubicBezTo>
                    <a:pt x="2833113" y="1232680"/>
                    <a:pt x="2846918" y="1228735"/>
                    <a:pt x="2853116" y="1228735"/>
                  </a:cubicBezTo>
                  <a:lnTo>
                    <a:pt x="2869597" y="1228735"/>
                  </a:lnTo>
                  <a:cubicBezTo>
                    <a:pt x="2876499" y="1228735"/>
                    <a:pt x="2878190" y="1231834"/>
                    <a:pt x="2883683" y="1233666"/>
                  </a:cubicBezTo>
                  <a:cubicBezTo>
                    <a:pt x="2889177" y="1235497"/>
                    <a:pt x="2891994" y="1234792"/>
                    <a:pt x="2894671" y="1229440"/>
                  </a:cubicBezTo>
                  <a:lnTo>
                    <a:pt x="2900164" y="1217889"/>
                  </a:lnTo>
                  <a:cubicBezTo>
                    <a:pt x="2903122" y="1212113"/>
                    <a:pt x="2902559" y="1210423"/>
                    <a:pt x="2907630" y="1206902"/>
                  </a:cubicBezTo>
                  <a:cubicBezTo>
                    <a:pt x="2911574" y="1204183"/>
                    <a:pt x="2914687" y="1200422"/>
                    <a:pt x="2916646" y="1196055"/>
                  </a:cubicBezTo>
                  <a:cubicBezTo>
                    <a:pt x="2918476" y="1192252"/>
                    <a:pt x="2919181" y="1185913"/>
                    <a:pt x="2921998" y="1182814"/>
                  </a:cubicBezTo>
                  <a:cubicBezTo>
                    <a:pt x="2924815" y="1179715"/>
                    <a:pt x="2925520" y="1180842"/>
                    <a:pt x="2926928" y="1179574"/>
                  </a:cubicBezTo>
                  <a:cubicBezTo>
                    <a:pt x="2928337" y="1178306"/>
                    <a:pt x="2928478" y="1177602"/>
                    <a:pt x="2930309" y="1174644"/>
                  </a:cubicBezTo>
                  <a:cubicBezTo>
                    <a:pt x="2935605" y="1164938"/>
                    <a:pt x="2939719" y="1154627"/>
                    <a:pt x="2942564" y="1143936"/>
                  </a:cubicBezTo>
                  <a:cubicBezTo>
                    <a:pt x="2944959" y="1135906"/>
                    <a:pt x="2949044" y="1123088"/>
                    <a:pt x="2956651" y="1119144"/>
                  </a:cubicBezTo>
                  <a:cubicBezTo>
                    <a:pt x="2961017" y="1116890"/>
                    <a:pt x="2964398" y="1117735"/>
                    <a:pt x="2967638" y="1113791"/>
                  </a:cubicBezTo>
                  <a:cubicBezTo>
                    <a:pt x="2970624" y="1109635"/>
                    <a:pt x="2972512" y="1104790"/>
                    <a:pt x="2973131" y="1099705"/>
                  </a:cubicBezTo>
                  <a:cubicBezTo>
                    <a:pt x="2973836" y="1093929"/>
                    <a:pt x="2972427" y="1090126"/>
                    <a:pt x="2975104" y="1085618"/>
                  </a:cubicBezTo>
                  <a:cubicBezTo>
                    <a:pt x="2977780" y="1081111"/>
                    <a:pt x="2980597" y="1079420"/>
                    <a:pt x="2981442" y="1075476"/>
                  </a:cubicBezTo>
                  <a:cubicBezTo>
                    <a:pt x="2982006" y="1069996"/>
                    <a:pt x="2982006" y="1064475"/>
                    <a:pt x="2981442" y="1058995"/>
                  </a:cubicBezTo>
                  <a:cubicBezTo>
                    <a:pt x="2982287" y="1052827"/>
                    <a:pt x="2982287" y="1046569"/>
                    <a:pt x="2981442" y="1040401"/>
                  </a:cubicBezTo>
                  <a:cubicBezTo>
                    <a:pt x="2980062" y="1036527"/>
                    <a:pt x="2978217" y="1032837"/>
                    <a:pt x="2975949" y="1029414"/>
                  </a:cubicBezTo>
                  <a:cubicBezTo>
                    <a:pt x="2972991" y="1026315"/>
                    <a:pt x="2967215" y="1027864"/>
                    <a:pt x="2965384" y="1023497"/>
                  </a:cubicBezTo>
                  <a:cubicBezTo>
                    <a:pt x="2964539" y="1021525"/>
                    <a:pt x="2965384" y="1017299"/>
                    <a:pt x="2965384" y="1015046"/>
                  </a:cubicBezTo>
                  <a:cubicBezTo>
                    <a:pt x="2965384" y="1012792"/>
                    <a:pt x="2963553" y="1010961"/>
                    <a:pt x="2963130" y="1008988"/>
                  </a:cubicBezTo>
                  <a:cubicBezTo>
                    <a:pt x="2962158" y="1002802"/>
                    <a:pt x="2962679" y="996471"/>
                    <a:pt x="2964680" y="990535"/>
                  </a:cubicBezTo>
                  <a:cubicBezTo>
                    <a:pt x="2965328" y="985752"/>
                    <a:pt x="2966412" y="981036"/>
                    <a:pt x="2967920" y="976449"/>
                  </a:cubicBezTo>
                  <a:cubicBezTo>
                    <a:pt x="2969582" y="971933"/>
                    <a:pt x="2970483" y="967173"/>
                    <a:pt x="2970596" y="962363"/>
                  </a:cubicBezTo>
                  <a:cubicBezTo>
                    <a:pt x="2970596" y="959405"/>
                    <a:pt x="2973554" y="957151"/>
                    <a:pt x="2973695" y="954052"/>
                  </a:cubicBezTo>
                  <a:cubicBezTo>
                    <a:pt x="2973836" y="950953"/>
                    <a:pt x="2972146" y="950671"/>
                    <a:pt x="2971441" y="948136"/>
                  </a:cubicBezTo>
                  <a:cubicBezTo>
                    <a:pt x="2970385" y="943194"/>
                    <a:pt x="2968582" y="938443"/>
                    <a:pt x="2966088" y="934049"/>
                  </a:cubicBezTo>
                  <a:cubicBezTo>
                    <a:pt x="2963412" y="929682"/>
                    <a:pt x="2959327" y="926302"/>
                    <a:pt x="2956369" y="921935"/>
                  </a:cubicBezTo>
                  <a:cubicBezTo>
                    <a:pt x="2953411" y="917568"/>
                    <a:pt x="2955383" y="916864"/>
                    <a:pt x="2954538" y="912779"/>
                  </a:cubicBezTo>
                  <a:cubicBezTo>
                    <a:pt x="2953200" y="909423"/>
                    <a:pt x="2952072" y="905989"/>
                    <a:pt x="2951157" y="902496"/>
                  </a:cubicBezTo>
                  <a:cubicBezTo>
                    <a:pt x="2942705" y="902496"/>
                    <a:pt x="2943691" y="894044"/>
                    <a:pt x="2940028" y="888410"/>
                  </a:cubicBezTo>
                  <a:cubicBezTo>
                    <a:pt x="2935648" y="882785"/>
                    <a:pt x="2928295" y="880387"/>
                    <a:pt x="2921435" y="882352"/>
                  </a:cubicBezTo>
                  <a:cubicBezTo>
                    <a:pt x="2914814" y="883338"/>
                    <a:pt x="2919040" y="883338"/>
                    <a:pt x="2915377" y="887283"/>
                  </a:cubicBezTo>
                  <a:cubicBezTo>
                    <a:pt x="2911715" y="891227"/>
                    <a:pt x="2910166" y="890100"/>
                    <a:pt x="2905658" y="891227"/>
                  </a:cubicBezTo>
                  <a:cubicBezTo>
                    <a:pt x="2898192" y="893058"/>
                    <a:pt x="2892699" y="898129"/>
                    <a:pt x="2883543" y="895594"/>
                  </a:cubicBezTo>
                  <a:cubicBezTo>
                    <a:pt x="2883345" y="894065"/>
                    <a:pt x="2883021" y="892556"/>
                    <a:pt x="2882556" y="891086"/>
                  </a:cubicBezTo>
                  <a:cubicBezTo>
                    <a:pt x="2878190" y="891086"/>
                    <a:pt x="2877486" y="888128"/>
                    <a:pt x="2874387" y="885733"/>
                  </a:cubicBezTo>
                  <a:cubicBezTo>
                    <a:pt x="2870499" y="883229"/>
                    <a:pt x="2865906" y="882044"/>
                    <a:pt x="2861286" y="882352"/>
                  </a:cubicBezTo>
                  <a:cubicBezTo>
                    <a:pt x="2856948" y="882990"/>
                    <a:pt x="2852525" y="882990"/>
                    <a:pt x="2848186" y="882352"/>
                  </a:cubicBezTo>
                  <a:cubicBezTo>
                    <a:pt x="2842833" y="880803"/>
                    <a:pt x="2843396" y="877000"/>
                    <a:pt x="2839734" y="873901"/>
                  </a:cubicBezTo>
                  <a:cubicBezTo>
                    <a:pt x="2841903" y="868514"/>
                    <a:pt x="2845270" y="863695"/>
                    <a:pt x="2849594" y="859814"/>
                  </a:cubicBezTo>
                  <a:cubicBezTo>
                    <a:pt x="2851538" y="857238"/>
                    <a:pt x="2853764" y="854877"/>
                    <a:pt x="2856215" y="852771"/>
                  </a:cubicBezTo>
                  <a:cubicBezTo>
                    <a:pt x="2857863" y="852213"/>
                    <a:pt x="2859638" y="852213"/>
                    <a:pt x="2861286" y="852771"/>
                  </a:cubicBezTo>
                  <a:cubicBezTo>
                    <a:pt x="2863399" y="851644"/>
                    <a:pt x="2864103" y="850236"/>
                    <a:pt x="2865935" y="849109"/>
                  </a:cubicBezTo>
                  <a:cubicBezTo>
                    <a:pt x="2872809" y="846077"/>
                    <a:pt x="2877978" y="840138"/>
                    <a:pt x="2880021" y="832909"/>
                  </a:cubicBezTo>
                  <a:cubicBezTo>
                    <a:pt x="2880303" y="828547"/>
                    <a:pt x="2880303" y="824172"/>
                    <a:pt x="2880021" y="819809"/>
                  </a:cubicBezTo>
                  <a:cubicBezTo>
                    <a:pt x="2880021" y="815724"/>
                    <a:pt x="2883120" y="813329"/>
                    <a:pt x="2883402" y="809385"/>
                  </a:cubicBezTo>
                  <a:lnTo>
                    <a:pt x="2887768" y="808258"/>
                  </a:lnTo>
                  <a:cubicBezTo>
                    <a:pt x="2888191" y="805341"/>
                    <a:pt x="2889529" y="802632"/>
                    <a:pt x="2891572" y="800511"/>
                  </a:cubicBezTo>
                  <a:cubicBezTo>
                    <a:pt x="2894389" y="797975"/>
                    <a:pt x="2897488" y="798539"/>
                    <a:pt x="2900164" y="796003"/>
                  </a:cubicBezTo>
                  <a:cubicBezTo>
                    <a:pt x="2901700" y="793813"/>
                    <a:pt x="2902982" y="791449"/>
                    <a:pt x="2903968" y="788960"/>
                  </a:cubicBezTo>
                  <a:lnTo>
                    <a:pt x="2906926" y="786425"/>
                  </a:lnTo>
                  <a:cubicBezTo>
                    <a:pt x="2908334" y="784030"/>
                    <a:pt x="2906926" y="781635"/>
                    <a:pt x="2908053" y="779240"/>
                  </a:cubicBezTo>
                  <a:cubicBezTo>
                    <a:pt x="2910870" y="774310"/>
                    <a:pt x="2915800" y="770225"/>
                    <a:pt x="2918476" y="765154"/>
                  </a:cubicBezTo>
                  <a:cubicBezTo>
                    <a:pt x="2919604" y="762900"/>
                    <a:pt x="2919885" y="759379"/>
                    <a:pt x="2921153" y="756843"/>
                  </a:cubicBezTo>
                  <a:cubicBezTo>
                    <a:pt x="2923027" y="753616"/>
                    <a:pt x="2924139" y="750001"/>
                    <a:pt x="2924393" y="746278"/>
                  </a:cubicBezTo>
                  <a:cubicBezTo>
                    <a:pt x="2927971" y="745492"/>
                    <a:pt x="2931464" y="744361"/>
                    <a:pt x="2934817" y="742898"/>
                  </a:cubicBezTo>
                  <a:cubicBezTo>
                    <a:pt x="2939888" y="741771"/>
                    <a:pt x="2944255" y="744306"/>
                    <a:pt x="2948903" y="740362"/>
                  </a:cubicBezTo>
                  <a:cubicBezTo>
                    <a:pt x="2953552" y="736418"/>
                    <a:pt x="2952284" y="733742"/>
                    <a:pt x="2954960" y="730079"/>
                  </a:cubicBezTo>
                  <a:cubicBezTo>
                    <a:pt x="2957636" y="726417"/>
                    <a:pt x="2960172" y="721909"/>
                    <a:pt x="2962426" y="720923"/>
                  </a:cubicBezTo>
                  <a:cubicBezTo>
                    <a:pt x="2970737" y="717401"/>
                    <a:pt x="2982851" y="724304"/>
                    <a:pt x="2990599" y="726698"/>
                  </a:cubicBezTo>
                  <a:cubicBezTo>
                    <a:pt x="2999895" y="729797"/>
                    <a:pt x="3006375" y="731629"/>
                    <a:pt x="3007502" y="742757"/>
                  </a:cubicBezTo>
                  <a:cubicBezTo>
                    <a:pt x="3017926" y="745433"/>
                    <a:pt x="3048071" y="745152"/>
                    <a:pt x="3048634" y="729938"/>
                  </a:cubicBezTo>
                  <a:cubicBezTo>
                    <a:pt x="3051733" y="729938"/>
                    <a:pt x="3054832" y="727684"/>
                    <a:pt x="3057086" y="727262"/>
                  </a:cubicBezTo>
                  <a:cubicBezTo>
                    <a:pt x="3060875" y="727086"/>
                    <a:pt x="3064594" y="726228"/>
                    <a:pt x="3068074" y="724726"/>
                  </a:cubicBezTo>
                  <a:cubicBezTo>
                    <a:pt x="3071736" y="722754"/>
                    <a:pt x="3070891" y="721768"/>
                    <a:pt x="3075539" y="721064"/>
                  </a:cubicBezTo>
                  <a:cubicBezTo>
                    <a:pt x="3080216" y="720403"/>
                    <a:pt x="3084949" y="720403"/>
                    <a:pt x="3089626" y="721064"/>
                  </a:cubicBezTo>
                  <a:cubicBezTo>
                    <a:pt x="3092203" y="722036"/>
                    <a:pt x="3094697" y="723213"/>
                    <a:pt x="3097091" y="724586"/>
                  </a:cubicBezTo>
                  <a:cubicBezTo>
                    <a:pt x="3100824" y="725969"/>
                    <a:pt x="3104797" y="726638"/>
                    <a:pt x="3108783" y="726558"/>
                  </a:cubicBezTo>
                  <a:cubicBezTo>
                    <a:pt x="3113995" y="726558"/>
                    <a:pt x="3113713" y="728389"/>
                    <a:pt x="3117516" y="731488"/>
                  </a:cubicBezTo>
                  <a:cubicBezTo>
                    <a:pt x="3121235" y="734071"/>
                    <a:pt x="3125672" y="735404"/>
                    <a:pt x="3130194" y="735291"/>
                  </a:cubicBezTo>
                  <a:cubicBezTo>
                    <a:pt x="3130462" y="741258"/>
                    <a:pt x="3132195" y="747067"/>
                    <a:pt x="3135265" y="752195"/>
                  </a:cubicBezTo>
                  <a:cubicBezTo>
                    <a:pt x="3138083" y="754871"/>
                    <a:pt x="3140759" y="754026"/>
                    <a:pt x="3144280" y="754026"/>
                  </a:cubicBezTo>
                  <a:lnTo>
                    <a:pt x="3150056" y="754026"/>
                  </a:lnTo>
                  <a:cubicBezTo>
                    <a:pt x="3153718" y="752335"/>
                    <a:pt x="3151042" y="751490"/>
                    <a:pt x="3153155" y="748955"/>
                  </a:cubicBezTo>
                  <a:cubicBezTo>
                    <a:pt x="3156085" y="744353"/>
                    <a:pt x="3160761" y="741148"/>
                    <a:pt x="3166114" y="740080"/>
                  </a:cubicBezTo>
                  <a:cubicBezTo>
                    <a:pt x="3173538" y="739823"/>
                    <a:pt x="3180961" y="740775"/>
                    <a:pt x="3188089" y="742898"/>
                  </a:cubicBezTo>
                  <a:cubicBezTo>
                    <a:pt x="3195555" y="744025"/>
                    <a:pt x="3198090" y="738531"/>
                    <a:pt x="3204429" y="737263"/>
                  </a:cubicBezTo>
                  <a:lnTo>
                    <a:pt x="3210345" y="737263"/>
                  </a:lnTo>
                  <a:cubicBezTo>
                    <a:pt x="3212177" y="737263"/>
                    <a:pt x="3213022" y="736277"/>
                    <a:pt x="3212881" y="734446"/>
                  </a:cubicBezTo>
                  <a:cubicBezTo>
                    <a:pt x="3215163" y="731977"/>
                    <a:pt x="3217065" y="729175"/>
                    <a:pt x="3218516" y="726135"/>
                  </a:cubicBezTo>
                  <a:cubicBezTo>
                    <a:pt x="3218516" y="719796"/>
                    <a:pt x="3207387" y="717401"/>
                    <a:pt x="3204429" y="715852"/>
                  </a:cubicBezTo>
                  <a:cubicBezTo>
                    <a:pt x="3196681" y="712330"/>
                    <a:pt x="3197668" y="706132"/>
                    <a:pt x="3194428" y="699230"/>
                  </a:cubicBezTo>
                  <a:cubicBezTo>
                    <a:pt x="3198020" y="698336"/>
                    <a:pt x="3201555" y="697206"/>
                    <a:pt x="3204993" y="695849"/>
                  </a:cubicBezTo>
                  <a:cubicBezTo>
                    <a:pt x="3209219" y="694863"/>
                    <a:pt x="3212599" y="695849"/>
                    <a:pt x="3216121" y="693314"/>
                  </a:cubicBezTo>
                  <a:cubicBezTo>
                    <a:pt x="3219642" y="690778"/>
                    <a:pt x="3218375" y="688102"/>
                    <a:pt x="3219502" y="682890"/>
                  </a:cubicBezTo>
                  <a:cubicBezTo>
                    <a:pt x="3220783" y="682290"/>
                    <a:pt x="3221642" y="681056"/>
                    <a:pt x="3221755" y="679650"/>
                  </a:cubicBezTo>
                  <a:cubicBezTo>
                    <a:pt x="3221755" y="677115"/>
                    <a:pt x="3221755" y="673875"/>
                    <a:pt x="3221755" y="671198"/>
                  </a:cubicBezTo>
                  <a:cubicBezTo>
                    <a:pt x="3222741" y="662606"/>
                    <a:pt x="3229080" y="661620"/>
                    <a:pt x="3235841" y="657112"/>
                  </a:cubicBezTo>
                  <a:cubicBezTo>
                    <a:pt x="3238377" y="655422"/>
                    <a:pt x="3240913" y="652323"/>
                    <a:pt x="3243871" y="651477"/>
                  </a:cubicBezTo>
                  <a:cubicBezTo>
                    <a:pt x="3246829" y="650632"/>
                    <a:pt x="3249083" y="651477"/>
                    <a:pt x="3251619" y="651477"/>
                  </a:cubicBezTo>
                  <a:cubicBezTo>
                    <a:pt x="3254154" y="651477"/>
                    <a:pt x="3254718" y="649083"/>
                    <a:pt x="3257253" y="648942"/>
                  </a:cubicBezTo>
                  <a:cubicBezTo>
                    <a:pt x="3257253" y="647392"/>
                    <a:pt x="3257957" y="645984"/>
                    <a:pt x="3258239" y="644434"/>
                  </a:cubicBezTo>
                  <a:cubicBezTo>
                    <a:pt x="3263310" y="644434"/>
                    <a:pt x="3266691" y="639363"/>
                    <a:pt x="3271339" y="638377"/>
                  </a:cubicBezTo>
                  <a:cubicBezTo>
                    <a:pt x="3274100" y="638025"/>
                    <a:pt x="3276889" y="638025"/>
                    <a:pt x="3279650" y="638377"/>
                  </a:cubicBezTo>
                  <a:cubicBezTo>
                    <a:pt x="3285285" y="639363"/>
                    <a:pt x="3283453" y="638377"/>
                    <a:pt x="3285848" y="643307"/>
                  </a:cubicBezTo>
                  <a:cubicBezTo>
                    <a:pt x="3288243" y="648238"/>
                    <a:pt x="3287679" y="651618"/>
                    <a:pt x="3285003" y="657394"/>
                  </a:cubicBezTo>
                  <a:cubicBezTo>
                    <a:pt x="3282425" y="662328"/>
                    <a:pt x="3281665" y="668018"/>
                    <a:pt x="3282890" y="673452"/>
                  </a:cubicBezTo>
                  <a:cubicBezTo>
                    <a:pt x="3285144" y="677537"/>
                    <a:pt x="3290637" y="679228"/>
                    <a:pt x="3294159" y="681340"/>
                  </a:cubicBezTo>
                  <a:cubicBezTo>
                    <a:pt x="3297681" y="683453"/>
                    <a:pt x="3295990" y="684158"/>
                    <a:pt x="3298667" y="685003"/>
                  </a:cubicBezTo>
                  <a:cubicBezTo>
                    <a:pt x="3302357" y="685565"/>
                    <a:pt x="3306104" y="685565"/>
                    <a:pt x="3309795" y="685003"/>
                  </a:cubicBezTo>
                  <a:cubicBezTo>
                    <a:pt x="3315289" y="685003"/>
                    <a:pt x="3317683" y="680918"/>
                    <a:pt x="3322754" y="678805"/>
                  </a:cubicBezTo>
                  <a:cubicBezTo>
                    <a:pt x="3329163" y="677450"/>
                    <a:pt x="3335658" y="676602"/>
                    <a:pt x="3342194" y="676269"/>
                  </a:cubicBezTo>
                  <a:cubicBezTo>
                    <a:pt x="3342095" y="673789"/>
                    <a:pt x="3342433" y="671311"/>
                    <a:pt x="3343180" y="668944"/>
                  </a:cubicBezTo>
                  <a:cubicBezTo>
                    <a:pt x="3344165" y="667395"/>
                    <a:pt x="3346701" y="666831"/>
                    <a:pt x="3347546" y="665141"/>
                  </a:cubicBezTo>
                  <a:cubicBezTo>
                    <a:pt x="3349434" y="660236"/>
                    <a:pt x="3350758" y="655133"/>
                    <a:pt x="3351491" y="649928"/>
                  </a:cubicBezTo>
                  <a:cubicBezTo>
                    <a:pt x="3352899" y="645420"/>
                    <a:pt x="3355857" y="643871"/>
                    <a:pt x="3359801" y="641758"/>
                  </a:cubicBezTo>
                  <a:cubicBezTo>
                    <a:pt x="3364224" y="639691"/>
                    <a:pt x="3367267" y="635480"/>
                    <a:pt x="3367831" y="630630"/>
                  </a:cubicBezTo>
                  <a:lnTo>
                    <a:pt x="3372338" y="629644"/>
                  </a:lnTo>
                  <a:cubicBezTo>
                    <a:pt x="3372338" y="628094"/>
                    <a:pt x="3372338" y="626545"/>
                    <a:pt x="3373324" y="625136"/>
                  </a:cubicBezTo>
                  <a:cubicBezTo>
                    <a:pt x="3376001" y="624291"/>
                    <a:pt x="3389383" y="622882"/>
                    <a:pt x="3391496" y="625136"/>
                  </a:cubicBezTo>
                  <a:cubicBezTo>
                    <a:pt x="3393609" y="627390"/>
                    <a:pt x="3392341" y="640913"/>
                    <a:pt x="3391496" y="644012"/>
                  </a:cubicBezTo>
                  <a:cubicBezTo>
                    <a:pt x="3390510" y="651900"/>
                    <a:pt x="3385579" y="652745"/>
                    <a:pt x="3380367" y="658098"/>
                  </a:cubicBezTo>
                  <a:cubicBezTo>
                    <a:pt x="3375155" y="663451"/>
                    <a:pt x="3374592" y="669790"/>
                    <a:pt x="3368957" y="673452"/>
                  </a:cubicBezTo>
                  <a:cubicBezTo>
                    <a:pt x="3363323" y="677115"/>
                    <a:pt x="3357407" y="677396"/>
                    <a:pt x="3352336" y="681622"/>
                  </a:cubicBezTo>
                  <a:cubicBezTo>
                    <a:pt x="3350913" y="682829"/>
                    <a:pt x="3349603" y="684148"/>
                    <a:pt x="3348392" y="685566"/>
                  </a:cubicBezTo>
                  <a:cubicBezTo>
                    <a:pt x="3347631" y="687309"/>
                    <a:pt x="3346405" y="688816"/>
                    <a:pt x="3344870" y="689933"/>
                  </a:cubicBezTo>
                  <a:lnTo>
                    <a:pt x="3339940" y="691060"/>
                  </a:lnTo>
                  <a:cubicBezTo>
                    <a:pt x="3335854" y="694722"/>
                    <a:pt x="3336418" y="698948"/>
                    <a:pt x="3331206" y="701484"/>
                  </a:cubicBezTo>
                  <a:cubicBezTo>
                    <a:pt x="3328952" y="702611"/>
                    <a:pt x="3325572" y="702893"/>
                    <a:pt x="3322895" y="704160"/>
                  </a:cubicBezTo>
                  <a:cubicBezTo>
                    <a:pt x="3320599" y="705767"/>
                    <a:pt x="3318021" y="706916"/>
                    <a:pt x="3315289" y="707541"/>
                  </a:cubicBezTo>
                  <a:cubicBezTo>
                    <a:pt x="3315289" y="710922"/>
                    <a:pt x="3313316" y="710781"/>
                    <a:pt x="3312049" y="713035"/>
                  </a:cubicBezTo>
                  <a:cubicBezTo>
                    <a:pt x="3309232" y="717542"/>
                    <a:pt x="3309936" y="718106"/>
                    <a:pt x="3309372" y="723459"/>
                  </a:cubicBezTo>
                  <a:cubicBezTo>
                    <a:pt x="3308724" y="728445"/>
                    <a:pt x="3307048" y="733241"/>
                    <a:pt x="3304442" y="737545"/>
                  </a:cubicBezTo>
                  <a:cubicBezTo>
                    <a:pt x="3301400" y="741658"/>
                    <a:pt x="3297385" y="744950"/>
                    <a:pt x="3292750" y="747124"/>
                  </a:cubicBezTo>
                  <a:cubicBezTo>
                    <a:pt x="3287595" y="748953"/>
                    <a:pt x="3282256" y="750228"/>
                    <a:pt x="3276833" y="750927"/>
                  </a:cubicBezTo>
                  <a:cubicBezTo>
                    <a:pt x="3276833" y="752476"/>
                    <a:pt x="3276833" y="753885"/>
                    <a:pt x="3275847" y="755435"/>
                  </a:cubicBezTo>
                  <a:cubicBezTo>
                    <a:pt x="3271339" y="755435"/>
                    <a:pt x="3270776" y="758534"/>
                    <a:pt x="3267536" y="760787"/>
                  </a:cubicBezTo>
                  <a:cubicBezTo>
                    <a:pt x="3264296" y="763041"/>
                    <a:pt x="3262465" y="762478"/>
                    <a:pt x="3259929" y="766985"/>
                  </a:cubicBezTo>
                  <a:cubicBezTo>
                    <a:pt x="3257394" y="771493"/>
                    <a:pt x="3257676" y="774028"/>
                    <a:pt x="3254718" y="775296"/>
                  </a:cubicBezTo>
                  <a:cubicBezTo>
                    <a:pt x="3251759" y="776564"/>
                    <a:pt x="3249083" y="775296"/>
                    <a:pt x="3246829" y="775296"/>
                  </a:cubicBezTo>
                  <a:cubicBezTo>
                    <a:pt x="3244575" y="775296"/>
                    <a:pt x="3243730" y="777832"/>
                    <a:pt x="3241194" y="777973"/>
                  </a:cubicBezTo>
                  <a:cubicBezTo>
                    <a:pt x="3241194" y="783325"/>
                    <a:pt x="3236546" y="788537"/>
                    <a:pt x="3237955" y="794031"/>
                  </a:cubicBezTo>
                  <a:cubicBezTo>
                    <a:pt x="3240124" y="799325"/>
                    <a:pt x="3242012" y="804732"/>
                    <a:pt x="3243589" y="810230"/>
                  </a:cubicBezTo>
                  <a:cubicBezTo>
                    <a:pt x="3244998" y="817297"/>
                    <a:pt x="3244998" y="824574"/>
                    <a:pt x="3243589" y="831642"/>
                  </a:cubicBezTo>
                  <a:cubicBezTo>
                    <a:pt x="3241194" y="836149"/>
                    <a:pt x="3234574" y="837980"/>
                    <a:pt x="3233024" y="843052"/>
                  </a:cubicBezTo>
                  <a:cubicBezTo>
                    <a:pt x="3232038" y="849493"/>
                    <a:pt x="3232038" y="856049"/>
                    <a:pt x="3233024" y="862491"/>
                  </a:cubicBezTo>
                  <a:cubicBezTo>
                    <a:pt x="3233870" y="868407"/>
                    <a:pt x="3237391" y="873055"/>
                    <a:pt x="3238659" y="878690"/>
                  </a:cubicBezTo>
                  <a:cubicBezTo>
                    <a:pt x="3239504" y="882071"/>
                    <a:pt x="3237391" y="885874"/>
                    <a:pt x="3238659" y="889255"/>
                  </a:cubicBezTo>
                  <a:cubicBezTo>
                    <a:pt x="3239927" y="892635"/>
                    <a:pt x="3242462" y="893621"/>
                    <a:pt x="3243589" y="895171"/>
                  </a:cubicBezTo>
                  <a:cubicBezTo>
                    <a:pt x="3247815" y="901087"/>
                    <a:pt x="3249224" y="903059"/>
                    <a:pt x="3256971" y="903904"/>
                  </a:cubicBezTo>
                  <a:cubicBezTo>
                    <a:pt x="3256971" y="908835"/>
                    <a:pt x="3260352" y="911934"/>
                    <a:pt x="3260634" y="916582"/>
                  </a:cubicBezTo>
                  <a:lnTo>
                    <a:pt x="3265000" y="917709"/>
                  </a:lnTo>
                  <a:cubicBezTo>
                    <a:pt x="3265000" y="921653"/>
                    <a:pt x="3267818" y="924048"/>
                    <a:pt x="3268381" y="927992"/>
                  </a:cubicBezTo>
                  <a:cubicBezTo>
                    <a:pt x="3268508" y="931846"/>
                    <a:pt x="3269677" y="935593"/>
                    <a:pt x="3271762" y="938839"/>
                  </a:cubicBezTo>
                  <a:cubicBezTo>
                    <a:pt x="3273537" y="942626"/>
                    <a:pt x="3274903" y="946593"/>
                    <a:pt x="3275847" y="950671"/>
                  </a:cubicBezTo>
                  <a:cubicBezTo>
                    <a:pt x="3277537" y="954719"/>
                    <a:pt x="3278861" y="958917"/>
                    <a:pt x="3279791" y="963208"/>
                  </a:cubicBezTo>
                  <a:lnTo>
                    <a:pt x="3284298" y="964194"/>
                  </a:lnTo>
                  <a:cubicBezTo>
                    <a:pt x="3285214" y="971302"/>
                    <a:pt x="3285214" y="978497"/>
                    <a:pt x="3284298" y="985605"/>
                  </a:cubicBezTo>
                  <a:cubicBezTo>
                    <a:pt x="3283946" y="989306"/>
                    <a:pt x="3283946" y="993033"/>
                    <a:pt x="3284298" y="996733"/>
                  </a:cubicBezTo>
                  <a:cubicBezTo>
                    <a:pt x="3285750" y="1000080"/>
                    <a:pt x="3286834" y="1003575"/>
                    <a:pt x="3287538" y="1007157"/>
                  </a:cubicBezTo>
                  <a:cubicBezTo>
                    <a:pt x="3290159" y="1007509"/>
                    <a:pt x="3292807" y="1007509"/>
                    <a:pt x="3295427" y="1007157"/>
                  </a:cubicBezTo>
                  <a:cubicBezTo>
                    <a:pt x="3300780" y="1007157"/>
                    <a:pt x="3300639" y="1007157"/>
                    <a:pt x="3303738" y="1004622"/>
                  </a:cubicBezTo>
                  <a:cubicBezTo>
                    <a:pt x="3306809" y="1001211"/>
                    <a:pt x="3309499" y="997480"/>
                    <a:pt x="3311767" y="993494"/>
                  </a:cubicBezTo>
                  <a:cubicBezTo>
                    <a:pt x="3315570" y="987859"/>
                    <a:pt x="3316697" y="980675"/>
                    <a:pt x="3320782" y="975040"/>
                  </a:cubicBezTo>
                  <a:cubicBezTo>
                    <a:pt x="3324867" y="969406"/>
                    <a:pt x="3329375" y="966729"/>
                    <a:pt x="3331065" y="957855"/>
                  </a:cubicBezTo>
                  <a:cubicBezTo>
                    <a:pt x="3332319" y="947364"/>
                    <a:pt x="3336799" y="937519"/>
                    <a:pt x="3343884" y="929682"/>
                  </a:cubicBezTo>
                  <a:cubicBezTo>
                    <a:pt x="3347687" y="927006"/>
                    <a:pt x="3351772" y="924611"/>
                    <a:pt x="3355716" y="922217"/>
                  </a:cubicBezTo>
                  <a:cubicBezTo>
                    <a:pt x="3359660" y="919822"/>
                    <a:pt x="3366281" y="918273"/>
                    <a:pt x="3368816" y="913483"/>
                  </a:cubicBezTo>
                  <a:cubicBezTo>
                    <a:pt x="3370225" y="910807"/>
                    <a:pt x="3368816" y="907849"/>
                    <a:pt x="3368816" y="905595"/>
                  </a:cubicBezTo>
                  <a:cubicBezTo>
                    <a:pt x="3370380" y="903342"/>
                    <a:pt x="3372662" y="901700"/>
                    <a:pt x="3375296" y="900946"/>
                  </a:cubicBezTo>
                  <a:cubicBezTo>
                    <a:pt x="3379381" y="899115"/>
                    <a:pt x="3384171" y="897143"/>
                    <a:pt x="3385579" y="892213"/>
                  </a:cubicBezTo>
                  <a:cubicBezTo>
                    <a:pt x="3386284" y="890100"/>
                    <a:pt x="3385579" y="886860"/>
                    <a:pt x="3385579" y="884465"/>
                  </a:cubicBezTo>
                  <a:cubicBezTo>
                    <a:pt x="3386861" y="883867"/>
                    <a:pt x="3387720" y="882631"/>
                    <a:pt x="3387833" y="881225"/>
                  </a:cubicBezTo>
                  <a:cubicBezTo>
                    <a:pt x="3387833" y="879394"/>
                    <a:pt x="3387833" y="877422"/>
                    <a:pt x="3387833" y="875450"/>
                  </a:cubicBezTo>
                  <a:cubicBezTo>
                    <a:pt x="3389242" y="870942"/>
                    <a:pt x="3394595" y="866717"/>
                    <a:pt x="3396989" y="862632"/>
                  </a:cubicBezTo>
                  <a:cubicBezTo>
                    <a:pt x="3399384" y="858546"/>
                    <a:pt x="3402342" y="855025"/>
                    <a:pt x="3404455" y="851081"/>
                  </a:cubicBezTo>
                  <a:cubicBezTo>
                    <a:pt x="3406568" y="847137"/>
                    <a:pt x="3408963" y="838544"/>
                    <a:pt x="3406709" y="835022"/>
                  </a:cubicBezTo>
                  <a:cubicBezTo>
                    <a:pt x="3406709" y="835022"/>
                    <a:pt x="3402060" y="833191"/>
                    <a:pt x="3400933" y="831923"/>
                  </a:cubicBezTo>
                  <a:cubicBezTo>
                    <a:pt x="3399201" y="829262"/>
                    <a:pt x="3397637" y="826486"/>
                    <a:pt x="3396285" y="823612"/>
                  </a:cubicBezTo>
                  <a:cubicBezTo>
                    <a:pt x="3393327" y="819527"/>
                    <a:pt x="3388960" y="812484"/>
                    <a:pt x="3382903" y="812202"/>
                  </a:cubicBezTo>
                  <a:cubicBezTo>
                    <a:pt x="3382199" y="806961"/>
                    <a:pt x="3380931" y="801811"/>
                    <a:pt x="3379100" y="796848"/>
                  </a:cubicBezTo>
                  <a:cubicBezTo>
                    <a:pt x="3377128" y="790650"/>
                    <a:pt x="3370507" y="791355"/>
                    <a:pt x="3368676" y="785438"/>
                  </a:cubicBezTo>
                  <a:cubicBezTo>
                    <a:pt x="3366845" y="779522"/>
                    <a:pt x="3369380" y="772479"/>
                    <a:pt x="3368676" y="766704"/>
                  </a:cubicBezTo>
                  <a:cubicBezTo>
                    <a:pt x="3368676" y="763745"/>
                    <a:pt x="3365295" y="762055"/>
                    <a:pt x="3366281" y="757688"/>
                  </a:cubicBezTo>
                  <a:cubicBezTo>
                    <a:pt x="3367169" y="755074"/>
                    <a:pt x="3368352" y="752569"/>
                    <a:pt x="3369803" y="750223"/>
                  </a:cubicBezTo>
                  <a:cubicBezTo>
                    <a:pt x="3370930" y="748814"/>
                    <a:pt x="3373324" y="747969"/>
                    <a:pt x="3374169" y="746419"/>
                  </a:cubicBezTo>
                  <a:cubicBezTo>
                    <a:pt x="3375014" y="744870"/>
                    <a:pt x="3375296" y="740644"/>
                    <a:pt x="3376705" y="737967"/>
                  </a:cubicBezTo>
                  <a:lnTo>
                    <a:pt x="3379663" y="735432"/>
                  </a:lnTo>
                  <a:cubicBezTo>
                    <a:pt x="3380226" y="733788"/>
                    <a:pt x="3380226" y="732005"/>
                    <a:pt x="3379663" y="730361"/>
                  </a:cubicBezTo>
                  <a:cubicBezTo>
                    <a:pt x="3381072" y="727684"/>
                    <a:pt x="3381776" y="725853"/>
                    <a:pt x="3385157" y="724867"/>
                  </a:cubicBezTo>
                  <a:cubicBezTo>
                    <a:pt x="3391848" y="723599"/>
                    <a:pt x="3398778" y="724385"/>
                    <a:pt x="3405018" y="727121"/>
                  </a:cubicBezTo>
                  <a:cubicBezTo>
                    <a:pt x="3411075" y="729656"/>
                    <a:pt x="3415583" y="732474"/>
                    <a:pt x="3421500" y="728530"/>
                  </a:cubicBezTo>
                  <a:cubicBezTo>
                    <a:pt x="3423049" y="727314"/>
                    <a:pt x="3424458" y="725946"/>
                    <a:pt x="3425725" y="724445"/>
                  </a:cubicBezTo>
                  <a:cubicBezTo>
                    <a:pt x="3429106" y="720078"/>
                    <a:pt x="3425725" y="720500"/>
                    <a:pt x="3431782" y="719514"/>
                  </a:cubicBezTo>
                  <a:cubicBezTo>
                    <a:pt x="3437840" y="718528"/>
                    <a:pt x="3443333" y="723318"/>
                    <a:pt x="3451081" y="722332"/>
                  </a:cubicBezTo>
                  <a:cubicBezTo>
                    <a:pt x="3454039" y="722332"/>
                    <a:pt x="3455025" y="722332"/>
                    <a:pt x="3457279" y="720360"/>
                  </a:cubicBezTo>
                  <a:cubicBezTo>
                    <a:pt x="3459532" y="718387"/>
                    <a:pt x="3457279" y="714725"/>
                    <a:pt x="3459673" y="711767"/>
                  </a:cubicBezTo>
                  <a:cubicBezTo>
                    <a:pt x="3463815" y="707495"/>
                    <a:pt x="3469661" y="705321"/>
                    <a:pt x="3475591" y="705851"/>
                  </a:cubicBezTo>
                  <a:cubicBezTo>
                    <a:pt x="3482014" y="705428"/>
                    <a:pt x="3488466" y="705428"/>
                    <a:pt x="3494889" y="705851"/>
                  </a:cubicBezTo>
                  <a:cubicBezTo>
                    <a:pt x="3500665" y="706696"/>
                    <a:pt x="3498270" y="705851"/>
                    <a:pt x="3500946" y="710781"/>
                  </a:cubicBezTo>
                  <a:cubicBezTo>
                    <a:pt x="3502214" y="713035"/>
                    <a:pt x="3503764" y="715288"/>
                    <a:pt x="3505031" y="717542"/>
                  </a:cubicBezTo>
                  <a:cubicBezTo>
                    <a:pt x="3506299" y="719796"/>
                    <a:pt x="3506018" y="720782"/>
                    <a:pt x="3510525" y="723036"/>
                  </a:cubicBezTo>
                  <a:cubicBezTo>
                    <a:pt x="3515033" y="725290"/>
                    <a:pt x="3515596" y="724022"/>
                    <a:pt x="3519540" y="725008"/>
                  </a:cubicBezTo>
                  <a:cubicBezTo>
                    <a:pt x="3523485" y="725994"/>
                    <a:pt x="3523907" y="727403"/>
                    <a:pt x="3527570" y="727966"/>
                  </a:cubicBezTo>
                  <a:cubicBezTo>
                    <a:pt x="3531105" y="728599"/>
                    <a:pt x="3534740" y="728599"/>
                    <a:pt x="3538275" y="727966"/>
                  </a:cubicBezTo>
                  <a:cubicBezTo>
                    <a:pt x="3539430" y="721509"/>
                    <a:pt x="3541360" y="715217"/>
                    <a:pt x="3544050" y="709231"/>
                  </a:cubicBezTo>
                  <a:cubicBezTo>
                    <a:pt x="3544600" y="705818"/>
                    <a:pt x="3546290" y="702691"/>
                    <a:pt x="3548840" y="700357"/>
                  </a:cubicBezTo>
                  <a:cubicBezTo>
                    <a:pt x="3551220" y="697992"/>
                    <a:pt x="3554038" y="696124"/>
                    <a:pt x="3557151" y="694863"/>
                  </a:cubicBezTo>
                  <a:cubicBezTo>
                    <a:pt x="3559123" y="693877"/>
                    <a:pt x="3561940" y="691342"/>
                    <a:pt x="3563912" y="690637"/>
                  </a:cubicBezTo>
                  <a:cubicBezTo>
                    <a:pt x="3568420" y="689370"/>
                    <a:pt x="3572505" y="690637"/>
                    <a:pt x="3577012" y="688102"/>
                  </a:cubicBezTo>
                  <a:cubicBezTo>
                    <a:pt x="3584169" y="683827"/>
                    <a:pt x="3589268" y="676799"/>
                    <a:pt x="3591099" y="668663"/>
                  </a:cubicBezTo>
                  <a:lnTo>
                    <a:pt x="3595466" y="667677"/>
                  </a:lnTo>
                  <a:cubicBezTo>
                    <a:pt x="3595466" y="660211"/>
                    <a:pt x="3609552" y="653590"/>
                    <a:pt x="3615750" y="652323"/>
                  </a:cubicBezTo>
                  <a:cubicBezTo>
                    <a:pt x="3617314" y="651624"/>
                    <a:pt x="3619117" y="651624"/>
                    <a:pt x="3620680" y="652323"/>
                  </a:cubicBezTo>
                  <a:cubicBezTo>
                    <a:pt x="3622667" y="651515"/>
                    <a:pt x="3624681" y="650810"/>
                    <a:pt x="3626737" y="650210"/>
                  </a:cubicBezTo>
                  <a:cubicBezTo>
                    <a:pt x="3631667" y="649083"/>
                    <a:pt x="3637020" y="650210"/>
                    <a:pt x="3641951" y="648942"/>
                  </a:cubicBezTo>
                  <a:cubicBezTo>
                    <a:pt x="3648515" y="645608"/>
                    <a:pt x="3654910" y="641941"/>
                    <a:pt x="3661108" y="637955"/>
                  </a:cubicBezTo>
                  <a:cubicBezTo>
                    <a:pt x="3664348" y="636546"/>
                    <a:pt x="3670968" y="633447"/>
                    <a:pt x="3675194" y="636405"/>
                  </a:cubicBezTo>
                  <a:cubicBezTo>
                    <a:pt x="3679420" y="639363"/>
                    <a:pt x="3677730" y="645139"/>
                    <a:pt x="3680406" y="647674"/>
                  </a:cubicBezTo>
                  <a:cubicBezTo>
                    <a:pt x="3683082" y="650210"/>
                    <a:pt x="3702240" y="650350"/>
                    <a:pt x="3708579" y="649646"/>
                  </a:cubicBezTo>
                  <a:cubicBezTo>
                    <a:pt x="3714918" y="648942"/>
                    <a:pt x="3713086" y="647111"/>
                    <a:pt x="3717313" y="644575"/>
                  </a:cubicBezTo>
                  <a:cubicBezTo>
                    <a:pt x="3721538" y="642040"/>
                    <a:pt x="3725764" y="645279"/>
                    <a:pt x="3727877" y="638800"/>
                  </a:cubicBezTo>
                  <a:cubicBezTo>
                    <a:pt x="3731399" y="627390"/>
                    <a:pt x="3715340" y="625840"/>
                    <a:pt x="3709142" y="621614"/>
                  </a:cubicBezTo>
                  <a:cubicBezTo>
                    <a:pt x="3706114" y="619110"/>
                    <a:pt x="3702973" y="616759"/>
                    <a:pt x="3699705" y="614571"/>
                  </a:cubicBezTo>
                  <a:cubicBezTo>
                    <a:pt x="3696746" y="613022"/>
                    <a:pt x="3696042" y="614571"/>
                    <a:pt x="3694633" y="611472"/>
                  </a:cubicBezTo>
                  <a:cubicBezTo>
                    <a:pt x="3693225" y="608373"/>
                    <a:pt x="3694633" y="605979"/>
                    <a:pt x="3694633" y="603443"/>
                  </a:cubicBezTo>
                  <a:lnTo>
                    <a:pt x="3690126" y="602598"/>
                  </a:lnTo>
                  <a:cubicBezTo>
                    <a:pt x="3689562" y="594118"/>
                    <a:pt x="3685407" y="586279"/>
                    <a:pt x="3678716" y="581046"/>
                  </a:cubicBezTo>
                  <a:cubicBezTo>
                    <a:pt x="3675054" y="579033"/>
                    <a:pt x="3671180" y="577427"/>
                    <a:pt x="3667165" y="576256"/>
                  </a:cubicBezTo>
                  <a:cubicBezTo>
                    <a:pt x="3664418" y="575839"/>
                    <a:pt x="3661756" y="574983"/>
                    <a:pt x="3659277" y="573721"/>
                  </a:cubicBezTo>
                  <a:cubicBezTo>
                    <a:pt x="3655473" y="570622"/>
                    <a:pt x="3658431" y="568931"/>
                    <a:pt x="3656319" y="565128"/>
                  </a:cubicBezTo>
                  <a:cubicBezTo>
                    <a:pt x="3654206" y="561325"/>
                    <a:pt x="3650121" y="560761"/>
                    <a:pt x="3651248" y="553577"/>
                  </a:cubicBezTo>
                  <a:cubicBezTo>
                    <a:pt x="3652374" y="546393"/>
                    <a:pt x="3655051" y="548225"/>
                    <a:pt x="3662235" y="548225"/>
                  </a:cubicBezTo>
                  <a:lnTo>
                    <a:pt x="3678716" y="548225"/>
                  </a:lnTo>
                  <a:cubicBezTo>
                    <a:pt x="3684111" y="547464"/>
                    <a:pt x="3689478" y="546430"/>
                    <a:pt x="3694774" y="545126"/>
                  </a:cubicBezTo>
                  <a:cubicBezTo>
                    <a:pt x="3694985" y="541560"/>
                    <a:pt x="3694985" y="537985"/>
                    <a:pt x="3694774" y="534420"/>
                  </a:cubicBezTo>
                  <a:cubicBezTo>
                    <a:pt x="3694774" y="530476"/>
                    <a:pt x="3697873" y="528081"/>
                    <a:pt x="3698155" y="524137"/>
                  </a:cubicBezTo>
                  <a:lnTo>
                    <a:pt x="3702522" y="523010"/>
                  </a:lnTo>
                  <a:cubicBezTo>
                    <a:pt x="3702522" y="519629"/>
                    <a:pt x="3705339" y="518362"/>
                    <a:pt x="3705903" y="515544"/>
                  </a:cubicBezTo>
                  <a:cubicBezTo>
                    <a:pt x="3706255" y="511844"/>
                    <a:pt x="3706255" y="508117"/>
                    <a:pt x="3705903" y="504416"/>
                  </a:cubicBezTo>
                  <a:cubicBezTo>
                    <a:pt x="3705903" y="497091"/>
                    <a:pt x="3709002" y="494837"/>
                    <a:pt x="3711960" y="488639"/>
                  </a:cubicBezTo>
                  <a:cubicBezTo>
                    <a:pt x="3714918" y="482441"/>
                    <a:pt x="3717172" y="478497"/>
                    <a:pt x="3722102" y="476948"/>
                  </a:cubicBezTo>
                  <a:cubicBezTo>
                    <a:pt x="3730272" y="474271"/>
                    <a:pt x="3735202" y="481314"/>
                    <a:pt x="3736188" y="487935"/>
                  </a:cubicBezTo>
                  <a:cubicBezTo>
                    <a:pt x="3737174" y="494556"/>
                    <a:pt x="3733371" y="502021"/>
                    <a:pt x="3739428" y="506529"/>
                  </a:cubicBezTo>
                  <a:cubicBezTo>
                    <a:pt x="3741682" y="508079"/>
                    <a:pt x="3745203" y="507656"/>
                    <a:pt x="3747739" y="509065"/>
                  </a:cubicBezTo>
                  <a:cubicBezTo>
                    <a:pt x="3748514" y="510108"/>
                    <a:pt x="3749359" y="511096"/>
                    <a:pt x="3750275" y="512023"/>
                  </a:cubicBezTo>
                  <a:cubicBezTo>
                    <a:pt x="3751852" y="512658"/>
                    <a:pt x="3753627" y="512658"/>
                    <a:pt x="3755205" y="512023"/>
                  </a:cubicBezTo>
                  <a:cubicBezTo>
                    <a:pt x="3759008" y="513290"/>
                    <a:pt x="3759994" y="512023"/>
                    <a:pt x="3762811" y="515403"/>
                  </a:cubicBezTo>
                  <a:cubicBezTo>
                    <a:pt x="3765629" y="518784"/>
                    <a:pt x="3764502" y="521179"/>
                    <a:pt x="3766192" y="523010"/>
                  </a:cubicBezTo>
                  <a:cubicBezTo>
                    <a:pt x="3770981" y="528504"/>
                    <a:pt x="3780278" y="524278"/>
                    <a:pt x="3787744" y="526109"/>
                  </a:cubicBezTo>
                  <a:cubicBezTo>
                    <a:pt x="3788505" y="529674"/>
                    <a:pt x="3789589" y="533162"/>
                    <a:pt x="3790984" y="536533"/>
                  </a:cubicBezTo>
                  <a:cubicBezTo>
                    <a:pt x="3791970" y="540900"/>
                    <a:pt x="3790139" y="545548"/>
                    <a:pt x="3790984" y="550619"/>
                  </a:cubicBezTo>
                  <a:cubicBezTo>
                    <a:pt x="3800703" y="550619"/>
                    <a:pt x="3807888" y="558508"/>
                    <a:pt x="3818030" y="559212"/>
                  </a:cubicBezTo>
                  <a:cubicBezTo>
                    <a:pt x="3828172" y="559916"/>
                    <a:pt x="3839863" y="559212"/>
                    <a:pt x="3840427" y="572453"/>
                  </a:cubicBezTo>
                  <a:cubicBezTo>
                    <a:pt x="3845301" y="573028"/>
                    <a:pt x="3849879" y="575094"/>
                    <a:pt x="3853527" y="578369"/>
                  </a:cubicBezTo>
                  <a:cubicBezTo>
                    <a:pt x="3855640" y="579919"/>
                    <a:pt x="3858176" y="580623"/>
                    <a:pt x="3859866" y="583018"/>
                  </a:cubicBezTo>
                  <a:cubicBezTo>
                    <a:pt x="3861556" y="585412"/>
                    <a:pt x="3861415" y="588230"/>
                    <a:pt x="3864374" y="589498"/>
                  </a:cubicBezTo>
                  <a:cubicBezTo>
                    <a:pt x="3867909" y="590054"/>
                    <a:pt x="3871530" y="589765"/>
                    <a:pt x="3874939" y="588652"/>
                  </a:cubicBezTo>
                  <a:cubicBezTo>
                    <a:pt x="3875488" y="587397"/>
                    <a:pt x="3876671" y="586537"/>
                    <a:pt x="3878038" y="586399"/>
                  </a:cubicBezTo>
                  <a:lnTo>
                    <a:pt x="3883954" y="586399"/>
                  </a:lnTo>
                  <a:cubicBezTo>
                    <a:pt x="3888320" y="584426"/>
                    <a:pt x="3887194" y="572312"/>
                    <a:pt x="3886489" y="566959"/>
                  </a:cubicBezTo>
                  <a:cubicBezTo>
                    <a:pt x="3885785" y="561607"/>
                    <a:pt x="3884376" y="562170"/>
                    <a:pt x="3883531" y="558930"/>
                  </a:cubicBezTo>
                  <a:cubicBezTo>
                    <a:pt x="3882686" y="555690"/>
                    <a:pt x="3883531" y="551746"/>
                    <a:pt x="3883531" y="548365"/>
                  </a:cubicBezTo>
                  <a:cubicBezTo>
                    <a:pt x="3883531" y="544985"/>
                    <a:pt x="3878460" y="544562"/>
                    <a:pt x="3883531" y="542167"/>
                  </a:cubicBezTo>
                  <a:cubicBezTo>
                    <a:pt x="3887222" y="541605"/>
                    <a:pt x="3890969" y="541605"/>
                    <a:pt x="3894659" y="542167"/>
                  </a:cubicBezTo>
                  <a:cubicBezTo>
                    <a:pt x="3898068" y="542666"/>
                    <a:pt x="3901534" y="542666"/>
                    <a:pt x="3904942" y="542167"/>
                  </a:cubicBezTo>
                  <a:cubicBezTo>
                    <a:pt x="3906914" y="542167"/>
                    <a:pt x="3909732" y="538505"/>
                    <a:pt x="3911704" y="537801"/>
                  </a:cubicBezTo>
                  <a:cubicBezTo>
                    <a:pt x="3918043" y="535688"/>
                    <a:pt x="3923396" y="535829"/>
                    <a:pt x="3929875" y="534138"/>
                  </a:cubicBezTo>
                  <a:lnTo>
                    <a:pt x="3930720" y="526813"/>
                  </a:lnTo>
                  <a:cubicBezTo>
                    <a:pt x="3935087" y="526813"/>
                    <a:pt x="3941285" y="521179"/>
                    <a:pt x="3944807" y="518784"/>
                  </a:cubicBezTo>
                  <a:cubicBezTo>
                    <a:pt x="3949694" y="516044"/>
                    <a:pt x="3951427" y="509862"/>
                    <a:pt x="3948695" y="504977"/>
                  </a:cubicBezTo>
                  <a:cubicBezTo>
                    <a:pt x="3948089" y="503905"/>
                    <a:pt x="3947300" y="502951"/>
                    <a:pt x="3946356" y="502162"/>
                  </a:cubicBezTo>
                  <a:cubicBezTo>
                    <a:pt x="3943595" y="501149"/>
                    <a:pt x="3940764" y="500303"/>
                    <a:pt x="3937905" y="499627"/>
                  </a:cubicBezTo>
                  <a:cubicBezTo>
                    <a:pt x="3935312" y="498731"/>
                    <a:pt x="3932819" y="497598"/>
                    <a:pt x="3930439" y="496246"/>
                  </a:cubicBezTo>
                  <a:cubicBezTo>
                    <a:pt x="3924100" y="491738"/>
                    <a:pt x="3921846" y="482160"/>
                    <a:pt x="3917479" y="476243"/>
                  </a:cubicBezTo>
                  <a:cubicBezTo>
                    <a:pt x="3914493" y="471958"/>
                    <a:pt x="3910535" y="468437"/>
                    <a:pt x="3905928" y="465960"/>
                  </a:cubicBezTo>
                  <a:cubicBezTo>
                    <a:pt x="3897702" y="464905"/>
                    <a:pt x="3889363" y="464905"/>
                    <a:pt x="3881137" y="465960"/>
                  </a:cubicBezTo>
                  <a:cubicBezTo>
                    <a:pt x="3873122" y="465183"/>
                    <a:pt x="3865064" y="465183"/>
                    <a:pt x="3857049" y="465960"/>
                  </a:cubicBezTo>
                  <a:cubicBezTo>
                    <a:pt x="3853950" y="466665"/>
                    <a:pt x="3852541" y="468778"/>
                    <a:pt x="3848174" y="468073"/>
                  </a:cubicBezTo>
                  <a:cubicBezTo>
                    <a:pt x="3843808" y="467369"/>
                    <a:pt x="3841695" y="465115"/>
                    <a:pt x="3837892" y="464833"/>
                  </a:cubicBezTo>
                  <a:cubicBezTo>
                    <a:pt x="3837892" y="463284"/>
                    <a:pt x="3837046" y="461875"/>
                    <a:pt x="3836764" y="460467"/>
                  </a:cubicBezTo>
                  <a:cubicBezTo>
                    <a:pt x="3831665" y="458748"/>
                    <a:pt x="3827115" y="455739"/>
                    <a:pt x="3823523" y="451733"/>
                  </a:cubicBezTo>
                  <a:cubicBezTo>
                    <a:pt x="3820706" y="448775"/>
                    <a:pt x="3820706" y="448775"/>
                    <a:pt x="3820847" y="443422"/>
                  </a:cubicBezTo>
                  <a:cubicBezTo>
                    <a:pt x="3821692" y="439634"/>
                    <a:pt x="3820396" y="435686"/>
                    <a:pt x="3817466" y="433139"/>
                  </a:cubicBezTo>
                  <a:cubicBezTo>
                    <a:pt x="3812902" y="429206"/>
                    <a:pt x="3807775" y="425978"/>
                    <a:pt x="3802253" y="423561"/>
                  </a:cubicBezTo>
                  <a:cubicBezTo>
                    <a:pt x="3794971" y="421318"/>
                    <a:pt x="3787279" y="420646"/>
                    <a:pt x="3779715" y="421588"/>
                  </a:cubicBezTo>
                  <a:cubicBezTo>
                    <a:pt x="3774503" y="421588"/>
                    <a:pt x="3763093" y="416799"/>
                    <a:pt x="3757740" y="416095"/>
                  </a:cubicBezTo>
                  <a:cubicBezTo>
                    <a:pt x="3752387" y="415390"/>
                    <a:pt x="3749852" y="413418"/>
                    <a:pt x="3744640" y="412855"/>
                  </a:cubicBezTo>
                  <a:cubicBezTo>
                    <a:pt x="3744640" y="411305"/>
                    <a:pt x="3744640" y="409897"/>
                    <a:pt x="3743654" y="408347"/>
                  </a:cubicBezTo>
                  <a:cubicBezTo>
                    <a:pt x="3739146" y="408198"/>
                    <a:pt x="3735554" y="404541"/>
                    <a:pt x="3735484" y="400036"/>
                  </a:cubicBezTo>
                  <a:lnTo>
                    <a:pt x="3728159" y="399191"/>
                  </a:lnTo>
                  <a:cubicBezTo>
                    <a:pt x="3727595" y="395550"/>
                    <a:pt x="3726553" y="391997"/>
                    <a:pt x="3725060" y="388626"/>
                  </a:cubicBezTo>
                  <a:cubicBezTo>
                    <a:pt x="3723398" y="385363"/>
                    <a:pt x="3722299" y="381837"/>
                    <a:pt x="3721820" y="378203"/>
                  </a:cubicBezTo>
                  <a:cubicBezTo>
                    <a:pt x="3712101" y="378203"/>
                    <a:pt x="3712382" y="367356"/>
                    <a:pt x="3707734" y="361862"/>
                  </a:cubicBezTo>
                  <a:cubicBezTo>
                    <a:pt x="3703085" y="356369"/>
                    <a:pt x="3702240" y="359749"/>
                    <a:pt x="3697310" y="358623"/>
                  </a:cubicBezTo>
                  <a:cubicBezTo>
                    <a:pt x="3694774" y="358623"/>
                    <a:pt x="3694633" y="356228"/>
                    <a:pt x="3692098" y="355664"/>
                  </a:cubicBezTo>
                  <a:cubicBezTo>
                    <a:pt x="3689562" y="355101"/>
                    <a:pt x="3687027" y="355664"/>
                    <a:pt x="3684210" y="355664"/>
                  </a:cubicBezTo>
                  <a:cubicBezTo>
                    <a:pt x="3683970" y="354144"/>
                    <a:pt x="3683632" y="352640"/>
                    <a:pt x="3683223" y="351157"/>
                  </a:cubicBezTo>
                  <a:cubicBezTo>
                    <a:pt x="3678434" y="351157"/>
                    <a:pt x="3677871" y="348480"/>
                    <a:pt x="3675617" y="345100"/>
                  </a:cubicBezTo>
                  <a:cubicBezTo>
                    <a:pt x="3673363" y="341719"/>
                    <a:pt x="3671250" y="340310"/>
                    <a:pt x="3669278" y="337634"/>
                  </a:cubicBezTo>
                  <a:cubicBezTo>
                    <a:pt x="3667306" y="334957"/>
                    <a:pt x="3666883" y="331858"/>
                    <a:pt x="3663925" y="329323"/>
                  </a:cubicBezTo>
                  <a:cubicBezTo>
                    <a:pt x="3660967" y="326787"/>
                    <a:pt x="3656601" y="326928"/>
                    <a:pt x="3653642" y="325942"/>
                  </a:cubicBezTo>
                  <a:cubicBezTo>
                    <a:pt x="3652064" y="326578"/>
                    <a:pt x="3650290" y="326578"/>
                    <a:pt x="3648712" y="325942"/>
                  </a:cubicBezTo>
                  <a:cubicBezTo>
                    <a:pt x="3646881" y="325942"/>
                    <a:pt x="3645191" y="322421"/>
                    <a:pt x="3642796" y="321575"/>
                  </a:cubicBezTo>
                  <a:cubicBezTo>
                    <a:pt x="3638415" y="320915"/>
                    <a:pt x="3633992" y="320539"/>
                    <a:pt x="3629555" y="320449"/>
                  </a:cubicBezTo>
                  <a:cubicBezTo>
                    <a:pt x="3627160" y="320449"/>
                    <a:pt x="3622652" y="316645"/>
                    <a:pt x="3620117" y="316223"/>
                  </a:cubicBezTo>
                  <a:cubicBezTo>
                    <a:pt x="3614905" y="315420"/>
                    <a:pt x="3609609" y="315184"/>
                    <a:pt x="3604340" y="315518"/>
                  </a:cubicBezTo>
                  <a:cubicBezTo>
                    <a:pt x="3585154" y="316716"/>
                    <a:pt x="3565912" y="316716"/>
                    <a:pt x="3546727" y="315518"/>
                  </a:cubicBezTo>
                  <a:cubicBezTo>
                    <a:pt x="3542966" y="315013"/>
                    <a:pt x="3539275" y="314067"/>
                    <a:pt x="3535740" y="312701"/>
                  </a:cubicBezTo>
                  <a:cubicBezTo>
                    <a:pt x="3532246" y="311808"/>
                    <a:pt x="3528809" y="310678"/>
                    <a:pt x="3525457" y="309320"/>
                  </a:cubicBezTo>
                  <a:cubicBezTo>
                    <a:pt x="3522780" y="307912"/>
                    <a:pt x="3521513" y="303686"/>
                    <a:pt x="3518836" y="302277"/>
                  </a:cubicBezTo>
                  <a:cubicBezTo>
                    <a:pt x="3516160" y="300869"/>
                    <a:pt x="3514187" y="302277"/>
                    <a:pt x="3511793" y="301150"/>
                  </a:cubicBezTo>
                  <a:cubicBezTo>
                    <a:pt x="3509398" y="300023"/>
                    <a:pt x="3508835" y="298615"/>
                    <a:pt x="3506299" y="298474"/>
                  </a:cubicBezTo>
                  <a:cubicBezTo>
                    <a:pt x="3506299" y="296924"/>
                    <a:pt x="3505595" y="295516"/>
                    <a:pt x="3505313" y="293966"/>
                  </a:cubicBezTo>
                  <a:cubicBezTo>
                    <a:pt x="3499989" y="293261"/>
                    <a:pt x="3494579" y="293261"/>
                    <a:pt x="3489255" y="293966"/>
                  </a:cubicBezTo>
                  <a:cubicBezTo>
                    <a:pt x="3483775" y="293334"/>
                    <a:pt x="3478253" y="293334"/>
                    <a:pt x="3472774" y="293966"/>
                  </a:cubicBezTo>
                  <a:cubicBezTo>
                    <a:pt x="3470238" y="293966"/>
                    <a:pt x="3469957" y="296361"/>
                    <a:pt x="3467562" y="296924"/>
                  </a:cubicBezTo>
                  <a:cubicBezTo>
                    <a:pt x="3464759" y="297206"/>
                    <a:pt x="3461913" y="297206"/>
                    <a:pt x="3459110" y="296924"/>
                  </a:cubicBezTo>
                  <a:lnTo>
                    <a:pt x="3442770" y="296924"/>
                  </a:lnTo>
                  <a:cubicBezTo>
                    <a:pt x="3437980" y="296924"/>
                    <a:pt x="3430937" y="294952"/>
                    <a:pt x="3428683" y="299460"/>
                  </a:cubicBezTo>
                  <a:cubicBezTo>
                    <a:pt x="3425021" y="307207"/>
                    <a:pt x="3431923" y="308053"/>
                    <a:pt x="3437135" y="307912"/>
                  </a:cubicBezTo>
                  <a:cubicBezTo>
                    <a:pt x="3442347" y="307771"/>
                    <a:pt x="3447418" y="306785"/>
                    <a:pt x="3451222" y="310588"/>
                  </a:cubicBezTo>
                  <a:cubicBezTo>
                    <a:pt x="3455025" y="314391"/>
                    <a:pt x="3453194" y="319181"/>
                    <a:pt x="3454321" y="323970"/>
                  </a:cubicBezTo>
                  <a:cubicBezTo>
                    <a:pt x="3457335" y="324059"/>
                    <a:pt x="3460279" y="324882"/>
                    <a:pt x="3462913" y="326365"/>
                  </a:cubicBezTo>
                  <a:lnTo>
                    <a:pt x="3469957" y="330309"/>
                  </a:lnTo>
                  <a:cubicBezTo>
                    <a:pt x="3472774" y="334112"/>
                    <a:pt x="3469957" y="346931"/>
                    <a:pt x="3469957" y="351720"/>
                  </a:cubicBezTo>
                  <a:cubicBezTo>
                    <a:pt x="3469957" y="356510"/>
                    <a:pt x="3471506" y="358904"/>
                    <a:pt x="3467421" y="360172"/>
                  </a:cubicBezTo>
                  <a:cubicBezTo>
                    <a:pt x="3464350" y="360327"/>
                    <a:pt x="3461336" y="359321"/>
                    <a:pt x="3458969" y="357355"/>
                  </a:cubicBezTo>
                  <a:cubicBezTo>
                    <a:pt x="3454321" y="352988"/>
                    <a:pt x="3455166" y="343268"/>
                    <a:pt x="3445869" y="343268"/>
                  </a:cubicBezTo>
                  <a:cubicBezTo>
                    <a:pt x="3445869" y="341719"/>
                    <a:pt x="3445165" y="340310"/>
                    <a:pt x="3444883" y="338761"/>
                  </a:cubicBezTo>
                  <a:cubicBezTo>
                    <a:pt x="3438840" y="338568"/>
                    <a:pt x="3432994" y="336555"/>
                    <a:pt x="3428120" y="332985"/>
                  </a:cubicBezTo>
                  <a:cubicBezTo>
                    <a:pt x="3425866" y="330168"/>
                    <a:pt x="3426852" y="326365"/>
                    <a:pt x="3424317" y="323829"/>
                  </a:cubicBezTo>
                  <a:cubicBezTo>
                    <a:pt x="3421781" y="321294"/>
                    <a:pt x="3418541" y="320730"/>
                    <a:pt x="3415865" y="318477"/>
                  </a:cubicBezTo>
                  <a:cubicBezTo>
                    <a:pt x="3410766" y="313600"/>
                    <a:pt x="3403384" y="311970"/>
                    <a:pt x="3396708" y="314251"/>
                  </a:cubicBezTo>
                  <a:cubicBezTo>
                    <a:pt x="3393890" y="315463"/>
                    <a:pt x="3390890" y="316178"/>
                    <a:pt x="3387833" y="316364"/>
                  </a:cubicBezTo>
                  <a:cubicBezTo>
                    <a:pt x="3384269" y="316276"/>
                    <a:pt x="3380748" y="317050"/>
                    <a:pt x="3377550" y="318617"/>
                  </a:cubicBezTo>
                  <a:cubicBezTo>
                    <a:pt x="3375437" y="315237"/>
                    <a:pt x="3365013" y="313969"/>
                    <a:pt x="3361069" y="312983"/>
                  </a:cubicBezTo>
                  <a:cubicBezTo>
                    <a:pt x="3354730" y="310253"/>
                    <a:pt x="3347955" y="308633"/>
                    <a:pt x="3341066" y="308193"/>
                  </a:cubicBezTo>
                  <a:cubicBezTo>
                    <a:pt x="3334784" y="307558"/>
                    <a:pt x="3328473" y="307558"/>
                    <a:pt x="3322191" y="308193"/>
                  </a:cubicBezTo>
                  <a:cubicBezTo>
                    <a:pt x="3315091" y="310732"/>
                    <a:pt x="3307710" y="312388"/>
                    <a:pt x="3300216" y="313124"/>
                  </a:cubicBezTo>
                  <a:cubicBezTo>
                    <a:pt x="3286524" y="314179"/>
                    <a:pt x="3272776" y="314179"/>
                    <a:pt x="3259084" y="313124"/>
                  </a:cubicBezTo>
                  <a:cubicBezTo>
                    <a:pt x="3252323" y="311856"/>
                    <a:pt x="3250351" y="307630"/>
                    <a:pt x="3248097" y="302136"/>
                  </a:cubicBezTo>
                  <a:cubicBezTo>
                    <a:pt x="3246702" y="295910"/>
                    <a:pt x="3245660" y="289607"/>
                    <a:pt x="3244998" y="283261"/>
                  </a:cubicBezTo>
                  <a:lnTo>
                    <a:pt x="3240490" y="282275"/>
                  </a:lnTo>
                  <a:cubicBezTo>
                    <a:pt x="3240490" y="280866"/>
                    <a:pt x="3240490" y="279316"/>
                    <a:pt x="3239363" y="277908"/>
                  </a:cubicBezTo>
                  <a:cubicBezTo>
                    <a:pt x="3234574" y="277908"/>
                    <a:pt x="3234574" y="274386"/>
                    <a:pt x="3231193" y="272414"/>
                  </a:cubicBezTo>
                  <a:cubicBezTo>
                    <a:pt x="3227813" y="270442"/>
                    <a:pt x="3226263" y="272414"/>
                    <a:pt x="3224009" y="271287"/>
                  </a:cubicBezTo>
                  <a:cubicBezTo>
                    <a:pt x="3221755" y="270160"/>
                    <a:pt x="3221474" y="267766"/>
                    <a:pt x="3220206" y="266357"/>
                  </a:cubicBezTo>
                  <a:cubicBezTo>
                    <a:pt x="3216938" y="263224"/>
                    <a:pt x="3214318" y="259494"/>
                    <a:pt x="3212459" y="255370"/>
                  </a:cubicBezTo>
                  <a:cubicBezTo>
                    <a:pt x="3211796" y="253436"/>
                    <a:pt x="3210895" y="251590"/>
                    <a:pt x="3209782" y="249876"/>
                  </a:cubicBezTo>
                  <a:cubicBezTo>
                    <a:pt x="3207669" y="247340"/>
                    <a:pt x="3208092" y="248327"/>
                    <a:pt x="3204993" y="246495"/>
                  </a:cubicBezTo>
                  <a:cubicBezTo>
                    <a:pt x="3201528" y="244098"/>
                    <a:pt x="3197583" y="242465"/>
                    <a:pt x="3193442" y="241706"/>
                  </a:cubicBezTo>
                  <a:cubicBezTo>
                    <a:pt x="3187948" y="241354"/>
                    <a:pt x="3182455" y="241354"/>
                    <a:pt x="3176961" y="241706"/>
                  </a:cubicBezTo>
                  <a:cubicBezTo>
                    <a:pt x="3171185" y="241706"/>
                    <a:pt x="3167946" y="240861"/>
                    <a:pt x="3163861" y="245087"/>
                  </a:cubicBezTo>
                  <a:cubicBezTo>
                    <a:pt x="3162029" y="246918"/>
                    <a:pt x="3162593" y="248327"/>
                    <a:pt x="3160620" y="250017"/>
                  </a:cubicBezTo>
                  <a:cubicBezTo>
                    <a:pt x="3158916" y="251178"/>
                    <a:pt x="3157071" y="252124"/>
                    <a:pt x="3155127" y="252834"/>
                  </a:cubicBezTo>
                  <a:cubicBezTo>
                    <a:pt x="3145055" y="253823"/>
                    <a:pt x="3134913" y="253823"/>
                    <a:pt x="3124842" y="252834"/>
                  </a:cubicBezTo>
                  <a:cubicBezTo>
                    <a:pt x="3119348" y="252834"/>
                    <a:pt x="3113995" y="252834"/>
                    <a:pt x="3108501" y="252834"/>
                  </a:cubicBezTo>
                  <a:cubicBezTo>
                    <a:pt x="3104022" y="252144"/>
                    <a:pt x="3099514" y="253986"/>
                    <a:pt x="3096809" y="257624"/>
                  </a:cubicBezTo>
                  <a:cubicBezTo>
                    <a:pt x="3089907" y="263822"/>
                    <a:pt x="3076525" y="261004"/>
                    <a:pt x="3067369" y="261004"/>
                  </a:cubicBezTo>
                  <a:cubicBezTo>
                    <a:pt x="3062129" y="261572"/>
                    <a:pt x="3056833" y="261572"/>
                    <a:pt x="3051592" y="261004"/>
                  </a:cubicBezTo>
                  <a:cubicBezTo>
                    <a:pt x="3049621" y="260138"/>
                    <a:pt x="3047592" y="259386"/>
                    <a:pt x="3045535" y="258750"/>
                  </a:cubicBezTo>
                  <a:cubicBezTo>
                    <a:pt x="3042915" y="259031"/>
                    <a:pt x="3040267" y="259031"/>
                    <a:pt x="3037647" y="258750"/>
                  </a:cubicBezTo>
                  <a:cubicBezTo>
                    <a:pt x="3037408" y="257231"/>
                    <a:pt x="3037069" y="255726"/>
                    <a:pt x="3036661" y="254243"/>
                  </a:cubicBezTo>
                  <a:cubicBezTo>
                    <a:pt x="3031872" y="254243"/>
                    <a:pt x="3028491" y="249313"/>
                    <a:pt x="3024265" y="247481"/>
                  </a:cubicBezTo>
                  <a:cubicBezTo>
                    <a:pt x="3022377" y="246339"/>
                    <a:pt x="3020264" y="245619"/>
                    <a:pt x="3018067" y="245368"/>
                  </a:cubicBezTo>
                  <a:cubicBezTo>
                    <a:pt x="3014968" y="245368"/>
                    <a:pt x="3010601" y="246777"/>
                    <a:pt x="3007643" y="245368"/>
                  </a:cubicBezTo>
                  <a:cubicBezTo>
                    <a:pt x="3004037" y="241924"/>
                    <a:pt x="3001882" y="237243"/>
                    <a:pt x="3001586" y="232268"/>
                  </a:cubicBezTo>
                  <a:cubicBezTo>
                    <a:pt x="3000741" y="225366"/>
                    <a:pt x="2999755" y="220154"/>
                    <a:pt x="2998910" y="212970"/>
                  </a:cubicBezTo>
                  <a:cubicBezTo>
                    <a:pt x="2997501" y="200151"/>
                    <a:pt x="2980175" y="198884"/>
                    <a:pt x="2970737" y="204095"/>
                  </a:cubicBezTo>
                  <a:cubicBezTo>
                    <a:pt x="2968624" y="205222"/>
                    <a:pt x="2968765" y="206913"/>
                    <a:pt x="2966088" y="207617"/>
                  </a:cubicBezTo>
                  <a:cubicBezTo>
                    <a:pt x="2963412" y="208321"/>
                    <a:pt x="2958341" y="206349"/>
                    <a:pt x="2954960" y="207617"/>
                  </a:cubicBezTo>
                  <a:cubicBezTo>
                    <a:pt x="2948621" y="209448"/>
                    <a:pt x="2947072" y="215365"/>
                    <a:pt x="2946368" y="220999"/>
                  </a:cubicBezTo>
                  <a:cubicBezTo>
                    <a:pt x="2943691" y="221703"/>
                    <a:pt x="2936084" y="222830"/>
                    <a:pt x="2933690" y="220999"/>
                  </a:cubicBezTo>
                  <a:cubicBezTo>
                    <a:pt x="2931295" y="219168"/>
                    <a:pt x="2932704" y="216632"/>
                    <a:pt x="2931295" y="215224"/>
                  </a:cubicBezTo>
                  <a:cubicBezTo>
                    <a:pt x="2929717" y="213752"/>
                    <a:pt x="2927675" y="212901"/>
                    <a:pt x="2925520" y="212829"/>
                  </a:cubicBezTo>
                  <a:cubicBezTo>
                    <a:pt x="2925520" y="211280"/>
                    <a:pt x="2924674" y="209730"/>
                    <a:pt x="2924393" y="208321"/>
                  </a:cubicBezTo>
                  <a:cubicBezTo>
                    <a:pt x="2917209" y="206208"/>
                    <a:pt x="2904531" y="211280"/>
                    <a:pt x="2898051" y="207194"/>
                  </a:cubicBezTo>
                  <a:cubicBezTo>
                    <a:pt x="2893685" y="204518"/>
                    <a:pt x="2896220" y="201137"/>
                    <a:pt x="2894248" y="197334"/>
                  </a:cubicBezTo>
                  <a:cubicBezTo>
                    <a:pt x="2892276" y="193531"/>
                    <a:pt x="2887487" y="193108"/>
                    <a:pt x="2884529" y="190854"/>
                  </a:cubicBezTo>
                  <a:cubicBezTo>
                    <a:pt x="2883712" y="189179"/>
                    <a:pt x="2882514" y="187729"/>
                    <a:pt x="2881007" y="186628"/>
                  </a:cubicBezTo>
                  <a:cubicBezTo>
                    <a:pt x="2880049" y="184686"/>
                    <a:pt x="2878964" y="182805"/>
                    <a:pt x="2877767" y="180994"/>
                  </a:cubicBezTo>
                  <a:cubicBezTo>
                    <a:pt x="2874809" y="177895"/>
                    <a:pt x="2871288" y="177331"/>
                    <a:pt x="2868048" y="174232"/>
                  </a:cubicBezTo>
                  <a:cubicBezTo>
                    <a:pt x="2864808" y="171133"/>
                    <a:pt x="2866357" y="168880"/>
                    <a:pt x="2864808" y="163809"/>
                  </a:cubicBezTo>
                  <a:cubicBezTo>
                    <a:pt x="2863258" y="158738"/>
                    <a:pt x="2859596" y="157751"/>
                    <a:pt x="2856497" y="155779"/>
                  </a:cubicBezTo>
                  <a:cubicBezTo>
                    <a:pt x="2853102" y="153895"/>
                    <a:pt x="2849256" y="152969"/>
                    <a:pt x="2845369" y="153103"/>
                  </a:cubicBezTo>
                  <a:cubicBezTo>
                    <a:pt x="2838044" y="152258"/>
                    <a:pt x="2840579" y="150004"/>
                    <a:pt x="2836635" y="145496"/>
                  </a:cubicBezTo>
                  <a:cubicBezTo>
                    <a:pt x="2830155" y="137608"/>
                    <a:pt x="2821703" y="141270"/>
                    <a:pt x="2813252" y="138735"/>
                  </a:cubicBezTo>
                  <a:cubicBezTo>
                    <a:pt x="2809448" y="137608"/>
                    <a:pt x="2791840" y="124649"/>
                    <a:pt x="2790432" y="133805"/>
                  </a:cubicBezTo>
                  <a:cubicBezTo>
                    <a:pt x="2790615" y="135263"/>
                    <a:pt x="2791516" y="136533"/>
                    <a:pt x="2792827" y="137185"/>
                  </a:cubicBezTo>
                  <a:cubicBezTo>
                    <a:pt x="2792827" y="139721"/>
                    <a:pt x="2792827" y="142679"/>
                    <a:pt x="2792827" y="144933"/>
                  </a:cubicBezTo>
                  <a:cubicBezTo>
                    <a:pt x="2794094" y="150004"/>
                    <a:pt x="2797052" y="151694"/>
                    <a:pt x="2795362" y="158033"/>
                  </a:cubicBezTo>
                  <a:lnTo>
                    <a:pt x="2790854" y="159019"/>
                  </a:lnTo>
                  <a:cubicBezTo>
                    <a:pt x="2790854" y="161132"/>
                    <a:pt x="2788319" y="163386"/>
                    <a:pt x="2788178" y="164654"/>
                  </a:cubicBezTo>
                  <a:cubicBezTo>
                    <a:pt x="2788178" y="169302"/>
                    <a:pt x="2789023" y="167894"/>
                    <a:pt x="2790995" y="171415"/>
                  </a:cubicBezTo>
                  <a:cubicBezTo>
                    <a:pt x="2793601" y="176795"/>
                    <a:pt x="2794348" y="182891"/>
                    <a:pt x="2793108" y="188741"/>
                  </a:cubicBezTo>
                  <a:cubicBezTo>
                    <a:pt x="2791699" y="193390"/>
                    <a:pt x="2786065" y="194939"/>
                    <a:pt x="2784656" y="199447"/>
                  </a:cubicBezTo>
                  <a:cubicBezTo>
                    <a:pt x="2783248" y="203955"/>
                    <a:pt x="2786770" y="209871"/>
                    <a:pt x="2780149" y="213533"/>
                  </a:cubicBezTo>
                  <a:cubicBezTo>
                    <a:pt x="2775782" y="216210"/>
                    <a:pt x="2770993" y="215083"/>
                    <a:pt x="2767612" y="220154"/>
                  </a:cubicBezTo>
                  <a:cubicBezTo>
                    <a:pt x="2764231" y="225225"/>
                    <a:pt x="2767612" y="231423"/>
                    <a:pt x="2765781" y="237480"/>
                  </a:cubicBezTo>
                  <a:cubicBezTo>
                    <a:pt x="2763837" y="241843"/>
                    <a:pt x="2759991" y="245064"/>
                    <a:pt x="2755357" y="246214"/>
                  </a:cubicBezTo>
                  <a:cubicBezTo>
                    <a:pt x="2748314" y="249313"/>
                    <a:pt x="2748455" y="246214"/>
                    <a:pt x="2741271" y="245087"/>
                  </a:cubicBezTo>
                  <a:cubicBezTo>
                    <a:pt x="2741271" y="243537"/>
                    <a:pt x="2740566" y="242129"/>
                    <a:pt x="2740144" y="240720"/>
                  </a:cubicBezTo>
                  <a:cubicBezTo>
                    <a:pt x="2736904" y="240720"/>
                    <a:pt x="2735495" y="237903"/>
                    <a:pt x="2732678" y="237198"/>
                  </a:cubicBezTo>
                  <a:cubicBezTo>
                    <a:pt x="2729142" y="236773"/>
                    <a:pt x="2725550" y="237060"/>
                    <a:pt x="2722113" y="238044"/>
                  </a:cubicBezTo>
                  <a:cubicBezTo>
                    <a:pt x="2719310" y="239141"/>
                    <a:pt x="2716380" y="239852"/>
                    <a:pt x="2713379" y="240156"/>
                  </a:cubicBezTo>
                  <a:lnTo>
                    <a:pt x="2699293" y="240156"/>
                  </a:lnTo>
                  <a:cubicBezTo>
                    <a:pt x="2690996" y="239558"/>
                    <a:pt x="2682671" y="239465"/>
                    <a:pt x="2674360" y="239875"/>
                  </a:cubicBezTo>
                  <a:cubicBezTo>
                    <a:pt x="2667176" y="240861"/>
                    <a:pt x="2661119" y="244664"/>
                    <a:pt x="2652949" y="242269"/>
                  </a:cubicBezTo>
                  <a:cubicBezTo>
                    <a:pt x="2652949" y="240720"/>
                    <a:pt x="2652949" y="239311"/>
                    <a:pt x="2651963" y="237762"/>
                  </a:cubicBezTo>
                  <a:cubicBezTo>
                    <a:pt x="2643652" y="237762"/>
                    <a:pt x="2636891" y="220999"/>
                    <a:pt x="2627031" y="231000"/>
                  </a:cubicBezTo>
                  <a:cubicBezTo>
                    <a:pt x="2623509" y="234381"/>
                    <a:pt x="2625058" y="240861"/>
                    <a:pt x="2625058" y="245087"/>
                  </a:cubicBezTo>
                  <a:cubicBezTo>
                    <a:pt x="2625410" y="247846"/>
                    <a:pt x="2625410" y="250638"/>
                    <a:pt x="2625058" y="253398"/>
                  </a:cubicBezTo>
                  <a:cubicBezTo>
                    <a:pt x="2625058" y="256356"/>
                    <a:pt x="2621818" y="257483"/>
                    <a:pt x="2621818" y="261004"/>
                  </a:cubicBezTo>
                  <a:lnTo>
                    <a:pt x="2614494" y="261849"/>
                  </a:lnTo>
                  <a:cubicBezTo>
                    <a:pt x="2613085" y="267061"/>
                    <a:pt x="2615198" y="277204"/>
                    <a:pt x="2605760" y="275936"/>
                  </a:cubicBezTo>
                  <a:cubicBezTo>
                    <a:pt x="2596322" y="274668"/>
                    <a:pt x="2601534" y="265089"/>
                    <a:pt x="2599844" y="259736"/>
                  </a:cubicBezTo>
                  <a:lnTo>
                    <a:pt x="2595336" y="258891"/>
                  </a:lnTo>
                  <a:cubicBezTo>
                    <a:pt x="2595012" y="255181"/>
                    <a:pt x="2593913" y="251581"/>
                    <a:pt x="2592096" y="248327"/>
                  </a:cubicBezTo>
                  <a:cubicBezTo>
                    <a:pt x="2591434" y="246392"/>
                    <a:pt x="2590533" y="244547"/>
                    <a:pt x="2589420" y="242833"/>
                  </a:cubicBezTo>
                  <a:cubicBezTo>
                    <a:pt x="2587307" y="240156"/>
                    <a:pt x="2587730" y="241283"/>
                    <a:pt x="2584631" y="239452"/>
                  </a:cubicBezTo>
                  <a:cubicBezTo>
                    <a:pt x="2581912" y="237405"/>
                    <a:pt x="2578926" y="235746"/>
                    <a:pt x="2575756" y="234522"/>
                  </a:cubicBezTo>
                  <a:cubicBezTo>
                    <a:pt x="2573080" y="234522"/>
                    <a:pt x="2570685" y="235508"/>
                    <a:pt x="2568009" y="234522"/>
                  </a:cubicBezTo>
                  <a:cubicBezTo>
                    <a:pt x="2565332" y="233536"/>
                    <a:pt x="2565755" y="231000"/>
                    <a:pt x="2564205" y="230155"/>
                  </a:cubicBezTo>
                  <a:cubicBezTo>
                    <a:pt x="2562628" y="229520"/>
                    <a:pt x="2560853" y="229520"/>
                    <a:pt x="2559275" y="230155"/>
                  </a:cubicBezTo>
                  <a:cubicBezTo>
                    <a:pt x="2556317" y="230155"/>
                    <a:pt x="2553923" y="228747"/>
                    <a:pt x="2550964" y="228042"/>
                  </a:cubicBezTo>
                  <a:cubicBezTo>
                    <a:pt x="2546428" y="227611"/>
                    <a:pt x="2542020" y="226270"/>
                    <a:pt x="2538005" y="224098"/>
                  </a:cubicBezTo>
                  <a:cubicBezTo>
                    <a:pt x="2536315" y="222830"/>
                    <a:pt x="2535610" y="220999"/>
                    <a:pt x="2533920" y="219872"/>
                  </a:cubicBezTo>
                  <a:cubicBezTo>
                    <a:pt x="2532229" y="218745"/>
                    <a:pt x="2530117" y="219168"/>
                    <a:pt x="2528285" y="217337"/>
                  </a:cubicBezTo>
                  <a:cubicBezTo>
                    <a:pt x="2526454" y="215505"/>
                    <a:pt x="2525750" y="207054"/>
                    <a:pt x="2526313" y="203250"/>
                  </a:cubicBezTo>
                  <a:cubicBezTo>
                    <a:pt x="2527440" y="195362"/>
                    <a:pt x="2528285" y="199729"/>
                    <a:pt x="2534765" y="198038"/>
                  </a:cubicBezTo>
                  <a:cubicBezTo>
                    <a:pt x="2541244" y="196348"/>
                    <a:pt x="2539273" y="191981"/>
                    <a:pt x="2540681" y="187474"/>
                  </a:cubicBezTo>
                  <a:cubicBezTo>
                    <a:pt x="2542090" y="182966"/>
                    <a:pt x="2543780" y="181980"/>
                    <a:pt x="2548147" y="181416"/>
                  </a:cubicBezTo>
                  <a:cubicBezTo>
                    <a:pt x="2552514" y="180853"/>
                    <a:pt x="2560684" y="181416"/>
                    <a:pt x="2556740" y="172965"/>
                  </a:cubicBezTo>
                  <a:cubicBezTo>
                    <a:pt x="2552795" y="164513"/>
                    <a:pt x="2535751" y="172965"/>
                    <a:pt x="2528567" y="170570"/>
                  </a:cubicBezTo>
                  <a:cubicBezTo>
                    <a:pt x="2524200" y="169302"/>
                    <a:pt x="2523073" y="164654"/>
                    <a:pt x="2520538" y="162118"/>
                  </a:cubicBezTo>
                  <a:cubicBezTo>
                    <a:pt x="2518002" y="159583"/>
                    <a:pt x="2515326" y="158878"/>
                    <a:pt x="2514622" y="151694"/>
                  </a:cubicBezTo>
                  <a:cubicBezTo>
                    <a:pt x="2508395" y="150918"/>
                    <a:pt x="2502113" y="150918"/>
                    <a:pt x="2495886" y="151694"/>
                  </a:cubicBezTo>
                  <a:cubicBezTo>
                    <a:pt x="2492450" y="150910"/>
                    <a:pt x="2488900" y="150910"/>
                    <a:pt x="2485463" y="151694"/>
                  </a:cubicBezTo>
                  <a:cubicBezTo>
                    <a:pt x="2482786" y="153103"/>
                    <a:pt x="2482646" y="155779"/>
                    <a:pt x="2479547" y="156765"/>
                  </a:cubicBezTo>
                  <a:cubicBezTo>
                    <a:pt x="2476448" y="157751"/>
                    <a:pt x="2473349" y="155075"/>
                    <a:pt x="2470531" y="154512"/>
                  </a:cubicBezTo>
                  <a:cubicBezTo>
                    <a:pt x="2467714" y="153948"/>
                    <a:pt x="2464052" y="154512"/>
                    <a:pt x="2460812" y="153244"/>
                  </a:cubicBezTo>
                  <a:cubicBezTo>
                    <a:pt x="2457966" y="152146"/>
                    <a:pt x="2454980" y="151437"/>
                    <a:pt x="2451937" y="151131"/>
                  </a:cubicBezTo>
                  <a:cubicBezTo>
                    <a:pt x="2448472" y="150701"/>
                    <a:pt x="2444979" y="150701"/>
                    <a:pt x="2441513" y="151131"/>
                  </a:cubicBezTo>
                  <a:cubicBezTo>
                    <a:pt x="2441401" y="155665"/>
                    <a:pt x="2440091" y="160088"/>
                    <a:pt x="2437710" y="163949"/>
                  </a:cubicBezTo>
                  <a:cubicBezTo>
                    <a:pt x="2435034" y="166485"/>
                    <a:pt x="2429399" y="166203"/>
                    <a:pt x="2426582" y="169021"/>
                  </a:cubicBezTo>
                  <a:cubicBezTo>
                    <a:pt x="2419961" y="175641"/>
                    <a:pt x="2425032" y="191136"/>
                    <a:pt x="2416581" y="194798"/>
                  </a:cubicBezTo>
                  <a:cubicBezTo>
                    <a:pt x="2411073" y="195569"/>
                    <a:pt x="2405467" y="195569"/>
                    <a:pt x="2399959" y="194798"/>
                  </a:cubicBezTo>
                  <a:lnTo>
                    <a:pt x="2383478" y="194798"/>
                  </a:lnTo>
                  <a:cubicBezTo>
                    <a:pt x="2378125" y="194798"/>
                    <a:pt x="2374040" y="195925"/>
                    <a:pt x="2370378" y="191418"/>
                  </a:cubicBezTo>
                  <a:cubicBezTo>
                    <a:pt x="2367715" y="187431"/>
                    <a:pt x="2365673" y="183060"/>
                    <a:pt x="2364320" y="178458"/>
                  </a:cubicBezTo>
                  <a:cubicBezTo>
                    <a:pt x="2362489" y="173669"/>
                    <a:pt x="2365165" y="176064"/>
                    <a:pt x="2361644" y="172824"/>
                  </a:cubicBezTo>
                  <a:cubicBezTo>
                    <a:pt x="2359968" y="171690"/>
                    <a:pt x="2358178" y="170745"/>
                    <a:pt x="2356291" y="170007"/>
                  </a:cubicBezTo>
                  <a:cubicBezTo>
                    <a:pt x="2350755" y="169514"/>
                    <a:pt x="2345205" y="169514"/>
                    <a:pt x="2339669" y="170007"/>
                  </a:cubicBezTo>
                  <a:cubicBezTo>
                    <a:pt x="2327696" y="170007"/>
                    <a:pt x="2318822" y="172824"/>
                    <a:pt x="2306848" y="172824"/>
                  </a:cubicBezTo>
                  <a:cubicBezTo>
                    <a:pt x="2294875" y="172824"/>
                    <a:pt x="2288113" y="170570"/>
                    <a:pt x="2282901" y="181698"/>
                  </a:cubicBezTo>
                  <a:cubicBezTo>
                    <a:pt x="2280225" y="187051"/>
                    <a:pt x="2280366" y="188601"/>
                    <a:pt x="2274027" y="189305"/>
                  </a:cubicBezTo>
                  <a:cubicBezTo>
                    <a:pt x="2267589" y="190289"/>
                    <a:pt x="2261025" y="190289"/>
                    <a:pt x="2254588" y="189305"/>
                  </a:cubicBezTo>
                  <a:cubicBezTo>
                    <a:pt x="2246981" y="185924"/>
                    <a:pt x="2256419" y="169584"/>
                    <a:pt x="2247263" y="163668"/>
                  </a:cubicBezTo>
                  <a:cubicBezTo>
                    <a:pt x="2242910" y="161479"/>
                    <a:pt x="2237980" y="160738"/>
                    <a:pt x="2233176" y="161555"/>
                  </a:cubicBezTo>
                  <a:cubicBezTo>
                    <a:pt x="2227260" y="162400"/>
                    <a:pt x="2225711" y="166485"/>
                    <a:pt x="2219090" y="167189"/>
                  </a:cubicBezTo>
                  <a:cubicBezTo>
                    <a:pt x="2216273" y="166978"/>
                    <a:pt x="2213456" y="166978"/>
                    <a:pt x="2210638" y="167189"/>
                  </a:cubicBezTo>
                  <a:cubicBezTo>
                    <a:pt x="2208244" y="167189"/>
                    <a:pt x="2207962" y="169584"/>
                    <a:pt x="2205567" y="170147"/>
                  </a:cubicBezTo>
                  <a:cubicBezTo>
                    <a:pt x="2203173" y="170711"/>
                    <a:pt x="2200356" y="169161"/>
                    <a:pt x="2197679" y="170147"/>
                  </a:cubicBezTo>
                  <a:cubicBezTo>
                    <a:pt x="2195003" y="171133"/>
                    <a:pt x="2195425" y="173669"/>
                    <a:pt x="2193876" y="174514"/>
                  </a:cubicBezTo>
                  <a:cubicBezTo>
                    <a:pt x="2188523" y="177754"/>
                    <a:pt x="2186973" y="174514"/>
                    <a:pt x="2183452" y="180571"/>
                  </a:cubicBezTo>
                  <a:cubicBezTo>
                    <a:pt x="2179930" y="186628"/>
                    <a:pt x="2180212" y="189446"/>
                    <a:pt x="2175986" y="192263"/>
                  </a:cubicBezTo>
                  <a:cubicBezTo>
                    <a:pt x="2168943" y="196911"/>
                    <a:pt x="2153870" y="194376"/>
                    <a:pt x="2145137" y="194235"/>
                  </a:cubicBezTo>
                  <a:cubicBezTo>
                    <a:pt x="2135671" y="194244"/>
                    <a:pt x="2126585" y="197931"/>
                    <a:pt x="2119782" y="204518"/>
                  </a:cubicBezTo>
                  <a:cubicBezTo>
                    <a:pt x="2113302" y="211280"/>
                    <a:pt x="2102737" y="214942"/>
                    <a:pt x="2101188" y="202546"/>
                  </a:cubicBezTo>
                  <a:cubicBezTo>
                    <a:pt x="2101188" y="198179"/>
                    <a:pt x="2100201" y="191981"/>
                    <a:pt x="2104568" y="189305"/>
                  </a:cubicBezTo>
                  <a:cubicBezTo>
                    <a:pt x="2108935" y="186628"/>
                    <a:pt x="2109781" y="189305"/>
                    <a:pt x="2112316" y="189305"/>
                  </a:cubicBezTo>
                  <a:cubicBezTo>
                    <a:pt x="2114851" y="189305"/>
                    <a:pt x="2116964" y="187051"/>
                    <a:pt x="2120345" y="186347"/>
                  </a:cubicBezTo>
                  <a:cubicBezTo>
                    <a:pt x="2123726" y="185642"/>
                    <a:pt x="2125416" y="186347"/>
                    <a:pt x="2128234" y="186347"/>
                  </a:cubicBezTo>
                  <a:cubicBezTo>
                    <a:pt x="2128473" y="184827"/>
                    <a:pt x="2128811" y="183322"/>
                    <a:pt x="2129219" y="181839"/>
                  </a:cubicBezTo>
                  <a:lnTo>
                    <a:pt x="2133586" y="180712"/>
                  </a:lnTo>
                  <a:cubicBezTo>
                    <a:pt x="2133586" y="175078"/>
                    <a:pt x="2140911" y="169584"/>
                    <a:pt x="2145700" y="168175"/>
                  </a:cubicBezTo>
                  <a:cubicBezTo>
                    <a:pt x="2149109" y="167610"/>
                    <a:pt x="2152575" y="167610"/>
                    <a:pt x="2155984" y="168175"/>
                  </a:cubicBezTo>
                  <a:cubicBezTo>
                    <a:pt x="2159745" y="168425"/>
                    <a:pt x="2163449" y="167155"/>
                    <a:pt x="2166266" y="164654"/>
                  </a:cubicBezTo>
                  <a:cubicBezTo>
                    <a:pt x="2168379" y="163245"/>
                    <a:pt x="2171478" y="162682"/>
                    <a:pt x="2173310" y="160710"/>
                  </a:cubicBezTo>
                  <a:cubicBezTo>
                    <a:pt x="2175141" y="158738"/>
                    <a:pt x="2175704" y="154934"/>
                    <a:pt x="2178521" y="152258"/>
                  </a:cubicBezTo>
                  <a:cubicBezTo>
                    <a:pt x="2184015" y="147609"/>
                    <a:pt x="2191058" y="150427"/>
                    <a:pt x="2196411" y="145496"/>
                  </a:cubicBezTo>
                  <a:cubicBezTo>
                    <a:pt x="2201764" y="140566"/>
                    <a:pt x="2207399" y="141975"/>
                    <a:pt x="2216414" y="140848"/>
                  </a:cubicBezTo>
                  <a:cubicBezTo>
                    <a:pt x="2222640" y="139977"/>
                    <a:pt x="2228387" y="137052"/>
                    <a:pt x="2232754" y="132537"/>
                  </a:cubicBezTo>
                  <a:cubicBezTo>
                    <a:pt x="2238248" y="126198"/>
                    <a:pt x="2232754" y="118451"/>
                    <a:pt x="2235289" y="110562"/>
                  </a:cubicBezTo>
                  <a:cubicBezTo>
                    <a:pt x="2236275" y="107604"/>
                    <a:pt x="2238388" y="106618"/>
                    <a:pt x="2240220" y="104505"/>
                  </a:cubicBezTo>
                  <a:cubicBezTo>
                    <a:pt x="2242854" y="101913"/>
                    <a:pt x="2244276" y="98338"/>
                    <a:pt x="2244164" y="94645"/>
                  </a:cubicBezTo>
                  <a:cubicBezTo>
                    <a:pt x="2249376" y="93236"/>
                    <a:pt x="2252616" y="94645"/>
                    <a:pt x="2257405" y="91405"/>
                  </a:cubicBezTo>
                  <a:cubicBezTo>
                    <a:pt x="2262194" y="88165"/>
                    <a:pt x="2262899" y="85066"/>
                    <a:pt x="2262899" y="77318"/>
                  </a:cubicBezTo>
                  <a:cubicBezTo>
                    <a:pt x="2262899" y="69571"/>
                    <a:pt x="2264167" y="66190"/>
                    <a:pt x="2254588" y="66331"/>
                  </a:cubicBezTo>
                  <a:cubicBezTo>
                    <a:pt x="2248376" y="67178"/>
                    <a:pt x="2242065" y="67178"/>
                    <a:pt x="2235853" y="66331"/>
                  </a:cubicBezTo>
                  <a:cubicBezTo>
                    <a:pt x="2235853" y="61964"/>
                    <a:pt x="2234444" y="54639"/>
                    <a:pt x="2230218" y="52949"/>
                  </a:cubicBezTo>
                  <a:cubicBezTo>
                    <a:pt x="2222880" y="51894"/>
                    <a:pt x="2215442" y="51894"/>
                    <a:pt x="2208103" y="52949"/>
                  </a:cubicBezTo>
                  <a:cubicBezTo>
                    <a:pt x="2200778" y="52527"/>
                    <a:pt x="2193453" y="52527"/>
                    <a:pt x="2186128" y="52949"/>
                  </a:cubicBezTo>
                  <a:cubicBezTo>
                    <a:pt x="2180339" y="54778"/>
                    <a:pt x="2174803" y="57334"/>
                    <a:pt x="2169647" y="60556"/>
                  </a:cubicBezTo>
                  <a:cubicBezTo>
                    <a:pt x="2164520" y="63766"/>
                    <a:pt x="2158139" y="64241"/>
                    <a:pt x="2152603" y="61824"/>
                  </a:cubicBezTo>
                  <a:cubicBezTo>
                    <a:pt x="2147672" y="59711"/>
                    <a:pt x="2144574" y="54358"/>
                    <a:pt x="2139784" y="52808"/>
                  </a:cubicBezTo>
                  <a:cubicBezTo>
                    <a:pt x="2132445" y="51894"/>
                    <a:pt x="2125008" y="51894"/>
                    <a:pt x="2117669" y="52808"/>
                  </a:cubicBezTo>
                  <a:cubicBezTo>
                    <a:pt x="2111344" y="52245"/>
                    <a:pt x="2105075" y="51160"/>
                    <a:pt x="2098934" y="49568"/>
                  </a:cubicBezTo>
                  <a:cubicBezTo>
                    <a:pt x="2098934" y="45061"/>
                    <a:pt x="2095976" y="44356"/>
                    <a:pt x="2093722" y="41257"/>
                  </a:cubicBezTo>
                  <a:cubicBezTo>
                    <a:pt x="2091581" y="37757"/>
                    <a:pt x="2089749" y="34080"/>
                    <a:pt x="2088228" y="30270"/>
                  </a:cubicBezTo>
                  <a:cubicBezTo>
                    <a:pt x="2084566" y="22804"/>
                    <a:pt x="2079072" y="18015"/>
                    <a:pt x="2079354" y="9000"/>
                  </a:cubicBezTo>
                  <a:cubicBezTo>
                    <a:pt x="2079354" y="2379"/>
                    <a:pt x="2080199" y="1675"/>
                    <a:pt x="2073860" y="689"/>
                  </a:cubicBezTo>
                  <a:cubicBezTo>
                    <a:pt x="2068648" y="-230"/>
                    <a:pt x="2063295" y="-230"/>
                    <a:pt x="2058083" y="689"/>
                  </a:cubicBezTo>
                  <a:cubicBezTo>
                    <a:pt x="2050618" y="2802"/>
                    <a:pt x="2046815" y="14775"/>
                    <a:pt x="2045969" y="21537"/>
                  </a:cubicBezTo>
                  <a:lnTo>
                    <a:pt x="2041462" y="22382"/>
                  </a:lnTo>
                  <a:lnTo>
                    <a:pt x="2040617" y="29707"/>
                  </a:lnTo>
                  <a:cubicBezTo>
                    <a:pt x="2021036" y="32242"/>
                    <a:pt x="2028784" y="52245"/>
                    <a:pt x="2018501" y="62528"/>
                  </a:cubicBezTo>
                  <a:lnTo>
                    <a:pt x="2014134" y="63655"/>
                  </a:lnTo>
                  <a:cubicBezTo>
                    <a:pt x="2014134" y="65063"/>
                    <a:pt x="2013289" y="66472"/>
                    <a:pt x="2013007" y="67881"/>
                  </a:cubicBezTo>
                  <a:cubicBezTo>
                    <a:pt x="2009063" y="72107"/>
                    <a:pt x="2007655" y="69994"/>
                    <a:pt x="2002583" y="71120"/>
                  </a:cubicBezTo>
                  <a:cubicBezTo>
                    <a:pt x="1996315" y="73515"/>
                    <a:pt x="1990526" y="77049"/>
                    <a:pt x="1985539" y="81544"/>
                  </a:cubicBezTo>
                  <a:cubicBezTo>
                    <a:pt x="1979763" y="85629"/>
                    <a:pt x="1977228" y="89574"/>
                    <a:pt x="1969903" y="90560"/>
                  </a:cubicBezTo>
                  <a:cubicBezTo>
                    <a:pt x="1960761" y="91123"/>
                    <a:pt x="1951577" y="91123"/>
                    <a:pt x="1942435" y="90560"/>
                  </a:cubicBezTo>
                  <a:cubicBezTo>
                    <a:pt x="1934180" y="90067"/>
                    <a:pt x="1925897" y="90067"/>
                    <a:pt x="1917643" y="90560"/>
                  </a:cubicBezTo>
                  <a:cubicBezTo>
                    <a:pt x="1914008" y="90910"/>
                    <a:pt x="1910501" y="92065"/>
                    <a:pt x="1907360" y="93940"/>
                  </a:cubicBezTo>
                  <a:cubicBezTo>
                    <a:pt x="1904260" y="96335"/>
                    <a:pt x="1903556" y="100138"/>
                    <a:pt x="1898626" y="98871"/>
                  </a:cubicBezTo>
                  <a:cubicBezTo>
                    <a:pt x="1901584" y="107886"/>
                    <a:pt x="1876933" y="101547"/>
                    <a:pt x="1870453" y="101547"/>
                  </a:cubicBezTo>
                  <a:cubicBezTo>
                    <a:pt x="1867693" y="101267"/>
                    <a:pt x="1864904" y="101267"/>
                    <a:pt x="1862143" y="101547"/>
                  </a:cubicBezTo>
                  <a:cubicBezTo>
                    <a:pt x="1859607" y="101547"/>
                    <a:pt x="1859466" y="104083"/>
                    <a:pt x="1856931" y="104646"/>
                  </a:cubicBezTo>
                  <a:cubicBezTo>
                    <a:pt x="1854395" y="105209"/>
                    <a:pt x="1851859" y="104646"/>
                    <a:pt x="1849183" y="104646"/>
                  </a:cubicBezTo>
                  <a:cubicBezTo>
                    <a:pt x="1846507" y="104646"/>
                    <a:pt x="1844394" y="108308"/>
                    <a:pt x="1842422" y="108872"/>
                  </a:cubicBezTo>
                  <a:cubicBezTo>
                    <a:pt x="1837984" y="109499"/>
                    <a:pt x="1833632" y="110633"/>
                    <a:pt x="1829462" y="112253"/>
                  </a:cubicBezTo>
                  <a:cubicBezTo>
                    <a:pt x="1825264" y="114304"/>
                    <a:pt x="1821349" y="116859"/>
                    <a:pt x="1817771" y="119859"/>
                  </a:cubicBezTo>
                  <a:cubicBezTo>
                    <a:pt x="1815939" y="121409"/>
                    <a:pt x="1814672" y="121409"/>
                    <a:pt x="1812840" y="123099"/>
                  </a:cubicBezTo>
                  <a:cubicBezTo>
                    <a:pt x="1811009" y="124789"/>
                    <a:pt x="1810586" y="127748"/>
                    <a:pt x="1808192" y="129438"/>
                  </a:cubicBezTo>
                  <a:cubicBezTo>
                    <a:pt x="1803163" y="132507"/>
                    <a:pt x="1797458" y="134298"/>
                    <a:pt x="1791570" y="134650"/>
                  </a:cubicBezTo>
                  <a:cubicBezTo>
                    <a:pt x="1791570" y="136058"/>
                    <a:pt x="1790866" y="137608"/>
                    <a:pt x="1790584" y="139157"/>
                  </a:cubicBezTo>
                  <a:cubicBezTo>
                    <a:pt x="1782273" y="139157"/>
                    <a:pt x="1780019" y="149441"/>
                    <a:pt x="1780160" y="156061"/>
                  </a:cubicBezTo>
                  <a:cubicBezTo>
                    <a:pt x="1780160" y="159864"/>
                    <a:pt x="1778752" y="165781"/>
                    <a:pt x="1780160" y="169161"/>
                  </a:cubicBezTo>
                  <a:cubicBezTo>
                    <a:pt x="1781569" y="172542"/>
                    <a:pt x="1785372" y="172683"/>
                    <a:pt x="1785654" y="177472"/>
                  </a:cubicBezTo>
                  <a:lnTo>
                    <a:pt x="1790162" y="178458"/>
                  </a:lnTo>
                  <a:cubicBezTo>
                    <a:pt x="1791147" y="185642"/>
                    <a:pt x="1793120" y="185501"/>
                    <a:pt x="1796782" y="190854"/>
                  </a:cubicBezTo>
                  <a:cubicBezTo>
                    <a:pt x="1798613" y="193531"/>
                    <a:pt x="1801289" y="204941"/>
                    <a:pt x="1798472" y="207758"/>
                  </a:cubicBezTo>
                  <a:cubicBezTo>
                    <a:pt x="1795655" y="210575"/>
                    <a:pt x="1784386" y="207758"/>
                    <a:pt x="1781710" y="206068"/>
                  </a:cubicBezTo>
                  <a:cubicBezTo>
                    <a:pt x="1777258" y="204288"/>
                    <a:pt x="1772934" y="202218"/>
                    <a:pt x="1768750" y="199870"/>
                  </a:cubicBezTo>
                  <a:cubicBezTo>
                    <a:pt x="1764947" y="197616"/>
                    <a:pt x="1760298" y="191700"/>
                    <a:pt x="1754664" y="194235"/>
                  </a:cubicBezTo>
                  <a:cubicBezTo>
                    <a:pt x="1749029" y="196771"/>
                    <a:pt x="1753819" y="196911"/>
                    <a:pt x="1751565" y="199306"/>
                  </a:cubicBezTo>
                  <a:cubicBezTo>
                    <a:pt x="1749607" y="201146"/>
                    <a:pt x="1747241" y="202498"/>
                    <a:pt x="1744663" y="203250"/>
                  </a:cubicBezTo>
                  <a:cubicBezTo>
                    <a:pt x="1738746" y="205786"/>
                    <a:pt x="1733675" y="203250"/>
                    <a:pt x="1727336" y="205222"/>
                  </a:cubicBezTo>
                  <a:cubicBezTo>
                    <a:pt x="1725294" y="206018"/>
                    <a:pt x="1723322" y="206959"/>
                    <a:pt x="1721420" y="208040"/>
                  </a:cubicBezTo>
                  <a:cubicBezTo>
                    <a:pt x="1718039" y="209157"/>
                    <a:pt x="1714616" y="210098"/>
                    <a:pt x="1711137" y="210857"/>
                  </a:cubicBezTo>
                  <a:cubicBezTo>
                    <a:pt x="1700234" y="212078"/>
                    <a:pt x="1689458" y="214152"/>
                    <a:pt x="1678879" y="217055"/>
                  </a:cubicBezTo>
                  <a:cubicBezTo>
                    <a:pt x="1671836" y="220436"/>
                    <a:pt x="1660567" y="233677"/>
                    <a:pt x="1673386" y="237621"/>
                  </a:cubicBezTo>
                  <a:cubicBezTo>
                    <a:pt x="1678443" y="238159"/>
                    <a:pt x="1683288" y="239951"/>
                    <a:pt x="1687472" y="242833"/>
                  </a:cubicBezTo>
                  <a:cubicBezTo>
                    <a:pt x="1691135" y="246495"/>
                    <a:pt x="1691980" y="252834"/>
                    <a:pt x="1695642" y="256919"/>
                  </a:cubicBezTo>
                  <a:cubicBezTo>
                    <a:pt x="1699093" y="259818"/>
                    <a:pt x="1702714" y="262500"/>
                    <a:pt x="1706489" y="264948"/>
                  </a:cubicBezTo>
                  <a:cubicBezTo>
                    <a:pt x="1710855" y="268611"/>
                    <a:pt x="1716771" y="269315"/>
                    <a:pt x="1717335" y="276077"/>
                  </a:cubicBezTo>
                  <a:lnTo>
                    <a:pt x="1721702" y="277063"/>
                  </a:lnTo>
                  <a:cubicBezTo>
                    <a:pt x="1722547" y="285937"/>
                    <a:pt x="1732126" y="286782"/>
                    <a:pt x="1738746" y="287487"/>
                  </a:cubicBezTo>
                  <a:cubicBezTo>
                    <a:pt x="1745367" y="288191"/>
                    <a:pt x="1744099" y="289036"/>
                    <a:pt x="1747621" y="292276"/>
                  </a:cubicBezTo>
                  <a:cubicBezTo>
                    <a:pt x="1750199" y="294924"/>
                    <a:pt x="1753791" y="296357"/>
                    <a:pt x="1757481" y="296220"/>
                  </a:cubicBezTo>
                  <a:cubicBezTo>
                    <a:pt x="1758256" y="303336"/>
                    <a:pt x="1758256" y="310515"/>
                    <a:pt x="1757481" y="317631"/>
                  </a:cubicBezTo>
                  <a:cubicBezTo>
                    <a:pt x="1757481" y="330732"/>
                    <a:pt x="1752551" y="321998"/>
                    <a:pt x="1744381" y="326365"/>
                  </a:cubicBezTo>
                  <a:cubicBezTo>
                    <a:pt x="1742268" y="327492"/>
                    <a:pt x="1741000" y="330732"/>
                    <a:pt x="1739028" y="332140"/>
                  </a:cubicBezTo>
                  <a:cubicBezTo>
                    <a:pt x="1737056" y="333549"/>
                    <a:pt x="1733112" y="332845"/>
                    <a:pt x="1730576" y="334676"/>
                  </a:cubicBezTo>
                  <a:cubicBezTo>
                    <a:pt x="1728041" y="336507"/>
                    <a:pt x="1728604" y="340451"/>
                    <a:pt x="1726914" y="341860"/>
                  </a:cubicBezTo>
                  <a:cubicBezTo>
                    <a:pt x="1722730" y="343125"/>
                    <a:pt x="1718279" y="343125"/>
                    <a:pt x="1714095" y="341860"/>
                  </a:cubicBezTo>
                  <a:cubicBezTo>
                    <a:pt x="1714095" y="335098"/>
                    <a:pt x="1709306" y="330732"/>
                    <a:pt x="1711419" y="323548"/>
                  </a:cubicBezTo>
                  <a:lnTo>
                    <a:pt x="1715926" y="322702"/>
                  </a:lnTo>
                  <a:cubicBezTo>
                    <a:pt x="1717913" y="317459"/>
                    <a:pt x="1716828" y="311543"/>
                    <a:pt x="1713109" y="307348"/>
                  </a:cubicBezTo>
                  <a:lnTo>
                    <a:pt x="1708743" y="306221"/>
                  </a:lnTo>
                  <a:cubicBezTo>
                    <a:pt x="1708743" y="304672"/>
                    <a:pt x="1707897" y="303263"/>
                    <a:pt x="1707615" y="301855"/>
                  </a:cubicBezTo>
                  <a:cubicBezTo>
                    <a:pt x="1705827" y="299652"/>
                    <a:pt x="1703249" y="298234"/>
                    <a:pt x="1700431" y="297910"/>
                  </a:cubicBezTo>
                  <a:cubicBezTo>
                    <a:pt x="1700431" y="296502"/>
                    <a:pt x="1699727" y="294952"/>
                    <a:pt x="1699446" y="293544"/>
                  </a:cubicBezTo>
                  <a:cubicBezTo>
                    <a:pt x="1693952" y="291853"/>
                    <a:pt x="1686486" y="295093"/>
                    <a:pt x="1681274" y="292417"/>
                  </a:cubicBezTo>
                  <a:cubicBezTo>
                    <a:pt x="1677034" y="289639"/>
                    <a:pt x="1674611" y="284797"/>
                    <a:pt x="1674935" y="279739"/>
                  </a:cubicBezTo>
                  <a:cubicBezTo>
                    <a:pt x="1664511" y="278753"/>
                    <a:pt x="1666484" y="276781"/>
                    <a:pt x="1664511" y="268188"/>
                  </a:cubicBezTo>
                  <a:cubicBezTo>
                    <a:pt x="1663737" y="265409"/>
                    <a:pt x="1662807" y="262681"/>
                    <a:pt x="1661694" y="260018"/>
                  </a:cubicBezTo>
                  <a:cubicBezTo>
                    <a:pt x="1660426" y="257201"/>
                    <a:pt x="1660004" y="254665"/>
                    <a:pt x="1658877" y="251989"/>
                  </a:cubicBezTo>
                  <a:cubicBezTo>
                    <a:pt x="1656764" y="246636"/>
                    <a:pt x="1659722" y="248608"/>
                    <a:pt x="1654088" y="245791"/>
                  </a:cubicBezTo>
                  <a:cubicBezTo>
                    <a:pt x="1650989" y="244242"/>
                    <a:pt x="1649157" y="242551"/>
                    <a:pt x="1645072" y="243537"/>
                  </a:cubicBezTo>
                  <a:cubicBezTo>
                    <a:pt x="1642508" y="244537"/>
                    <a:pt x="1640015" y="245714"/>
                    <a:pt x="1637606" y="247059"/>
                  </a:cubicBezTo>
                  <a:cubicBezTo>
                    <a:pt x="1634437" y="248228"/>
                    <a:pt x="1631944" y="250762"/>
                    <a:pt x="1630845" y="253961"/>
                  </a:cubicBezTo>
                  <a:cubicBezTo>
                    <a:pt x="1629451" y="256757"/>
                    <a:pt x="1628774" y="259855"/>
                    <a:pt x="1628873" y="262976"/>
                  </a:cubicBezTo>
                  <a:cubicBezTo>
                    <a:pt x="1628873" y="266780"/>
                    <a:pt x="1626619" y="267625"/>
                    <a:pt x="1625915" y="271006"/>
                  </a:cubicBezTo>
                  <a:cubicBezTo>
                    <a:pt x="1625210" y="274386"/>
                    <a:pt x="1628028" y="277485"/>
                    <a:pt x="1623520" y="279457"/>
                  </a:cubicBezTo>
                  <a:cubicBezTo>
                    <a:pt x="1618858" y="280245"/>
                    <a:pt x="1614096" y="280245"/>
                    <a:pt x="1609434" y="279457"/>
                  </a:cubicBezTo>
                  <a:cubicBezTo>
                    <a:pt x="1599010" y="278330"/>
                    <a:pt x="1603236" y="273400"/>
                    <a:pt x="1601404" y="265371"/>
                  </a:cubicBezTo>
                  <a:cubicBezTo>
                    <a:pt x="1601404" y="262835"/>
                    <a:pt x="1599292" y="259736"/>
                    <a:pt x="1598446" y="257201"/>
                  </a:cubicBezTo>
                  <a:cubicBezTo>
                    <a:pt x="1597601" y="254665"/>
                    <a:pt x="1598446" y="251144"/>
                    <a:pt x="1593093" y="248327"/>
                  </a:cubicBezTo>
                  <a:cubicBezTo>
                    <a:pt x="1584078" y="242974"/>
                    <a:pt x="1583233" y="249876"/>
                    <a:pt x="1581402" y="256637"/>
                  </a:cubicBezTo>
                  <a:cubicBezTo>
                    <a:pt x="1580233" y="259467"/>
                    <a:pt x="1579529" y="262462"/>
                    <a:pt x="1579289" y="265512"/>
                  </a:cubicBezTo>
                  <a:cubicBezTo>
                    <a:pt x="1579852" y="269200"/>
                    <a:pt x="1579852" y="272952"/>
                    <a:pt x="1579289" y="276640"/>
                  </a:cubicBezTo>
                  <a:cubicBezTo>
                    <a:pt x="1578162" y="279176"/>
                    <a:pt x="1575345" y="279880"/>
                    <a:pt x="1572809" y="281289"/>
                  </a:cubicBezTo>
                  <a:cubicBezTo>
                    <a:pt x="1570274" y="282697"/>
                    <a:pt x="1569851" y="282415"/>
                    <a:pt x="1567457" y="286782"/>
                  </a:cubicBezTo>
                  <a:cubicBezTo>
                    <a:pt x="1565062" y="291149"/>
                    <a:pt x="1560977" y="296643"/>
                    <a:pt x="1565907" y="303263"/>
                  </a:cubicBezTo>
                  <a:cubicBezTo>
                    <a:pt x="1569288" y="307630"/>
                    <a:pt x="1575768" y="310729"/>
                    <a:pt x="1578444" y="315378"/>
                  </a:cubicBezTo>
                  <a:cubicBezTo>
                    <a:pt x="1581120" y="320026"/>
                    <a:pt x="1578444" y="322421"/>
                    <a:pt x="1578444" y="325801"/>
                  </a:cubicBezTo>
                  <a:cubicBezTo>
                    <a:pt x="1578951" y="329516"/>
                    <a:pt x="1579895" y="333157"/>
                    <a:pt x="1581261" y="336648"/>
                  </a:cubicBezTo>
                  <a:cubicBezTo>
                    <a:pt x="1583783" y="342098"/>
                    <a:pt x="1583783" y="348383"/>
                    <a:pt x="1581261" y="353833"/>
                  </a:cubicBezTo>
                  <a:cubicBezTo>
                    <a:pt x="1577810" y="360204"/>
                    <a:pt x="1576767" y="367601"/>
                    <a:pt x="1578303" y="374681"/>
                  </a:cubicBezTo>
                  <a:cubicBezTo>
                    <a:pt x="1583191" y="375240"/>
                    <a:pt x="1587811" y="377252"/>
                    <a:pt x="1591544" y="380456"/>
                  </a:cubicBezTo>
                  <a:cubicBezTo>
                    <a:pt x="1597503" y="383317"/>
                    <a:pt x="1604180" y="384301"/>
                    <a:pt x="1610701" y="383274"/>
                  </a:cubicBezTo>
                  <a:cubicBezTo>
                    <a:pt x="1616054" y="383274"/>
                    <a:pt x="1624084" y="381442"/>
                    <a:pt x="1628028" y="385246"/>
                  </a:cubicBezTo>
                  <a:cubicBezTo>
                    <a:pt x="1631972" y="389049"/>
                    <a:pt x="1635212" y="397923"/>
                    <a:pt x="1632253" y="402008"/>
                  </a:cubicBezTo>
                  <a:cubicBezTo>
                    <a:pt x="1629295" y="406093"/>
                    <a:pt x="1621830" y="405389"/>
                    <a:pt x="1618872" y="407784"/>
                  </a:cubicBezTo>
                  <a:cubicBezTo>
                    <a:pt x="1615913" y="410179"/>
                    <a:pt x="1618167" y="418349"/>
                    <a:pt x="1612815" y="423701"/>
                  </a:cubicBezTo>
                  <a:cubicBezTo>
                    <a:pt x="1609575" y="426941"/>
                    <a:pt x="1609011" y="425533"/>
                    <a:pt x="1605208" y="426941"/>
                  </a:cubicBezTo>
                  <a:cubicBezTo>
                    <a:pt x="1602602" y="427903"/>
                    <a:pt x="1600066" y="429033"/>
                    <a:pt x="1597601" y="430322"/>
                  </a:cubicBezTo>
                  <a:cubicBezTo>
                    <a:pt x="1594221" y="434830"/>
                    <a:pt x="1597601" y="445817"/>
                    <a:pt x="1596615" y="451311"/>
                  </a:cubicBezTo>
                  <a:cubicBezTo>
                    <a:pt x="1593657" y="451487"/>
                    <a:pt x="1590770" y="452304"/>
                    <a:pt x="1588164" y="453705"/>
                  </a:cubicBezTo>
                  <a:cubicBezTo>
                    <a:pt x="1585346" y="455114"/>
                    <a:pt x="1585065" y="457509"/>
                    <a:pt x="1581120" y="457649"/>
                  </a:cubicBezTo>
                  <a:cubicBezTo>
                    <a:pt x="1580134" y="464833"/>
                    <a:pt x="1578162" y="464693"/>
                    <a:pt x="1574359" y="470186"/>
                  </a:cubicBezTo>
                  <a:cubicBezTo>
                    <a:pt x="1571443" y="475325"/>
                    <a:pt x="1569710" y="481052"/>
                    <a:pt x="1569288" y="486949"/>
                  </a:cubicBezTo>
                  <a:cubicBezTo>
                    <a:pt x="1565780" y="487300"/>
                    <a:pt x="1562231" y="487300"/>
                    <a:pt x="1558723" y="486949"/>
                  </a:cubicBezTo>
                  <a:cubicBezTo>
                    <a:pt x="1552102" y="486949"/>
                    <a:pt x="1551398" y="487935"/>
                    <a:pt x="1550412" y="481455"/>
                  </a:cubicBezTo>
                  <a:cubicBezTo>
                    <a:pt x="1549144" y="471595"/>
                    <a:pt x="1552948" y="468073"/>
                    <a:pt x="1556610" y="460185"/>
                  </a:cubicBezTo>
                  <a:cubicBezTo>
                    <a:pt x="1560273" y="452297"/>
                    <a:pt x="1567034" y="453705"/>
                    <a:pt x="1566893" y="443141"/>
                  </a:cubicBezTo>
                  <a:cubicBezTo>
                    <a:pt x="1568020" y="434208"/>
                    <a:pt x="1568020" y="425168"/>
                    <a:pt x="1566893" y="416236"/>
                  </a:cubicBezTo>
                  <a:lnTo>
                    <a:pt x="1562385" y="415250"/>
                  </a:lnTo>
                  <a:cubicBezTo>
                    <a:pt x="1561681" y="409967"/>
                    <a:pt x="1561681" y="404614"/>
                    <a:pt x="1562385" y="399332"/>
                  </a:cubicBezTo>
                  <a:cubicBezTo>
                    <a:pt x="1562737" y="396526"/>
                    <a:pt x="1562737" y="393686"/>
                    <a:pt x="1562385" y="390880"/>
                  </a:cubicBezTo>
                  <a:cubicBezTo>
                    <a:pt x="1562385" y="388063"/>
                    <a:pt x="1559286" y="386654"/>
                    <a:pt x="1559005" y="383414"/>
                  </a:cubicBezTo>
                  <a:lnTo>
                    <a:pt x="1554638" y="382428"/>
                  </a:lnTo>
                  <a:cubicBezTo>
                    <a:pt x="1554216" y="379635"/>
                    <a:pt x="1553370" y="376925"/>
                    <a:pt x="1552102" y="374399"/>
                  </a:cubicBezTo>
                  <a:cubicBezTo>
                    <a:pt x="1551384" y="373140"/>
                    <a:pt x="1550370" y="372076"/>
                    <a:pt x="1549144" y="371300"/>
                  </a:cubicBezTo>
                  <a:cubicBezTo>
                    <a:pt x="1548581" y="369704"/>
                    <a:pt x="1548581" y="367966"/>
                    <a:pt x="1549144" y="366370"/>
                  </a:cubicBezTo>
                  <a:cubicBezTo>
                    <a:pt x="1545905" y="360313"/>
                    <a:pt x="1541678" y="358623"/>
                    <a:pt x="1544214" y="350593"/>
                  </a:cubicBezTo>
                  <a:cubicBezTo>
                    <a:pt x="1544214" y="348621"/>
                    <a:pt x="1547876" y="345804"/>
                    <a:pt x="1548440" y="343832"/>
                  </a:cubicBezTo>
                  <a:cubicBezTo>
                    <a:pt x="1548933" y="340422"/>
                    <a:pt x="1548933" y="336959"/>
                    <a:pt x="1548440" y="333549"/>
                  </a:cubicBezTo>
                  <a:cubicBezTo>
                    <a:pt x="1548158" y="327654"/>
                    <a:pt x="1546257" y="321949"/>
                    <a:pt x="1542946" y="317068"/>
                  </a:cubicBezTo>
                  <a:cubicBezTo>
                    <a:pt x="1537875" y="306926"/>
                    <a:pt x="1528860" y="297770"/>
                    <a:pt x="1534072" y="286360"/>
                  </a:cubicBezTo>
                  <a:cubicBezTo>
                    <a:pt x="1536692" y="280528"/>
                    <a:pt x="1537847" y="274145"/>
                    <a:pt x="1537453" y="267766"/>
                  </a:cubicBezTo>
                  <a:cubicBezTo>
                    <a:pt x="1537453" y="265512"/>
                    <a:pt x="1538861" y="259032"/>
                    <a:pt x="1537453" y="257201"/>
                  </a:cubicBezTo>
                  <a:cubicBezTo>
                    <a:pt x="1536044" y="255370"/>
                    <a:pt x="1529846" y="257201"/>
                    <a:pt x="1527311" y="257201"/>
                  </a:cubicBezTo>
                  <a:cubicBezTo>
                    <a:pt x="1526465" y="249031"/>
                    <a:pt x="1521817" y="245650"/>
                    <a:pt x="1517873" y="239170"/>
                  </a:cubicBezTo>
                  <a:cubicBezTo>
                    <a:pt x="1513928" y="232691"/>
                    <a:pt x="1513224" y="227197"/>
                    <a:pt x="1505617" y="223957"/>
                  </a:cubicBezTo>
                  <a:cubicBezTo>
                    <a:pt x="1498011" y="220717"/>
                    <a:pt x="1493785" y="225084"/>
                    <a:pt x="1491531" y="233536"/>
                  </a:cubicBezTo>
                  <a:cubicBezTo>
                    <a:pt x="1490841" y="235057"/>
                    <a:pt x="1490841" y="236804"/>
                    <a:pt x="1491531" y="238325"/>
                  </a:cubicBezTo>
                  <a:cubicBezTo>
                    <a:pt x="1489841" y="241988"/>
                    <a:pt x="1488855" y="241706"/>
                    <a:pt x="1486460" y="244523"/>
                  </a:cubicBezTo>
                  <a:cubicBezTo>
                    <a:pt x="1484051" y="248310"/>
                    <a:pt x="1482769" y="252712"/>
                    <a:pt x="1482798" y="257201"/>
                  </a:cubicBezTo>
                  <a:cubicBezTo>
                    <a:pt x="1467725" y="258610"/>
                    <a:pt x="1469416" y="272414"/>
                    <a:pt x="1469416" y="285374"/>
                  </a:cubicBezTo>
                  <a:cubicBezTo>
                    <a:pt x="1469416" y="291008"/>
                    <a:pt x="1471528" y="301009"/>
                    <a:pt x="1467584" y="305376"/>
                  </a:cubicBezTo>
                  <a:cubicBezTo>
                    <a:pt x="1463640" y="309743"/>
                    <a:pt x="1458428" y="310025"/>
                    <a:pt x="1455048" y="314673"/>
                  </a:cubicBezTo>
                  <a:cubicBezTo>
                    <a:pt x="1451484" y="318740"/>
                    <a:pt x="1448892" y="323553"/>
                    <a:pt x="1447441" y="328760"/>
                  </a:cubicBezTo>
                  <a:cubicBezTo>
                    <a:pt x="1447103" y="332202"/>
                    <a:pt x="1447342" y="335677"/>
                    <a:pt x="1448145" y="339043"/>
                  </a:cubicBezTo>
                  <a:cubicBezTo>
                    <a:pt x="1449441" y="339617"/>
                    <a:pt x="1450315" y="340867"/>
                    <a:pt x="1450399" y="342282"/>
                  </a:cubicBezTo>
                  <a:cubicBezTo>
                    <a:pt x="1450399" y="344254"/>
                    <a:pt x="1450399" y="346086"/>
                    <a:pt x="1450399" y="348058"/>
                  </a:cubicBezTo>
                  <a:cubicBezTo>
                    <a:pt x="1450399" y="350030"/>
                    <a:pt x="1452935" y="352284"/>
                    <a:pt x="1453357" y="356087"/>
                  </a:cubicBezTo>
                  <a:cubicBezTo>
                    <a:pt x="1453568" y="359747"/>
                    <a:pt x="1453568" y="363415"/>
                    <a:pt x="1453357" y="367074"/>
                  </a:cubicBezTo>
                  <a:cubicBezTo>
                    <a:pt x="1452512" y="374233"/>
                    <a:pt x="1452512" y="381468"/>
                    <a:pt x="1453357" y="388626"/>
                  </a:cubicBezTo>
                  <a:cubicBezTo>
                    <a:pt x="1457019" y="388836"/>
                    <a:pt x="1460598" y="389897"/>
                    <a:pt x="1463781" y="391725"/>
                  </a:cubicBezTo>
                  <a:cubicBezTo>
                    <a:pt x="1466599" y="393134"/>
                    <a:pt x="1472233" y="393275"/>
                    <a:pt x="1474205" y="394824"/>
                  </a:cubicBezTo>
                  <a:cubicBezTo>
                    <a:pt x="1476825" y="397936"/>
                    <a:pt x="1478924" y="401458"/>
                    <a:pt x="1480403" y="405248"/>
                  </a:cubicBezTo>
                  <a:cubicBezTo>
                    <a:pt x="1481474" y="410595"/>
                    <a:pt x="1481474" y="416100"/>
                    <a:pt x="1480403" y="421448"/>
                  </a:cubicBezTo>
                  <a:cubicBezTo>
                    <a:pt x="1478431" y="423420"/>
                    <a:pt x="1469838" y="421448"/>
                    <a:pt x="1467162" y="421448"/>
                  </a:cubicBezTo>
                  <a:cubicBezTo>
                    <a:pt x="1462302" y="422124"/>
                    <a:pt x="1457344" y="421183"/>
                    <a:pt x="1453075" y="418771"/>
                  </a:cubicBezTo>
                  <a:cubicBezTo>
                    <a:pt x="1448709" y="416095"/>
                    <a:pt x="1448004" y="415954"/>
                    <a:pt x="1447441" y="410601"/>
                  </a:cubicBezTo>
                  <a:cubicBezTo>
                    <a:pt x="1446877" y="405248"/>
                    <a:pt x="1447441" y="399614"/>
                    <a:pt x="1444342" y="396515"/>
                  </a:cubicBezTo>
                  <a:cubicBezTo>
                    <a:pt x="1441243" y="393416"/>
                    <a:pt x="1434763" y="397219"/>
                    <a:pt x="1430256" y="396515"/>
                  </a:cubicBezTo>
                  <a:cubicBezTo>
                    <a:pt x="1425748" y="395810"/>
                    <a:pt x="1427579" y="394120"/>
                    <a:pt x="1425044" y="393557"/>
                  </a:cubicBezTo>
                  <a:cubicBezTo>
                    <a:pt x="1422508" y="392993"/>
                    <a:pt x="1419268" y="394402"/>
                    <a:pt x="1416592" y="393557"/>
                  </a:cubicBezTo>
                  <a:cubicBezTo>
                    <a:pt x="1413915" y="392711"/>
                    <a:pt x="1409971" y="391021"/>
                    <a:pt x="1406309" y="390035"/>
                  </a:cubicBezTo>
                  <a:cubicBezTo>
                    <a:pt x="1404407" y="389105"/>
                    <a:pt x="1402435" y="388352"/>
                    <a:pt x="1400393" y="387781"/>
                  </a:cubicBezTo>
                  <a:cubicBezTo>
                    <a:pt x="1397618" y="387640"/>
                    <a:pt x="1394857" y="387640"/>
                    <a:pt x="1392082" y="387781"/>
                  </a:cubicBezTo>
                  <a:cubicBezTo>
                    <a:pt x="1382038" y="388414"/>
                    <a:pt x="1371980" y="388414"/>
                    <a:pt x="1361937" y="387781"/>
                  </a:cubicBezTo>
                  <a:cubicBezTo>
                    <a:pt x="1358176" y="387339"/>
                    <a:pt x="1354485" y="386440"/>
                    <a:pt x="1350949" y="385105"/>
                  </a:cubicBezTo>
                  <a:cubicBezTo>
                    <a:pt x="1348978" y="384260"/>
                    <a:pt x="1347850" y="382569"/>
                    <a:pt x="1345597" y="382147"/>
                  </a:cubicBezTo>
                  <a:cubicBezTo>
                    <a:pt x="1343343" y="381724"/>
                    <a:pt x="1340385" y="382147"/>
                    <a:pt x="1337708" y="382147"/>
                  </a:cubicBezTo>
                  <a:lnTo>
                    <a:pt x="1336863" y="374822"/>
                  </a:lnTo>
                  <a:cubicBezTo>
                    <a:pt x="1329820" y="374822"/>
                    <a:pt x="1331933" y="370173"/>
                    <a:pt x="1328552" y="366652"/>
                  </a:cubicBezTo>
                  <a:cubicBezTo>
                    <a:pt x="1324651" y="363926"/>
                    <a:pt x="1319889" y="362723"/>
                    <a:pt x="1315170" y="363271"/>
                  </a:cubicBezTo>
                  <a:cubicBezTo>
                    <a:pt x="1309395" y="365102"/>
                    <a:pt x="1310804" y="369046"/>
                    <a:pt x="1309254" y="373695"/>
                  </a:cubicBezTo>
                  <a:cubicBezTo>
                    <a:pt x="1308479" y="375626"/>
                    <a:pt x="1307578" y="377508"/>
                    <a:pt x="1306578" y="379329"/>
                  </a:cubicBezTo>
                  <a:cubicBezTo>
                    <a:pt x="1304746" y="381442"/>
                    <a:pt x="1302633" y="378625"/>
                    <a:pt x="1301929" y="381865"/>
                  </a:cubicBezTo>
                  <a:cubicBezTo>
                    <a:pt x="1306296" y="383414"/>
                    <a:pt x="1309395" y="381865"/>
                    <a:pt x="1313339" y="384541"/>
                  </a:cubicBezTo>
                  <a:cubicBezTo>
                    <a:pt x="1317283" y="387218"/>
                    <a:pt x="1315311" y="387359"/>
                    <a:pt x="1317987" y="388204"/>
                  </a:cubicBezTo>
                  <a:cubicBezTo>
                    <a:pt x="1320664" y="389049"/>
                    <a:pt x="1323340" y="388204"/>
                    <a:pt x="1325876" y="388204"/>
                  </a:cubicBezTo>
                  <a:cubicBezTo>
                    <a:pt x="1326721" y="396656"/>
                    <a:pt x="1328412" y="398346"/>
                    <a:pt x="1336863" y="399050"/>
                  </a:cubicBezTo>
                  <a:cubicBezTo>
                    <a:pt x="1336750" y="401531"/>
                    <a:pt x="1337089" y="404011"/>
                    <a:pt x="1337849" y="406375"/>
                  </a:cubicBezTo>
                  <a:cubicBezTo>
                    <a:pt x="1339117" y="408770"/>
                    <a:pt x="1342921" y="409052"/>
                    <a:pt x="1343061" y="412432"/>
                  </a:cubicBezTo>
                  <a:cubicBezTo>
                    <a:pt x="1343061" y="419898"/>
                    <a:pt x="1330524" y="417926"/>
                    <a:pt x="1326298" y="417926"/>
                  </a:cubicBezTo>
                  <a:cubicBezTo>
                    <a:pt x="1319002" y="418770"/>
                    <a:pt x="1311620" y="418770"/>
                    <a:pt x="1304324" y="417926"/>
                  </a:cubicBezTo>
                  <a:cubicBezTo>
                    <a:pt x="1301084" y="416940"/>
                    <a:pt x="1300943" y="414264"/>
                    <a:pt x="1298408" y="412855"/>
                  </a:cubicBezTo>
                  <a:cubicBezTo>
                    <a:pt x="1295872" y="411446"/>
                    <a:pt x="1291646" y="412855"/>
                    <a:pt x="1288547" y="411587"/>
                  </a:cubicBezTo>
                  <a:cubicBezTo>
                    <a:pt x="1285448" y="410319"/>
                    <a:pt x="1285166" y="409756"/>
                    <a:pt x="1282631" y="409474"/>
                  </a:cubicBezTo>
                  <a:cubicBezTo>
                    <a:pt x="1278926" y="409263"/>
                    <a:pt x="1275207" y="409263"/>
                    <a:pt x="1271503" y="409474"/>
                  </a:cubicBezTo>
                  <a:cubicBezTo>
                    <a:pt x="1264037" y="409474"/>
                    <a:pt x="1259529" y="412291"/>
                    <a:pt x="1252345" y="412291"/>
                  </a:cubicBezTo>
                  <a:cubicBezTo>
                    <a:pt x="1248640" y="412573"/>
                    <a:pt x="1244922" y="412573"/>
                    <a:pt x="1241217" y="412291"/>
                  </a:cubicBezTo>
                  <a:cubicBezTo>
                    <a:pt x="1237977" y="411446"/>
                    <a:pt x="1237132" y="409756"/>
                    <a:pt x="1233329" y="409333"/>
                  </a:cubicBezTo>
                  <a:cubicBezTo>
                    <a:pt x="1229582" y="408842"/>
                    <a:pt x="1225806" y="408842"/>
                    <a:pt x="1222060" y="409333"/>
                  </a:cubicBezTo>
                  <a:cubicBezTo>
                    <a:pt x="1219102" y="410038"/>
                    <a:pt x="1217974" y="412573"/>
                    <a:pt x="1214453" y="412714"/>
                  </a:cubicBezTo>
                  <a:cubicBezTo>
                    <a:pt x="1214143" y="415665"/>
                    <a:pt x="1213284" y="418533"/>
                    <a:pt x="1211917" y="421166"/>
                  </a:cubicBezTo>
                  <a:cubicBezTo>
                    <a:pt x="1209382" y="426659"/>
                    <a:pt x="1209664" y="425955"/>
                    <a:pt x="1203043" y="425955"/>
                  </a:cubicBezTo>
                  <a:cubicBezTo>
                    <a:pt x="1188957" y="425955"/>
                    <a:pt x="1180646" y="435956"/>
                    <a:pt x="1168954" y="441732"/>
                  </a:cubicBezTo>
                  <a:cubicBezTo>
                    <a:pt x="1165010" y="443845"/>
                    <a:pt x="1163320" y="442577"/>
                    <a:pt x="1159939" y="445817"/>
                  </a:cubicBezTo>
                  <a:cubicBezTo>
                    <a:pt x="1156558" y="449057"/>
                    <a:pt x="1158249" y="449761"/>
                    <a:pt x="1156558" y="453424"/>
                  </a:cubicBezTo>
                  <a:cubicBezTo>
                    <a:pt x="1153037" y="460517"/>
                    <a:pt x="1145740" y="464956"/>
                    <a:pt x="1137824" y="464833"/>
                  </a:cubicBezTo>
                  <a:cubicBezTo>
                    <a:pt x="1137824" y="469341"/>
                    <a:pt x="1134725" y="469482"/>
                    <a:pt x="1132330" y="472440"/>
                  </a:cubicBezTo>
                  <a:cubicBezTo>
                    <a:pt x="1131090" y="475098"/>
                    <a:pt x="1130005" y="477827"/>
                    <a:pt x="1129090" y="480610"/>
                  </a:cubicBezTo>
                  <a:cubicBezTo>
                    <a:pt x="1127540" y="484413"/>
                    <a:pt x="1127259" y="488358"/>
                    <a:pt x="1123737" y="491175"/>
                  </a:cubicBezTo>
                  <a:cubicBezTo>
                    <a:pt x="1120216" y="493992"/>
                    <a:pt x="1117680" y="491175"/>
                    <a:pt x="1115285" y="496246"/>
                  </a:cubicBezTo>
                  <a:cubicBezTo>
                    <a:pt x="1116581" y="489799"/>
                    <a:pt x="1113257" y="483308"/>
                    <a:pt x="1107256" y="480610"/>
                  </a:cubicBezTo>
                  <a:cubicBezTo>
                    <a:pt x="1104580" y="479342"/>
                    <a:pt x="1101340" y="480610"/>
                    <a:pt x="1099509" y="477370"/>
                  </a:cubicBezTo>
                  <a:cubicBezTo>
                    <a:pt x="1096410" y="470327"/>
                    <a:pt x="1103875" y="473708"/>
                    <a:pt x="1107397" y="472722"/>
                  </a:cubicBezTo>
                  <a:cubicBezTo>
                    <a:pt x="1114863" y="470468"/>
                    <a:pt x="1114018" y="461594"/>
                    <a:pt x="1115285" y="455959"/>
                  </a:cubicBezTo>
                  <a:cubicBezTo>
                    <a:pt x="1115285" y="452719"/>
                    <a:pt x="1117680" y="451592"/>
                    <a:pt x="1118243" y="447930"/>
                  </a:cubicBezTo>
                  <a:cubicBezTo>
                    <a:pt x="1119736" y="443310"/>
                    <a:pt x="1117652" y="438289"/>
                    <a:pt x="1113313" y="436097"/>
                  </a:cubicBezTo>
                  <a:cubicBezTo>
                    <a:pt x="1105988" y="431731"/>
                    <a:pt x="1100776" y="436097"/>
                    <a:pt x="1093592" y="436943"/>
                  </a:cubicBezTo>
                  <a:cubicBezTo>
                    <a:pt x="1089930" y="437154"/>
                    <a:pt x="1086268" y="437154"/>
                    <a:pt x="1082605" y="436943"/>
                  </a:cubicBezTo>
                  <a:lnTo>
                    <a:pt x="1076971" y="436943"/>
                  </a:lnTo>
                  <a:cubicBezTo>
                    <a:pt x="1074435" y="436943"/>
                    <a:pt x="1072885" y="435111"/>
                    <a:pt x="1071054" y="434830"/>
                  </a:cubicBezTo>
                  <a:cubicBezTo>
                    <a:pt x="1063082" y="433562"/>
                    <a:pt x="1054940" y="433562"/>
                    <a:pt x="1046967" y="434830"/>
                  </a:cubicBezTo>
                  <a:cubicBezTo>
                    <a:pt x="1041755" y="434830"/>
                    <a:pt x="1041473" y="434830"/>
                    <a:pt x="1041332" y="440323"/>
                  </a:cubicBezTo>
                  <a:cubicBezTo>
                    <a:pt x="1041191" y="445817"/>
                    <a:pt x="1043022" y="446240"/>
                    <a:pt x="1046967" y="448493"/>
                  </a:cubicBezTo>
                  <a:cubicBezTo>
                    <a:pt x="1050911" y="450747"/>
                    <a:pt x="1059926" y="449620"/>
                    <a:pt x="1064152" y="456100"/>
                  </a:cubicBezTo>
                  <a:cubicBezTo>
                    <a:pt x="1066406" y="459622"/>
                    <a:pt x="1064997" y="461030"/>
                    <a:pt x="1065983" y="465115"/>
                  </a:cubicBezTo>
                  <a:cubicBezTo>
                    <a:pt x="1066096" y="466521"/>
                    <a:pt x="1066955" y="467755"/>
                    <a:pt x="1068237" y="468355"/>
                  </a:cubicBezTo>
                  <a:cubicBezTo>
                    <a:pt x="1068237" y="470750"/>
                    <a:pt x="1068237" y="473990"/>
                    <a:pt x="1068237" y="476103"/>
                  </a:cubicBezTo>
                  <a:cubicBezTo>
                    <a:pt x="1068237" y="478215"/>
                    <a:pt x="1071899" y="479342"/>
                    <a:pt x="1073449" y="482019"/>
                  </a:cubicBezTo>
                  <a:cubicBezTo>
                    <a:pt x="1074998" y="484695"/>
                    <a:pt x="1073449" y="491316"/>
                    <a:pt x="1073449" y="495119"/>
                  </a:cubicBezTo>
                  <a:cubicBezTo>
                    <a:pt x="1073787" y="498214"/>
                    <a:pt x="1073097" y="501334"/>
                    <a:pt x="1071477" y="503993"/>
                  </a:cubicBezTo>
                  <a:cubicBezTo>
                    <a:pt x="1068519" y="510051"/>
                    <a:pt x="1069223" y="507938"/>
                    <a:pt x="1062462" y="508783"/>
                  </a:cubicBezTo>
                  <a:cubicBezTo>
                    <a:pt x="1055700" y="509628"/>
                    <a:pt x="1050911" y="515685"/>
                    <a:pt x="1043304" y="514417"/>
                  </a:cubicBezTo>
                  <a:cubicBezTo>
                    <a:pt x="1035698" y="513150"/>
                    <a:pt x="1040769" y="513572"/>
                    <a:pt x="1037247" y="509487"/>
                  </a:cubicBezTo>
                  <a:cubicBezTo>
                    <a:pt x="1033725" y="505402"/>
                    <a:pt x="1033021" y="505825"/>
                    <a:pt x="1032317" y="500613"/>
                  </a:cubicBezTo>
                  <a:cubicBezTo>
                    <a:pt x="1031824" y="492403"/>
                    <a:pt x="1031824" y="484171"/>
                    <a:pt x="1032317" y="475962"/>
                  </a:cubicBezTo>
                  <a:cubicBezTo>
                    <a:pt x="1032317" y="471877"/>
                    <a:pt x="1033444" y="467369"/>
                    <a:pt x="1030345" y="464129"/>
                  </a:cubicBezTo>
                  <a:cubicBezTo>
                    <a:pt x="1027246" y="460889"/>
                    <a:pt x="1023161" y="463002"/>
                    <a:pt x="1019075" y="461734"/>
                  </a:cubicBezTo>
                  <a:cubicBezTo>
                    <a:pt x="1019075" y="460326"/>
                    <a:pt x="1019075" y="458776"/>
                    <a:pt x="1018090" y="457227"/>
                  </a:cubicBezTo>
                  <a:cubicBezTo>
                    <a:pt x="1013300" y="455818"/>
                    <a:pt x="1007102" y="458635"/>
                    <a:pt x="1002735" y="456241"/>
                  </a:cubicBezTo>
                  <a:cubicBezTo>
                    <a:pt x="998369" y="453846"/>
                    <a:pt x="997523" y="446803"/>
                    <a:pt x="991185" y="448634"/>
                  </a:cubicBezTo>
                  <a:cubicBezTo>
                    <a:pt x="989354" y="448634"/>
                    <a:pt x="984705" y="445958"/>
                    <a:pt x="982733" y="446099"/>
                  </a:cubicBezTo>
                  <a:cubicBezTo>
                    <a:pt x="980761" y="446240"/>
                    <a:pt x="981888" y="443422"/>
                    <a:pt x="979634" y="441028"/>
                  </a:cubicBezTo>
                  <a:cubicBezTo>
                    <a:pt x="977380" y="438633"/>
                    <a:pt x="972168" y="437506"/>
                    <a:pt x="966534" y="437647"/>
                  </a:cubicBezTo>
                  <a:lnTo>
                    <a:pt x="950053" y="437647"/>
                  </a:lnTo>
                  <a:cubicBezTo>
                    <a:pt x="944418" y="437647"/>
                    <a:pt x="942023" y="434689"/>
                    <a:pt x="936952" y="434407"/>
                  </a:cubicBezTo>
                  <a:cubicBezTo>
                    <a:pt x="936952" y="432858"/>
                    <a:pt x="936248" y="431308"/>
                    <a:pt x="935966" y="429899"/>
                  </a:cubicBezTo>
                  <a:cubicBezTo>
                    <a:pt x="932459" y="429546"/>
                    <a:pt x="928909" y="429546"/>
                    <a:pt x="925401" y="429899"/>
                  </a:cubicBezTo>
                  <a:cubicBezTo>
                    <a:pt x="921598" y="429899"/>
                    <a:pt x="920753" y="427786"/>
                    <a:pt x="917372" y="426941"/>
                  </a:cubicBezTo>
                  <a:cubicBezTo>
                    <a:pt x="908780" y="424969"/>
                    <a:pt x="899764" y="428913"/>
                    <a:pt x="892017" y="425110"/>
                  </a:cubicBezTo>
                  <a:cubicBezTo>
                    <a:pt x="886551" y="422387"/>
                    <a:pt x="881241" y="419378"/>
                    <a:pt x="876099" y="416095"/>
                  </a:cubicBezTo>
                  <a:cubicBezTo>
                    <a:pt x="870606" y="412855"/>
                    <a:pt x="865112" y="410883"/>
                    <a:pt x="864689" y="402854"/>
                  </a:cubicBezTo>
                  <a:cubicBezTo>
                    <a:pt x="863055" y="402210"/>
                    <a:pt x="861252" y="402210"/>
                    <a:pt x="859619" y="402854"/>
                  </a:cubicBezTo>
                  <a:cubicBezTo>
                    <a:pt x="858069" y="401868"/>
                    <a:pt x="856520" y="400036"/>
                    <a:pt x="854970" y="399191"/>
                  </a:cubicBezTo>
                  <a:cubicBezTo>
                    <a:pt x="850321" y="396656"/>
                    <a:pt x="846377" y="398064"/>
                    <a:pt x="843278" y="394543"/>
                  </a:cubicBezTo>
                  <a:cubicBezTo>
                    <a:pt x="840179" y="391021"/>
                    <a:pt x="841870" y="387500"/>
                    <a:pt x="840742" y="383414"/>
                  </a:cubicBezTo>
                  <a:cubicBezTo>
                    <a:pt x="839038" y="379784"/>
                    <a:pt x="836094" y="376885"/>
                    <a:pt x="832432" y="375244"/>
                  </a:cubicBezTo>
                  <a:cubicBezTo>
                    <a:pt x="823600" y="372271"/>
                    <a:pt x="814204" y="371355"/>
                    <a:pt x="804963" y="372568"/>
                  </a:cubicBezTo>
                  <a:cubicBezTo>
                    <a:pt x="800385" y="372582"/>
                    <a:pt x="795864" y="371417"/>
                    <a:pt x="791863" y="369187"/>
                  </a:cubicBezTo>
                  <a:cubicBezTo>
                    <a:pt x="787384" y="367428"/>
                    <a:pt x="782566" y="366705"/>
                    <a:pt x="777777" y="367074"/>
                  </a:cubicBezTo>
                  <a:lnTo>
                    <a:pt x="751576" y="367074"/>
                  </a:lnTo>
                  <a:cubicBezTo>
                    <a:pt x="741011" y="367074"/>
                    <a:pt x="733687" y="364539"/>
                    <a:pt x="728897" y="374681"/>
                  </a:cubicBezTo>
                  <a:cubicBezTo>
                    <a:pt x="727742" y="377767"/>
                    <a:pt x="725911" y="380558"/>
                    <a:pt x="723544" y="382851"/>
                  </a:cubicBezTo>
                  <a:cubicBezTo>
                    <a:pt x="721727" y="383854"/>
                    <a:pt x="719840" y="384748"/>
                    <a:pt x="717910" y="385527"/>
                  </a:cubicBezTo>
                  <a:cubicBezTo>
                    <a:pt x="715797" y="386795"/>
                    <a:pt x="716079" y="388345"/>
                    <a:pt x="713261" y="389190"/>
                  </a:cubicBezTo>
                  <a:cubicBezTo>
                    <a:pt x="710444" y="390035"/>
                    <a:pt x="707908" y="389190"/>
                    <a:pt x="705514" y="389190"/>
                  </a:cubicBezTo>
                  <a:lnTo>
                    <a:pt x="699457" y="391303"/>
                  </a:lnTo>
                  <a:cubicBezTo>
                    <a:pt x="695189" y="392914"/>
                    <a:pt x="690737" y="394003"/>
                    <a:pt x="686215" y="394543"/>
                  </a:cubicBezTo>
                  <a:cubicBezTo>
                    <a:pt x="686215" y="406093"/>
                    <a:pt x="669735" y="405107"/>
                    <a:pt x="661705" y="404967"/>
                  </a:cubicBezTo>
                  <a:cubicBezTo>
                    <a:pt x="651746" y="403740"/>
                    <a:pt x="642675" y="410821"/>
                    <a:pt x="641449" y="420781"/>
                  </a:cubicBezTo>
                  <a:cubicBezTo>
                    <a:pt x="641435" y="420862"/>
                    <a:pt x="641435" y="420943"/>
                    <a:pt x="641421" y="421025"/>
                  </a:cubicBezTo>
                  <a:cubicBezTo>
                    <a:pt x="632687" y="421025"/>
                    <a:pt x="628602" y="436097"/>
                    <a:pt x="627335" y="442859"/>
                  </a:cubicBezTo>
                  <a:cubicBezTo>
                    <a:pt x="623109" y="442859"/>
                    <a:pt x="620151" y="446803"/>
                    <a:pt x="616911" y="448775"/>
                  </a:cubicBezTo>
                  <a:cubicBezTo>
                    <a:pt x="613671" y="450747"/>
                    <a:pt x="608882" y="450888"/>
                    <a:pt x="603811" y="452156"/>
                  </a:cubicBezTo>
                  <a:cubicBezTo>
                    <a:pt x="591837" y="455396"/>
                    <a:pt x="601275" y="471454"/>
                    <a:pt x="595640" y="480328"/>
                  </a:cubicBezTo>
                  <a:cubicBezTo>
                    <a:pt x="593063" y="483191"/>
                    <a:pt x="590330" y="485918"/>
                    <a:pt x="587470" y="488499"/>
                  </a:cubicBezTo>
                  <a:cubicBezTo>
                    <a:pt x="586020" y="489814"/>
                    <a:pt x="584822" y="491390"/>
                    <a:pt x="583949" y="493147"/>
                  </a:cubicBezTo>
                  <a:cubicBezTo>
                    <a:pt x="584512" y="494791"/>
                    <a:pt x="584512" y="496574"/>
                    <a:pt x="583949" y="498218"/>
                  </a:cubicBezTo>
                  <a:lnTo>
                    <a:pt x="580991" y="500754"/>
                  </a:lnTo>
                  <a:cubicBezTo>
                    <a:pt x="579314" y="504384"/>
                    <a:pt x="576427" y="507321"/>
                    <a:pt x="572821" y="509065"/>
                  </a:cubicBezTo>
                  <a:cubicBezTo>
                    <a:pt x="569863" y="510614"/>
                    <a:pt x="569158" y="509065"/>
                    <a:pt x="567750" y="512164"/>
                  </a:cubicBezTo>
                  <a:cubicBezTo>
                    <a:pt x="566341" y="515263"/>
                    <a:pt x="568454" y="519629"/>
                    <a:pt x="567750" y="522869"/>
                  </a:cubicBezTo>
                  <a:lnTo>
                    <a:pt x="565496" y="522869"/>
                  </a:lnTo>
                  <a:lnTo>
                    <a:pt x="555072" y="525968"/>
                  </a:lnTo>
                  <a:cubicBezTo>
                    <a:pt x="554086" y="529208"/>
                    <a:pt x="555072" y="532589"/>
                    <a:pt x="553945" y="535829"/>
                  </a:cubicBezTo>
                  <a:cubicBezTo>
                    <a:pt x="552705" y="536470"/>
                    <a:pt x="551860" y="537682"/>
                    <a:pt x="551691" y="539068"/>
                  </a:cubicBezTo>
                  <a:cubicBezTo>
                    <a:pt x="551691" y="541604"/>
                    <a:pt x="553100" y="544562"/>
                    <a:pt x="551691" y="546957"/>
                  </a:cubicBezTo>
                  <a:cubicBezTo>
                    <a:pt x="550282" y="549352"/>
                    <a:pt x="546338" y="548788"/>
                    <a:pt x="544507" y="550760"/>
                  </a:cubicBezTo>
                  <a:cubicBezTo>
                    <a:pt x="542873" y="553865"/>
                    <a:pt x="541563" y="557120"/>
                    <a:pt x="540563" y="560480"/>
                  </a:cubicBezTo>
                  <a:cubicBezTo>
                    <a:pt x="539338" y="562859"/>
                    <a:pt x="537971" y="565163"/>
                    <a:pt x="536478" y="567382"/>
                  </a:cubicBezTo>
                  <a:cubicBezTo>
                    <a:pt x="534083" y="570763"/>
                    <a:pt x="530703" y="570481"/>
                    <a:pt x="528167" y="572735"/>
                  </a:cubicBezTo>
                  <a:cubicBezTo>
                    <a:pt x="523335" y="577641"/>
                    <a:pt x="521053" y="584505"/>
                    <a:pt x="521969" y="591329"/>
                  </a:cubicBezTo>
                  <a:lnTo>
                    <a:pt x="521969" y="602175"/>
                  </a:lnTo>
                  <a:cubicBezTo>
                    <a:pt x="521969" y="610064"/>
                    <a:pt x="521969" y="608091"/>
                    <a:pt x="516475" y="610486"/>
                  </a:cubicBezTo>
                  <a:cubicBezTo>
                    <a:pt x="513855" y="611572"/>
                    <a:pt x="511179" y="612512"/>
                    <a:pt x="508446" y="613303"/>
                  </a:cubicBezTo>
                  <a:lnTo>
                    <a:pt x="502670" y="613303"/>
                  </a:lnTo>
                  <a:cubicBezTo>
                    <a:pt x="499994" y="614149"/>
                    <a:pt x="500276" y="615839"/>
                    <a:pt x="498163" y="616966"/>
                  </a:cubicBezTo>
                  <a:cubicBezTo>
                    <a:pt x="495501" y="618249"/>
                    <a:pt x="492641" y="619106"/>
                    <a:pt x="489711" y="619501"/>
                  </a:cubicBezTo>
                  <a:cubicBezTo>
                    <a:pt x="489148" y="620833"/>
                    <a:pt x="487908" y="621751"/>
                    <a:pt x="486471" y="621896"/>
                  </a:cubicBezTo>
                  <a:cubicBezTo>
                    <a:pt x="483936" y="621896"/>
                    <a:pt x="481259" y="620628"/>
                    <a:pt x="478724" y="621896"/>
                  </a:cubicBezTo>
                  <a:cubicBezTo>
                    <a:pt x="472103" y="625981"/>
                    <a:pt x="476611" y="636687"/>
                    <a:pt x="475061" y="642885"/>
                  </a:cubicBezTo>
                  <a:cubicBezTo>
                    <a:pt x="468497" y="643430"/>
                    <a:pt x="462186" y="645661"/>
                    <a:pt x="456749" y="649364"/>
                  </a:cubicBezTo>
                  <a:cubicBezTo>
                    <a:pt x="454777" y="651337"/>
                    <a:pt x="454777" y="656689"/>
                    <a:pt x="452946" y="659084"/>
                  </a:cubicBezTo>
                  <a:cubicBezTo>
                    <a:pt x="452058" y="660081"/>
                    <a:pt x="451072" y="660980"/>
                    <a:pt x="449988" y="661760"/>
                  </a:cubicBezTo>
                  <a:cubicBezTo>
                    <a:pt x="449255" y="663687"/>
                    <a:pt x="448410" y="665568"/>
                    <a:pt x="447452" y="667395"/>
                  </a:cubicBezTo>
                  <a:lnTo>
                    <a:pt x="443226" y="668522"/>
                  </a:lnTo>
                  <a:cubicBezTo>
                    <a:pt x="441818" y="669649"/>
                    <a:pt x="440832" y="672043"/>
                    <a:pt x="439282" y="672889"/>
                  </a:cubicBezTo>
                  <a:cubicBezTo>
                    <a:pt x="435479" y="675002"/>
                    <a:pt x="430126" y="671339"/>
                    <a:pt x="426604" y="673875"/>
                  </a:cubicBezTo>
                  <a:cubicBezTo>
                    <a:pt x="423083" y="676410"/>
                    <a:pt x="423646" y="682327"/>
                    <a:pt x="423365" y="684299"/>
                  </a:cubicBezTo>
                  <a:cubicBezTo>
                    <a:pt x="422280" y="688137"/>
                    <a:pt x="423618" y="692252"/>
                    <a:pt x="426745" y="694722"/>
                  </a:cubicBezTo>
                  <a:lnTo>
                    <a:pt x="431112" y="695849"/>
                  </a:lnTo>
                  <a:cubicBezTo>
                    <a:pt x="432662" y="697681"/>
                    <a:pt x="431112" y="701484"/>
                    <a:pt x="431112" y="703597"/>
                  </a:cubicBezTo>
                  <a:cubicBezTo>
                    <a:pt x="431478" y="708285"/>
                    <a:pt x="431478" y="712995"/>
                    <a:pt x="431112" y="717683"/>
                  </a:cubicBezTo>
                  <a:cubicBezTo>
                    <a:pt x="430943" y="719109"/>
                    <a:pt x="430028" y="720340"/>
                    <a:pt x="428717" y="720923"/>
                  </a:cubicBezTo>
                  <a:cubicBezTo>
                    <a:pt x="428717" y="723459"/>
                    <a:pt x="428717" y="726276"/>
                    <a:pt x="428717" y="728670"/>
                  </a:cubicBezTo>
                  <a:cubicBezTo>
                    <a:pt x="428717" y="731065"/>
                    <a:pt x="425900" y="734164"/>
                    <a:pt x="425900" y="739517"/>
                  </a:cubicBezTo>
                  <a:cubicBezTo>
                    <a:pt x="425900" y="748532"/>
                    <a:pt x="433084" y="752899"/>
                    <a:pt x="434070" y="761351"/>
                  </a:cubicBezTo>
                  <a:cubicBezTo>
                    <a:pt x="433436" y="770308"/>
                    <a:pt x="433436" y="779298"/>
                    <a:pt x="434070" y="788256"/>
                  </a:cubicBezTo>
                  <a:lnTo>
                    <a:pt x="438719" y="789242"/>
                  </a:lnTo>
                  <a:cubicBezTo>
                    <a:pt x="441395" y="798398"/>
                    <a:pt x="434352" y="814315"/>
                    <a:pt x="442522" y="821077"/>
                  </a:cubicBezTo>
                  <a:cubicBezTo>
                    <a:pt x="446058" y="823067"/>
                    <a:pt x="449734" y="824808"/>
                    <a:pt x="453509" y="826289"/>
                  </a:cubicBezTo>
                  <a:cubicBezTo>
                    <a:pt x="459003" y="829670"/>
                    <a:pt x="460975" y="831360"/>
                    <a:pt x="467596" y="827838"/>
                  </a:cubicBezTo>
                  <a:cubicBezTo>
                    <a:pt x="469709" y="826711"/>
                    <a:pt x="469427" y="825021"/>
                    <a:pt x="472103" y="824176"/>
                  </a:cubicBezTo>
                  <a:cubicBezTo>
                    <a:pt x="474780" y="823331"/>
                    <a:pt x="478019" y="824176"/>
                    <a:pt x="480555" y="824176"/>
                  </a:cubicBezTo>
                  <a:cubicBezTo>
                    <a:pt x="485457" y="823735"/>
                    <a:pt x="489711" y="820578"/>
                    <a:pt x="491543" y="816006"/>
                  </a:cubicBezTo>
                  <a:cubicBezTo>
                    <a:pt x="492049" y="813848"/>
                    <a:pt x="492711" y="811729"/>
                    <a:pt x="493514" y="809667"/>
                  </a:cubicBezTo>
                  <a:cubicBezTo>
                    <a:pt x="494979" y="806482"/>
                    <a:pt x="497388" y="803825"/>
                    <a:pt x="500417" y="802060"/>
                  </a:cubicBezTo>
                  <a:cubicBezTo>
                    <a:pt x="504911" y="798873"/>
                    <a:pt x="510150" y="796885"/>
                    <a:pt x="515630" y="796285"/>
                  </a:cubicBezTo>
                  <a:cubicBezTo>
                    <a:pt x="515630" y="793045"/>
                    <a:pt x="517743" y="791214"/>
                    <a:pt x="518870" y="788537"/>
                  </a:cubicBezTo>
                  <a:cubicBezTo>
                    <a:pt x="519997" y="785861"/>
                    <a:pt x="518025" y="780367"/>
                    <a:pt x="524505" y="782762"/>
                  </a:cubicBezTo>
                  <a:cubicBezTo>
                    <a:pt x="530984" y="785157"/>
                    <a:pt x="525772" y="787411"/>
                    <a:pt x="526899" y="791355"/>
                  </a:cubicBezTo>
                  <a:cubicBezTo>
                    <a:pt x="528026" y="795299"/>
                    <a:pt x="531266" y="795440"/>
                    <a:pt x="535210" y="796707"/>
                  </a:cubicBezTo>
                  <a:cubicBezTo>
                    <a:pt x="541366" y="797881"/>
                    <a:pt x="546592" y="801907"/>
                    <a:pt x="549297" y="807554"/>
                  </a:cubicBezTo>
                  <a:cubicBezTo>
                    <a:pt x="551550" y="814879"/>
                    <a:pt x="547606" y="824317"/>
                    <a:pt x="549297" y="831923"/>
                  </a:cubicBezTo>
                  <a:lnTo>
                    <a:pt x="556621" y="832768"/>
                  </a:lnTo>
                  <a:cubicBezTo>
                    <a:pt x="557185" y="834411"/>
                    <a:pt x="557185" y="836197"/>
                    <a:pt x="556621" y="837840"/>
                  </a:cubicBezTo>
                  <a:cubicBezTo>
                    <a:pt x="558453" y="839702"/>
                    <a:pt x="560101" y="841730"/>
                    <a:pt x="561552" y="843897"/>
                  </a:cubicBezTo>
                  <a:cubicBezTo>
                    <a:pt x="562819" y="847137"/>
                    <a:pt x="561552" y="850376"/>
                    <a:pt x="562537" y="853757"/>
                  </a:cubicBezTo>
                  <a:cubicBezTo>
                    <a:pt x="569440" y="853757"/>
                    <a:pt x="574793" y="855588"/>
                    <a:pt x="575779" y="862350"/>
                  </a:cubicBezTo>
                  <a:cubicBezTo>
                    <a:pt x="577469" y="872351"/>
                    <a:pt x="574229" y="875450"/>
                    <a:pt x="565355" y="876436"/>
                  </a:cubicBezTo>
                  <a:cubicBezTo>
                    <a:pt x="565355" y="883198"/>
                    <a:pt x="556762" y="888269"/>
                    <a:pt x="567468" y="889677"/>
                  </a:cubicBezTo>
                  <a:cubicBezTo>
                    <a:pt x="578173" y="891086"/>
                    <a:pt x="581554" y="887564"/>
                    <a:pt x="587470" y="894748"/>
                  </a:cubicBezTo>
                  <a:cubicBezTo>
                    <a:pt x="589598" y="893331"/>
                    <a:pt x="591992" y="892372"/>
                    <a:pt x="594514" y="891931"/>
                  </a:cubicBezTo>
                  <a:cubicBezTo>
                    <a:pt x="594415" y="889497"/>
                    <a:pt x="594753" y="887064"/>
                    <a:pt x="595500" y="884747"/>
                  </a:cubicBezTo>
                  <a:cubicBezTo>
                    <a:pt x="598035" y="880944"/>
                    <a:pt x="600148" y="883057"/>
                    <a:pt x="603247" y="881507"/>
                  </a:cubicBezTo>
                  <a:cubicBezTo>
                    <a:pt x="605501" y="880241"/>
                    <a:pt x="607558" y="878624"/>
                    <a:pt x="609304" y="876718"/>
                  </a:cubicBezTo>
                  <a:cubicBezTo>
                    <a:pt x="611276" y="875027"/>
                    <a:pt x="614939" y="874182"/>
                    <a:pt x="616347" y="872774"/>
                  </a:cubicBezTo>
                  <a:cubicBezTo>
                    <a:pt x="617756" y="871365"/>
                    <a:pt x="617192" y="867562"/>
                    <a:pt x="620151" y="865590"/>
                  </a:cubicBezTo>
                  <a:cubicBezTo>
                    <a:pt x="623109" y="863618"/>
                    <a:pt x="627757" y="865590"/>
                    <a:pt x="630575" y="865590"/>
                  </a:cubicBezTo>
                  <a:cubicBezTo>
                    <a:pt x="638604" y="865590"/>
                    <a:pt x="640153" y="863477"/>
                    <a:pt x="643534" y="856715"/>
                  </a:cubicBezTo>
                  <a:cubicBezTo>
                    <a:pt x="646760" y="852077"/>
                    <a:pt x="648070" y="846377"/>
                    <a:pt x="647196" y="840798"/>
                  </a:cubicBezTo>
                  <a:cubicBezTo>
                    <a:pt x="646070" y="837699"/>
                    <a:pt x="643534" y="837558"/>
                    <a:pt x="642126" y="834881"/>
                  </a:cubicBezTo>
                  <a:cubicBezTo>
                    <a:pt x="641337" y="831451"/>
                    <a:pt x="641337" y="827888"/>
                    <a:pt x="642126" y="824458"/>
                  </a:cubicBezTo>
                  <a:cubicBezTo>
                    <a:pt x="642126" y="814738"/>
                    <a:pt x="640858" y="794876"/>
                    <a:pt x="655226" y="793890"/>
                  </a:cubicBezTo>
                  <a:cubicBezTo>
                    <a:pt x="655226" y="792341"/>
                    <a:pt x="655930" y="790932"/>
                    <a:pt x="656352" y="789383"/>
                  </a:cubicBezTo>
                  <a:lnTo>
                    <a:pt x="660860" y="788397"/>
                  </a:lnTo>
                  <a:cubicBezTo>
                    <a:pt x="661353" y="781267"/>
                    <a:pt x="661353" y="774114"/>
                    <a:pt x="660860" y="766985"/>
                  </a:cubicBezTo>
                  <a:cubicBezTo>
                    <a:pt x="661705" y="761351"/>
                    <a:pt x="660860" y="763182"/>
                    <a:pt x="665790" y="760787"/>
                  </a:cubicBezTo>
                  <a:cubicBezTo>
                    <a:pt x="668622" y="760131"/>
                    <a:pt x="671397" y="759284"/>
                    <a:pt x="674101" y="758252"/>
                  </a:cubicBezTo>
                  <a:cubicBezTo>
                    <a:pt x="678313" y="753178"/>
                    <a:pt x="679398" y="746194"/>
                    <a:pt x="676919" y="740080"/>
                  </a:cubicBezTo>
                  <a:cubicBezTo>
                    <a:pt x="674003" y="734846"/>
                    <a:pt x="669383" y="730768"/>
                    <a:pt x="663818" y="728530"/>
                  </a:cubicBezTo>
                  <a:cubicBezTo>
                    <a:pt x="658747" y="726558"/>
                    <a:pt x="652972" y="726558"/>
                    <a:pt x="649732" y="721205"/>
                  </a:cubicBezTo>
                  <a:cubicBezTo>
                    <a:pt x="648253" y="717989"/>
                    <a:pt x="646929" y="714697"/>
                    <a:pt x="645788" y="711344"/>
                  </a:cubicBezTo>
                  <a:cubicBezTo>
                    <a:pt x="643252" y="706978"/>
                    <a:pt x="642126" y="707259"/>
                    <a:pt x="642266" y="701202"/>
                  </a:cubicBezTo>
                  <a:cubicBezTo>
                    <a:pt x="642266" y="688947"/>
                    <a:pt x="636913" y="668240"/>
                    <a:pt x="651000" y="663592"/>
                  </a:cubicBezTo>
                  <a:cubicBezTo>
                    <a:pt x="656437" y="662308"/>
                    <a:pt x="661551" y="659963"/>
                    <a:pt x="666072" y="656689"/>
                  </a:cubicBezTo>
                  <a:cubicBezTo>
                    <a:pt x="673538" y="651196"/>
                    <a:pt x="672975" y="646125"/>
                    <a:pt x="675651" y="638236"/>
                  </a:cubicBezTo>
                  <a:cubicBezTo>
                    <a:pt x="676905" y="635284"/>
                    <a:pt x="678510" y="632493"/>
                    <a:pt x="680440" y="629925"/>
                  </a:cubicBezTo>
                  <a:cubicBezTo>
                    <a:pt x="684103" y="626545"/>
                    <a:pt x="683680" y="628658"/>
                    <a:pt x="688892" y="627390"/>
                  </a:cubicBezTo>
                  <a:cubicBezTo>
                    <a:pt x="694104" y="626122"/>
                    <a:pt x="693118" y="624995"/>
                    <a:pt x="696921" y="624432"/>
                  </a:cubicBezTo>
                  <a:lnTo>
                    <a:pt x="702697" y="624432"/>
                  </a:lnTo>
                  <a:cubicBezTo>
                    <a:pt x="707063" y="622600"/>
                    <a:pt x="703683" y="622600"/>
                    <a:pt x="705232" y="618797"/>
                  </a:cubicBezTo>
                  <a:cubicBezTo>
                    <a:pt x="706486" y="612978"/>
                    <a:pt x="708077" y="607239"/>
                    <a:pt x="710021" y="601612"/>
                  </a:cubicBezTo>
                  <a:cubicBezTo>
                    <a:pt x="714036" y="596300"/>
                    <a:pt x="716219" y="589820"/>
                    <a:pt x="716219" y="583159"/>
                  </a:cubicBezTo>
                  <a:cubicBezTo>
                    <a:pt x="716219" y="580341"/>
                    <a:pt x="715093" y="575411"/>
                    <a:pt x="716219" y="572735"/>
                  </a:cubicBezTo>
                  <a:cubicBezTo>
                    <a:pt x="717346" y="570058"/>
                    <a:pt x="720868" y="570622"/>
                    <a:pt x="723262" y="568931"/>
                  </a:cubicBezTo>
                  <a:cubicBezTo>
                    <a:pt x="725657" y="567241"/>
                    <a:pt x="726080" y="564846"/>
                    <a:pt x="729179" y="563860"/>
                  </a:cubicBezTo>
                  <a:cubicBezTo>
                    <a:pt x="732278" y="562874"/>
                    <a:pt x="738335" y="564706"/>
                    <a:pt x="742561" y="563860"/>
                  </a:cubicBezTo>
                  <a:lnTo>
                    <a:pt x="743406" y="556536"/>
                  </a:lnTo>
                  <a:cubicBezTo>
                    <a:pt x="750449" y="556536"/>
                    <a:pt x="767071" y="547239"/>
                    <a:pt x="770593" y="558648"/>
                  </a:cubicBezTo>
                  <a:cubicBezTo>
                    <a:pt x="774114" y="570058"/>
                    <a:pt x="763831" y="577806"/>
                    <a:pt x="762000" y="586821"/>
                  </a:cubicBezTo>
                  <a:cubicBezTo>
                    <a:pt x="760592" y="593019"/>
                    <a:pt x="762000" y="593723"/>
                    <a:pt x="757352" y="598513"/>
                  </a:cubicBezTo>
                  <a:cubicBezTo>
                    <a:pt x="752703" y="603302"/>
                    <a:pt x="750167" y="602034"/>
                    <a:pt x="743265" y="604006"/>
                  </a:cubicBezTo>
                  <a:cubicBezTo>
                    <a:pt x="738786" y="605549"/>
                    <a:pt x="734588" y="607835"/>
                    <a:pt x="730869" y="610768"/>
                  </a:cubicBezTo>
                  <a:cubicBezTo>
                    <a:pt x="727207" y="614712"/>
                    <a:pt x="729038" y="619220"/>
                    <a:pt x="724108" y="623164"/>
                  </a:cubicBezTo>
                  <a:cubicBezTo>
                    <a:pt x="720445" y="626039"/>
                    <a:pt x="716529" y="628584"/>
                    <a:pt x="712416" y="630770"/>
                  </a:cubicBezTo>
                  <a:cubicBezTo>
                    <a:pt x="705937" y="634292"/>
                    <a:pt x="704105" y="633306"/>
                    <a:pt x="704246" y="641758"/>
                  </a:cubicBezTo>
                  <a:cubicBezTo>
                    <a:pt x="704035" y="644476"/>
                    <a:pt x="704035" y="647209"/>
                    <a:pt x="704246" y="649928"/>
                  </a:cubicBezTo>
                  <a:cubicBezTo>
                    <a:pt x="704246" y="653731"/>
                    <a:pt x="706359" y="654717"/>
                    <a:pt x="707063" y="657957"/>
                  </a:cubicBezTo>
                  <a:cubicBezTo>
                    <a:pt x="707768" y="664371"/>
                    <a:pt x="707768" y="670842"/>
                    <a:pt x="707063" y="677255"/>
                  </a:cubicBezTo>
                  <a:cubicBezTo>
                    <a:pt x="707542" y="682041"/>
                    <a:pt x="706866" y="686872"/>
                    <a:pt x="705091" y="691342"/>
                  </a:cubicBezTo>
                  <a:cubicBezTo>
                    <a:pt x="702415" y="697258"/>
                    <a:pt x="700865" y="698807"/>
                    <a:pt x="704387" y="704442"/>
                  </a:cubicBezTo>
                  <a:cubicBezTo>
                    <a:pt x="710021" y="713176"/>
                    <a:pt x="717205" y="717542"/>
                    <a:pt x="718473" y="728670"/>
                  </a:cubicBezTo>
                  <a:lnTo>
                    <a:pt x="723122" y="729516"/>
                  </a:lnTo>
                  <a:lnTo>
                    <a:pt x="723967" y="736841"/>
                  </a:lnTo>
                  <a:cubicBezTo>
                    <a:pt x="729644" y="738549"/>
                    <a:pt x="735785" y="736522"/>
                    <a:pt x="739321" y="731769"/>
                  </a:cubicBezTo>
                  <a:cubicBezTo>
                    <a:pt x="743392" y="727958"/>
                    <a:pt x="748181" y="724988"/>
                    <a:pt x="753407" y="723036"/>
                  </a:cubicBezTo>
                  <a:cubicBezTo>
                    <a:pt x="758450" y="719571"/>
                    <a:pt x="764479" y="717840"/>
                    <a:pt x="770593" y="718106"/>
                  </a:cubicBezTo>
                  <a:cubicBezTo>
                    <a:pt x="773353" y="718387"/>
                    <a:pt x="776143" y="718387"/>
                    <a:pt x="778904" y="718106"/>
                  </a:cubicBezTo>
                  <a:cubicBezTo>
                    <a:pt x="781862" y="718106"/>
                    <a:pt x="783129" y="714866"/>
                    <a:pt x="786510" y="714725"/>
                  </a:cubicBezTo>
                  <a:cubicBezTo>
                    <a:pt x="786510" y="713176"/>
                    <a:pt x="787215" y="711767"/>
                    <a:pt x="787496" y="710217"/>
                  </a:cubicBezTo>
                  <a:cubicBezTo>
                    <a:pt x="796033" y="708089"/>
                    <a:pt x="805076" y="709620"/>
                    <a:pt x="812429" y="714443"/>
                  </a:cubicBezTo>
                  <a:cubicBezTo>
                    <a:pt x="813148" y="715490"/>
                    <a:pt x="813951" y="716479"/>
                    <a:pt x="814824" y="717401"/>
                  </a:cubicBezTo>
                  <a:cubicBezTo>
                    <a:pt x="818331" y="718327"/>
                    <a:pt x="822022" y="718327"/>
                    <a:pt x="825529" y="717401"/>
                  </a:cubicBezTo>
                  <a:cubicBezTo>
                    <a:pt x="831164" y="717401"/>
                    <a:pt x="834122" y="717401"/>
                    <a:pt x="835672" y="723459"/>
                  </a:cubicBezTo>
                  <a:cubicBezTo>
                    <a:pt x="836235" y="727807"/>
                    <a:pt x="836235" y="732210"/>
                    <a:pt x="835672" y="736559"/>
                  </a:cubicBezTo>
                  <a:cubicBezTo>
                    <a:pt x="835672" y="744447"/>
                    <a:pt x="835672" y="745011"/>
                    <a:pt x="827502" y="744870"/>
                  </a:cubicBezTo>
                  <a:cubicBezTo>
                    <a:pt x="823529" y="744015"/>
                    <a:pt x="819388" y="745235"/>
                    <a:pt x="816514" y="748110"/>
                  </a:cubicBezTo>
                  <a:cubicBezTo>
                    <a:pt x="812852" y="751490"/>
                    <a:pt x="811725" y="755857"/>
                    <a:pt x="806090" y="756280"/>
                  </a:cubicBezTo>
                  <a:cubicBezTo>
                    <a:pt x="806090" y="757829"/>
                    <a:pt x="805386" y="759238"/>
                    <a:pt x="805104" y="760787"/>
                  </a:cubicBezTo>
                  <a:cubicBezTo>
                    <a:pt x="799047" y="761759"/>
                    <a:pt x="792877" y="761854"/>
                    <a:pt x="786792" y="761069"/>
                  </a:cubicBezTo>
                  <a:cubicBezTo>
                    <a:pt x="780523" y="759435"/>
                    <a:pt x="774100" y="758443"/>
                    <a:pt x="767635" y="758111"/>
                  </a:cubicBezTo>
                  <a:cubicBezTo>
                    <a:pt x="755379" y="759660"/>
                    <a:pt x="754534" y="777832"/>
                    <a:pt x="757070" y="787974"/>
                  </a:cubicBezTo>
                  <a:cubicBezTo>
                    <a:pt x="765662" y="788819"/>
                    <a:pt x="767775" y="790509"/>
                    <a:pt x="767635" y="799243"/>
                  </a:cubicBezTo>
                  <a:cubicBezTo>
                    <a:pt x="767494" y="807977"/>
                    <a:pt x="769607" y="815724"/>
                    <a:pt x="759887" y="816147"/>
                  </a:cubicBezTo>
                  <a:cubicBezTo>
                    <a:pt x="757774" y="832064"/>
                    <a:pt x="745801" y="830233"/>
                    <a:pt x="731714" y="829388"/>
                  </a:cubicBezTo>
                  <a:cubicBezTo>
                    <a:pt x="722840" y="829388"/>
                    <a:pt x="724530" y="831078"/>
                    <a:pt x="720163" y="836994"/>
                  </a:cubicBezTo>
                  <a:cubicBezTo>
                    <a:pt x="715797" y="842911"/>
                    <a:pt x="711289" y="843615"/>
                    <a:pt x="709740" y="848404"/>
                  </a:cubicBezTo>
                  <a:cubicBezTo>
                    <a:pt x="709388" y="851210"/>
                    <a:pt x="709388" y="854050"/>
                    <a:pt x="709740" y="856856"/>
                  </a:cubicBezTo>
                  <a:cubicBezTo>
                    <a:pt x="709740" y="860237"/>
                    <a:pt x="712416" y="862068"/>
                    <a:pt x="712839" y="865026"/>
                  </a:cubicBezTo>
                  <a:cubicBezTo>
                    <a:pt x="711979" y="870727"/>
                    <a:pt x="709867" y="876166"/>
                    <a:pt x="706641" y="880944"/>
                  </a:cubicBezTo>
                  <a:cubicBezTo>
                    <a:pt x="705091" y="882352"/>
                    <a:pt x="702556" y="880944"/>
                    <a:pt x="700865" y="883338"/>
                  </a:cubicBezTo>
                  <a:cubicBezTo>
                    <a:pt x="699175" y="885733"/>
                    <a:pt x="699457" y="888691"/>
                    <a:pt x="699034" y="892495"/>
                  </a:cubicBezTo>
                  <a:cubicBezTo>
                    <a:pt x="698048" y="900383"/>
                    <a:pt x="696076" y="903623"/>
                    <a:pt x="687906" y="903341"/>
                  </a:cubicBezTo>
                  <a:cubicBezTo>
                    <a:pt x="682300" y="902620"/>
                    <a:pt x="676609" y="903602"/>
                    <a:pt x="671566" y="906158"/>
                  </a:cubicBezTo>
                  <a:cubicBezTo>
                    <a:pt x="668875" y="906954"/>
                    <a:pt x="666269" y="908040"/>
                    <a:pt x="663818" y="909398"/>
                  </a:cubicBezTo>
                  <a:cubicBezTo>
                    <a:pt x="662128" y="911089"/>
                    <a:pt x="661846" y="914328"/>
                    <a:pt x="659874" y="916441"/>
                  </a:cubicBezTo>
                  <a:cubicBezTo>
                    <a:pt x="656198" y="919571"/>
                    <a:pt x="651788" y="921705"/>
                    <a:pt x="647055" y="922639"/>
                  </a:cubicBezTo>
                  <a:cubicBezTo>
                    <a:pt x="640294" y="924189"/>
                    <a:pt x="632969" y="920245"/>
                    <a:pt x="627617" y="925175"/>
                  </a:cubicBezTo>
                  <a:cubicBezTo>
                    <a:pt x="624658" y="927851"/>
                    <a:pt x="622686" y="933345"/>
                    <a:pt x="619587" y="936303"/>
                  </a:cubicBezTo>
                  <a:cubicBezTo>
                    <a:pt x="616488" y="939261"/>
                    <a:pt x="616629" y="939120"/>
                    <a:pt x="611276" y="938979"/>
                  </a:cubicBezTo>
                  <a:cubicBezTo>
                    <a:pt x="605924" y="938839"/>
                    <a:pt x="603951" y="938979"/>
                    <a:pt x="600289" y="938979"/>
                  </a:cubicBezTo>
                  <a:cubicBezTo>
                    <a:pt x="593781" y="939760"/>
                    <a:pt x="587175" y="938837"/>
                    <a:pt x="581131" y="936303"/>
                  </a:cubicBezTo>
                  <a:cubicBezTo>
                    <a:pt x="576300" y="933203"/>
                    <a:pt x="570877" y="931140"/>
                    <a:pt x="565214" y="930246"/>
                  </a:cubicBezTo>
                  <a:lnTo>
                    <a:pt x="565214" y="927992"/>
                  </a:lnTo>
                  <a:cubicBezTo>
                    <a:pt x="558875" y="927589"/>
                    <a:pt x="552607" y="926551"/>
                    <a:pt x="546479" y="924893"/>
                  </a:cubicBezTo>
                  <a:lnTo>
                    <a:pt x="545634" y="917427"/>
                  </a:lnTo>
                  <a:lnTo>
                    <a:pt x="538309" y="917427"/>
                  </a:lnTo>
                  <a:cubicBezTo>
                    <a:pt x="537605" y="915033"/>
                    <a:pt x="538309" y="911370"/>
                    <a:pt x="538309" y="909398"/>
                  </a:cubicBezTo>
                  <a:cubicBezTo>
                    <a:pt x="538309" y="907426"/>
                    <a:pt x="534365" y="907426"/>
                    <a:pt x="531829" y="904890"/>
                  </a:cubicBezTo>
                  <a:cubicBezTo>
                    <a:pt x="529294" y="902355"/>
                    <a:pt x="529153" y="890100"/>
                    <a:pt x="530280" y="885311"/>
                  </a:cubicBezTo>
                  <a:lnTo>
                    <a:pt x="537746" y="884465"/>
                  </a:lnTo>
                  <a:cubicBezTo>
                    <a:pt x="538239" y="881859"/>
                    <a:pt x="538239" y="879183"/>
                    <a:pt x="537746" y="876577"/>
                  </a:cubicBezTo>
                  <a:cubicBezTo>
                    <a:pt x="536619" y="869675"/>
                    <a:pt x="537746" y="873619"/>
                    <a:pt x="532252" y="871224"/>
                  </a:cubicBezTo>
                  <a:cubicBezTo>
                    <a:pt x="526758" y="868830"/>
                    <a:pt x="527744" y="872774"/>
                    <a:pt x="526758" y="865731"/>
                  </a:cubicBezTo>
                  <a:cubicBezTo>
                    <a:pt x="526758" y="862350"/>
                    <a:pt x="527885" y="857983"/>
                    <a:pt x="526758" y="854602"/>
                  </a:cubicBezTo>
                  <a:cubicBezTo>
                    <a:pt x="524786" y="847841"/>
                    <a:pt x="516334" y="848404"/>
                    <a:pt x="510841" y="849954"/>
                  </a:cubicBezTo>
                  <a:cubicBezTo>
                    <a:pt x="505502" y="851877"/>
                    <a:pt x="501840" y="856820"/>
                    <a:pt x="501544" y="862491"/>
                  </a:cubicBezTo>
                  <a:cubicBezTo>
                    <a:pt x="495008" y="862686"/>
                    <a:pt x="489472" y="867353"/>
                    <a:pt x="488162" y="873760"/>
                  </a:cubicBezTo>
                  <a:cubicBezTo>
                    <a:pt x="487514" y="878434"/>
                    <a:pt x="487514" y="883172"/>
                    <a:pt x="488162" y="887846"/>
                  </a:cubicBezTo>
                  <a:cubicBezTo>
                    <a:pt x="489289" y="894608"/>
                    <a:pt x="490275" y="891086"/>
                    <a:pt x="494642" y="895171"/>
                  </a:cubicBezTo>
                  <a:cubicBezTo>
                    <a:pt x="498783" y="900955"/>
                    <a:pt x="500459" y="908153"/>
                    <a:pt x="499290" y="915174"/>
                  </a:cubicBezTo>
                  <a:cubicBezTo>
                    <a:pt x="499881" y="919850"/>
                    <a:pt x="499881" y="924583"/>
                    <a:pt x="499290" y="929260"/>
                  </a:cubicBezTo>
                  <a:cubicBezTo>
                    <a:pt x="498163" y="932781"/>
                    <a:pt x="494782" y="933768"/>
                    <a:pt x="492810" y="936585"/>
                  </a:cubicBezTo>
                  <a:cubicBezTo>
                    <a:pt x="490838" y="939402"/>
                    <a:pt x="491965" y="942219"/>
                    <a:pt x="490275" y="945037"/>
                  </a:cubicBezTo>
                  <a:lnTo>
                    <a:pt x="487316" y="947572"/>
                  </a:lnTo>
                  <a:cubicBezTo>
                    <a:pt x="487316" y="947572"/>
                    <a:pt x="485345" y="953066"/>
                    <a:pt x="484922" y="953348"/>
                  </a:cubicBezTo>
                  <a:cubicBezTo>
                    <a:pt x="479006" y="957855"/>
                    <a:pt x="464919" y="951516"/>
                    <a:pt x="457876" y="953348"/>
                  </a:cubicBezTo>
                  <a:cubicBezTo>
                    <a:pt x="454890" y="954812"/>
                    <a:pt x="452129" y="956710"/>
                    <a:pt x="449706" y="958982"/>
                  </a:cubicBezTo>
                  <a:cubicBezTo>
                    <a:pt x="447452" y="961095"/>
                    <a:pt x="446325" y="963771"/>
                    <a:pt x="443649" y="966589"/>
                  </a:cubicBezTo>
                  <a:cubicBezTo>
                    <a:pt x="438620" y="971305"/>
                    <a:pt x="432380" y="974525"/>
                    <a:pt x="425618" y="975886"/>
                  </a:cubicBezTo>
                  <a:cubicBezTo>
                    <a:pt x="425618" y="978985"/>
                    <a:pt x="423365" y="982084"/>
                    <a:pt x="423083" y="984197"/>
                  </a:cubicBezTo>
                  <a:cubicBezTo>
                    <a:pt x="422801" y="986309"/>
                    <a:pt x="423083" y="990958"/>
                    <a:pt x="421956" y="994198"/>
                  </a:cubicBezTo>
                  <a:lnTo>
                    <a:pt x="417448" y="995184"/>
                  </a:lnTo>
                  <a:cubicBezTo>
                    <a:pt x="416603" y="1006312"/>
                    <a:pt x="402376" y="1005608"/>
                    <a:pt x="397023" y="1013074"/>
                  </a:cubicBezTo>
                  <a:cubicBezTo>
                    <a:pt x="395910" y="1014788"/>
                    <a:pt x="395009" y="1016633"/>
                    <a:pt x="394347" y="1018567"/>
                  </a:cubicBezTo>
                  <a:cubicBezTo>
                    <a:pt x="393713" y="1021413"/>
                    <a:pt x="392811" y="1024195"/>
                    <a:pt x="391670" y="1026878"/>
                  </a:cubicBezTo>
                  <a:cubicBezTo>
                    <a:pt x="389276" y="1030681"/>
                    <a:pt x="387304" y="1028850"/>
                    <a:pt x="383923" y="1030118"/>
                  </a:cubicBezTo>
                  <a:cubicBezTo>
                    <a:pt x="380542" y="1031386"/>
                    <a:pt x="379556" y="1033358"/>
                    <a:pt x="376316" y="1033499"/>
                  </a:cubicBezTo>
                  <a:cubicBezTo>
                    <a:pt x="376316" y="1034907"/>
                    <a:pt x="376316" y="1036457"/>
                    <a:pt x="375330" y="1037866"/>
                  </a:cubicBezTo>
                  <a:cubicBezTo>
                    <a:pt x="368710" y="1037866"/>
                    <a:pt x="363639" y="1046176"/>
                    <a:pt x="361244" y="1051952"/>
                  </a:cubicBezTo>
                  <a:cubicBezTo>
                    <a:pt x="358849" y="1057727"/>
                    <a:pt x="357722" y="1067728"/>
                    <a:pt x="350961" y="1071814"/>
                  </a:cubicBezTo>
                  <a:cubicBezTo>
                    <a:pt x="341988" y="1075231"/>
                    <a:pt x="332268" y="1076203"/>
                    <a:pt x="322788" y="1074631"/>
                  </a:cubicBezTo>
                  <a:cubicBezTo>
                    <a:pt x="314590" y="1074438"/>
                    <a:pt x="306589" y="1077075"/>
                    <a:pt x="300109" y="1082097"/>
                  </a:cubicBezTo>
                  <a:cubicBezTo>
                    <a:pt x="297616" y="1084097"/>
                    <a:pt x="295348" y="1086365"/>
                    <a:pt x="293348" y="1088858"/>
                  </a:cubicBezTo>
                  <a:cubicBezTo>
                    <a:pt x="291376" y="1091253"/>
                    <a:pt x="292362" y="1091816"/>
                    <a:pt x="289967" y="1093788"/>
                  </a:cubicBezTo>
                  <a:cubicBezTo>
                    <a:pt x="288220" y="1094845"/>
                    <a:pt x="286389" y="1095746"/>
                    <a:pt x="284473" y="1096465"/>
                  </a:cubicBezTo>
                  <a:cubicBezTo>
                    <a:pt x="281543" y="1098000"/>
                    <a:pt x="278966" y="1100113"/>
                    <a:pt x="276867" y="1102663"/>
                  </a:cubicBezTo>
                  <a:cubicBezTo>
                    <a:pt x="274190" y="1106325"/>
                    <a:pt x="275176" y="1111537"/>
                    <a:pt x="272923" y="1115199"/>
                  </a:cubicBezTo>
                  <a:cubicBezTo>
                    <a:pt x="270669" y="1118862"/>
                    <a:pt x="266725" y="1118439"/>
                    <a:pt x="267852" y="1123933"/>
                  </a:cubicBezTo>
                  <a:cubicBezTo>
                    <a:pt x="268979" y="1129427"/>
                    <a:pt x="274472" y="1129427"/>
                    <a:pt x="278980" y="1129427"/>
                  </a:cubicBezTo>
                  <a:cubicBezTo>
                    <a:pt x="287305" y="1130371"/>
                    <a:pt x="294925" y="1134512"/>
                    <a:pt x="300250" y="1140977"/>
                  </a:cubicBezTo>
                  <a:cubicBezTo>
                    <a:pt x="302828" y="1143076"/>
                    <a:pt x="305617" y="1144922"/>
                    <a:pt x="308561" y="1146471"/>
                  </a:cubicBezTo>
                  <a:cubicBezTo>
                    <a:pt x="309519" y="1147302"/>
                    <a:pt x="310364" y="1148246"/>
                    <a:pt x="311097" y="1149288"/>
                  </a:cubicBezTo>
                  <a:cubicBezTo>
                    <a:pt x="312646" y="1150274"/>
                    <a:pt x="315322" y="1150838"/>
                    <a:pt x="316731" y="1151965"/>
                  </a:cubicBezTo>
                  <a:cubicBezTo>
                    <a:pt x="319253" y="1154261"/>
                    <a:pt x="322295" y="1155909"/>
                    <a:pt x="325605" y="1156754"/>
                  </a:cubicBezTo>
                  <a:cubicBezTo>
                    <a:pt x="331381" y="1158585"/>
                    <a:pt x="333071" y="1157881"/>
                    <a:pt x="333776" y="1164924"/>
                  </a:cubicBezTo>
                  <a:cubicBezTo>
                    <a:pt x="335269" y="1174249"/>
                    <a:pt x="336170" y="1183659"/>
                    <a:pt x="336452" y="1193097"/>
                  </a:cubicBezTo>
                  <a:cubicBezTo>
                    <a:pt x="336452" y="1196337"/>
                    <a:pt x="338001" y="1203662"/>
                    <a:pt x="336452" y="1206338"/>
                  </a:cubicBezTo>
                  <a:cubicBezTo>
                    <a:pt x="334902" y="1209014"/>
                    <a:pt x="331803" y="1207888"/>
                    <a:pt x="330676" y="1208733"/>
                  </a:cubicBezTo>
                  <a:cubicBezTo>
                    <a:pt x="329550" y="1209578"/>
                    <a:pt x="328423" y="1213240"/>
                    <a:pt x="326169" y="1214508"/>
                  </a:cubicBezTo>
                  <a:cubicBezTo>
                    <a:pt x="323915" y="1215776"/>
                    <a:pt x="316449" y="1212818"/>
                    <a:pt x="312083" y="1215494"/>
                  </a:cubicBezTo>
                  <a:cubicBezTo>
                    <a:pt x="307716" y="1218171"/>
                    <a:pt x="310111" y="1225355"/>
                    <a:pt x="308279" y="1228172"/>
                  </a:cubicBezTo>
                  <a:cubicBezTo>
                    <a:pt x="304053" y="1234652"/>
                    <a:pt x="288277" y="1231412"/>
                    <a:pt x="281515" y="1231412"/>
                  </a:cubicBezTo>
                  <a:cubicBezTo>
                    <a:pt x="277149" y="1231412"/>
                    <a:pt x="272078" y="1229721"/>
                    <a:pt x="270246" y="1233947"/>
                  </a:cubicBezTo>
                  <a:cubicBezTo>
                    <a:pt x="268415" y="1238173"/>
                    <a:pt x="273063" y="1243667"/>
                    <a:pt x="267147" y="1248034"/>
                  </a:cubicBezTo>
                  <a:cubicBezTo>
                    <a:pt x="261231" y="1252400"/>
                    <a:pt x="244609" y="1248034"/>
                    <a:pt x="237566" y="1248034"/>
                  </a:cubicBezTo>
                  <a:cubicBezTo>
                    <a:pt x="234326" y="1248034"/>
                    <a:pt x="224325" y="1238877"/>
                    <a:pt x="221085" y="1239582"/>
                  </a:cubicBezTo>
                  <a:cubicBezTo>
                    <a:pt x="217845" y="1240286"/>
                    <a:pt x="215169" y="1243808"/>
                    <a:pt x="212351" y="1244653"/>
                  </a:cubicBezTo>
                  <a:cubicBezTo>
                    <a:pt x="204886" y="1246907"/>
                    <a:pt x="196293" y="1243667"/>
                    <a:pt x="188686" y="1245639"/>
                  </a:cubicBezTo>
                  <a:cubicBezTo>
                    <a:pt x="187841" y="1253668"/>
                    <a:pt x="182770" y="1256204"/>
                    <a:pt x="182911" y="1264515"/>
                  </a:cubicBezTo>
                  <a:cubicBezTo>
                    <a:pt x="183052" y="1272826"/>
                    <a:pt x="182911" y="1280855"/>
                    <a:pt x="182911" y="1289025"/>
                  </a:cubicBezTo>
                  <a:cubicBezTo>
                    <a:pt x="183291" y="1292166"/>
                    <a:pt x="182587" y="1295336"/>
                    <a:pt x="180939" y="1298040"/>
                  </a:cubicBezTo>
                  <a:cubicBezTo>
                    <a:pt x="179671" y="1300576"/>
                    <a:pt x="176290" y="1303252"/>
                    <a:pt x="175445" y="1306210"/>
                  </a:cubicBezTo>
                  <a:cubicBezTo>
                    <a:pt x="173191" y="1314099"/>
                    <a:pt x="173896" y="1321846"/>
                    <a:pt x="171501" y="1329734"/>
                  </a:cubicBezTo>
                  <a:lnTo>
                    <a:pt x="166993" y="1330580"/>
                  </a:lnTo>
                  <a:cubicBezTo>
                    <a:pt x="165092" y="1340440"/>
                    <a:pt x="165092" y="1350582"/>
                    <a:pt x="166993" y="1360443"/>
                  </a:cubicBezTo>
                  <a:cubicBezTo>
                    <a:pt x="168543" y="1365232"/>
                    <a:pt x="171924" y="1365654"/>
                    <a:pt x="172628" y="1371148"/>
                  </a:cubicBezTo>
                  <a:cubicBezTo>
                    <a:pt x="172980" y="1376642"/>
                    <a:pt x="172980" y="1382135"/>
                    <a:pt x="172628" y="1387629"/>
                  </a:cubicBezTo>
                  <a:cubicBezTo>
                    <a:pt x="171698" y="1392588"/>
                    <a:pt x="172924" y="1397715"/>
                    <a:pt x="176009" y="1401716"/>
                  </a:cubicBezTo>
                  <a:cubicBezTo>
                    <a:pt x="179389" y="1406505"/>
                    <a:pt x="180375" y="1413125"/>
                    <a:pt x="186292" y="1414957"/>
                  </a:cubicBezTo>
                  <a:cubicBezTo>
                    <a:pt x="192208" y="1416788"/>
                    <a:pt x="195870" y="1414957"/>
                    <a:pt x="200378" y="1417492"/>
                  </a:cubicBezTo>
                  <a:cubicBezTo>
                    <a:pt x="204449" y="1419690"/>
                    <a:pt x="208154" y="1422493"/>
                    <a:pt x="211365" y="1425803"/>
                  </a:cubicBezTo>
                  <a:cubicBezTo>
                    <a:pt x="217591" y="1431057"/>
                    <a:pt x="224761" y="1435072"/>
                    <a:pt x="232495" y="1437636"/>
                  </a:cubicBezTo>
                  <a:cubicBezTo>
                    <a:pt x="238693" y="1438903"/>
                    <a:pt x="239538" y="1437636"/>
                    <a:pt x="244186" y="1442284"/>
                  </a:cubicBezTo>
                  <a:cubicBezTo>
                    <a:pt x="246609" y="1445679"/>
                    <a:pt x="250328" y="1447933"/>
                    <a:pt x="254470" y="1448482"/>
                  </a:cubicBezTo>
                  <a:cubicBezTo>
                    <a:pt x="262076" y="1449609"/>
                    <a:pt x="261090" y="1447073"/>
                    <a:pt x="264612" y="1442143"/>
                  </a:cubicBezTo>
                  <a:cubicBezTo>
                    <a:pt x="267344" y="1438185"/>
                    <a:pt x="271556" y="1435494"/>
                    <a:pt x="276303" y="1434677"/>
                  </a:cubicBezTo>
                  <a:cubicBezTo>
                    <a:pt x="286164" y="1433269"/>
                    <a:pt x="298278" y="1438481"/>
                    <a:pt x="298841" y="1424254"/>
                  </a:cubicBezTo>
                  <a:cubicBezTo>
                    <a:pt x="301278" y="1424240"/>
                    <a:pt x="303701" y="1423859"/>
                    <a:pt x="306025" y="1423127"/>
                  </a:cubicBezTo>
                  <a:cubicBezTo>
                    <a:pt x="308561" y="1421718"/>
                    <a:pt x="308702" y="1419042"/>
                    <a:pt x="311801" y="1418056"/>
                  </a:cubicBezTo>
                  <a:cubicBezTo>
                    <a:pt x="318703" y="1415943"/>
                    <a:pt x="324478" y="1419042"/>
                    <a:pt x="331240" y="1415520"/>
                  </a:cubicBezTo>
                  <a:cubicBezTo>
                    <a:pt x="338001" y="1411998"/>
                    <a:pt x="339269" y="1412139"/>
                    <a:pt x="342086" y="1407350"/>
                  </a:cubicBezTo>
                  <a:cubicBezTo>
                    <a:pt x="344904" y="1402561"/>
                    <a:pt x="346031" y="1394391"/>
                    <a:pt x="353074" y="1396363"/>
                  </a:cubicBezTo>
                  <a:cubicBezTo>
                    <a:pt x="359666" y="1395884"/>
                    <a:pt x="364625" y="1390151"/>
                    <a:pt x="364146" y="1383544"/>
                  </a:cubicBezTo>
                  <a:cubicBezTo>
                    <a:pt x="364075" y="1382488"/>
                    <a:pt x="363850" y="1381445"/>
                    <a:pt x="363498" y="1380445"/>
                  </a:cubicBezTo>
                  <a:cubicBezTo>
                    <a:pt x="362653" y="1378755"/>
                    <a:pt x="360117" y="1378191"/>
                    <a:pt x="359131" y="1376642"/>
                  </a:cubicBezTo>
                  <a:cubicBezTo>
                    <a:pt x="358004" y="1373951"/>
                    <a:pt x="357117" y="1371176"/>
                    <a:pt x="356455" y="1368331"/>
                  </a:cubicBezTo>
                  <a:cubicBezTo>
                    <a:pt x="355328" y="1362415"/>
                    <a:pt x="356455" y="1356217"/>
                    <a:pt x="355187" y="1350441"/>
                  </a:cubicBezTo>
                  <a:cubicBezTo>
                    <a:pt x="354313" y="1348483"/>
                    <a:pt x="353609" y="1346455"/>
                    <a:pt x="353074" y="1344384"/>
                  </a:cubicBezTo>
                  <a:cubicBezTo>
                    <a:pt x="352384" y="1340848"/>
                    <a:pt x="352384" y="1337214"/>
                    <a:pt x="353074" y="1333679"/>
                  </a:cubicBezTo>
                  <a:cubicBezTo>
                    <a:pt x="360357" y="1333721"/>
                    <a:pt x="367372" y="1330946"/>
                    <a:pt x="372654" y="1325931"/>
                  </a:cubicBezTo>
                  <a:cubicBezTo>
                    <a:pt x="375471" y="1321705"/>
                    <a:pt x="374908" y="1321423"/>
                    <a:pt x="379415" y="1319029"/>
                  </a:cubicBezTo>
                  <a:cubicBezTo>
                    <a:pt x="382458" y="1317648"/>
                    <a:pt x="385261" y="1315789"/>
                    <a:pt x="387726" y="1313535"/>
                  </a:cubicBezTo>
                  <a:cubicBezTo>
                    <a:pt x="391248" y="1307534"/>
                    <a:pt x="393938" y="1301097"/>
                    <a:pt x="395755" y="1294378"/>
                  </a:cubicBezTo>
                  <a:cubicBezTo>
                    <a:pt x="397446" y="1290574"/>
                    <a:pt x="398009" y="1287616"/>
                    <a:pt x="399277" y="1284095"/>
                  </a:cubicBezTo>
                  <a:cubicBezTo>
                    <a:pt x="400094" y="1280784"/>
                    <a:pt x="401742" y="1277728"/>
                    <a:pt x="404066" y="1275220"/>
                  </a:cubicBezTo>
                  <a:cubicBezTo>
                    <a:pt x="405700" y="1271980"/>
                    <a:pt x="406841" y="1268515"/>
                    <a:pt x="407447" y="1264937"/>
                  </a:cubicBezTo>
                  <a:cubicBezTo>
                    <a:pt x="409701" y="1259021"/>
                    <a:pt x="407447" y="1259162"/>
                    <a:pt x="415617" y="1259443"/>
                  </a:cubicBezTo>
                  <a:cubicBezTo>
                    <a:pt x="423787" y="1259725"/>
                    <a:pt x="421956" y="1259443"/>
                    <a:pt x="424492" y="1254513"/>
                  </a:cubicBezTo>
                  <a:cubicBezTo>
                    <a:pt x="426041" y="1251414"/>
                    <a:pt x="427168" y="1248174"/>
                    <a:pt x="428717" y="1245075"/>
                  </a:cubicBezTo>
                  <a:cubicBezTo>
                    <a:pt x="430267" y="1241976"/>
                    <a:pt x="432098" y="1237328"/>
                    <a:pt x="437733" y="1240004"/>
                  </a:cubicBezTo>
                  <a:cubicBezTo>
                    <a:pt x="443367" y="1242681"/>
                    <a:pt x="439564" y="1247752"/>
                    <a:pt x="443649" y="1250710"/>
                  </a:cubicBezTo>
                  <a:cubicBezTo>
                    <a:pt x="451861" y="1252964"/>
                    <a:pt x="460581" y="1252414"/>
                    <a:pt x="468441" y="1249161"/>
                  </a:cubicBezTo>
                  <a:cubicBezTo>
                    <a:pt x="471962" y="1246907"/>
                    <a:pt x="471681" y="1243808"/>
                    <a:pt x="473794" y="1240850"/>
                  </a:cubicBezTo>
                  <a:cubicBezTo>
                    <a:pt x="475921" y="1238427"/>
                    <a:pt x="478231" y="1236159"/>
                    <a:pt x="480696" y="1234088"/>
                  </a:cubicBezTo>
                  <a:cubicBezTo>
                    <a:pt x="485288" y="1227834"/>
                    <a:pt x="493120" y="1224862"/>
                    <a:pt x="500699" y="1226482"/>
                  </a:cubicBezTo>
                  <a:cubicBezTo>
                    <a:pt x="504924" y="1226482"/>
                    <a:pt x="507038" y="1228735"/>
                    <a:pt x="511404" y="1229299"/>
                  </a:cubicBezTo>
                  <a:cubicBezTo>
                    <a:pt x="515771" y="1229862"/>
                    <a:pt x="519011" y="1229299"/>
                    <a:pt x="522532" y="1231975"/>
                  </a:cubicBezTo>
                  <a:cubicBezTo>
                    <a:pt x="526054" y="1234652"/>
                    <a:pt x="528167" y="1245075"/>
                    <a:pt x="534083" y="1250428"/>
                  </a:cubicBezTo>
                  <a:cubicBezTo>
                    <a:pt x="537605" y="1253668"/>
                    <a:pt x="540422" y="1252119"/>
                    <a:pt x="543803" y="1254513"/>
                  </a:cubicBezTo>
                  <a:cubicBezTo>
                    <a:pt x="547183" y="1256908"/>
                    <a:pt x="547606" y="1260148"/>
                    <a:pt x="549860" y="1262261"/>
                  </a:cubicBezTo>
                  <a:cubicBezTo>
                    <a:pt x="551283" y="1262190"/>
                    <a:pt x="552621" y="1262895"/>
                    <a:pt x="553381" y="1264092"/>
                  </a:cubicBezTo>
                  <a:cubicBezTo>
                    <a:pt x="555776" y="1266628"/>
                    <a:pt x="553381" y="1267754"/>
                    <a:pt x="555213" y="1270431"/>
                  </a:cubicBezTo>
                  <a:cubicBezTo>
                    <a:pt x="557044" y="1273107"/>
                    <a:pt x="559298" y="1273812"/>
                    <a:pt x="562960" y="1276488"/>
                  </a:cubicBezTo>
                  <a:cubicBezTo>
                    <a:pt x="565425" y="1278671"/>
                    <a:pt x="568172" y="1280517"/>
                    <a:pt x="571130" y="1281982"/>
                  </a:cubicBezTo>
                  <a:cubicBezTo>
                    <a:pt x="571806" y="1283193"/>
                    <a:pt x="573004" y="1284024"/>
                    <a:pt x="574370" y="1284235"/>
                  </a:cubicBezTo>
                  <a:cubicBezTo>
                    <a:pt x="576765" y="1284235"/>
                    <a:pt x="580709" y="1282827"/>
                    <a:pt x="582963" y="1284235"/>
                  </a:cubicBezTo>
                  <a:cubicBezTo>
                    <a:pt x="587752" y="1286348"/>
                    <a:pt x="590851" y="1298322"/>
                    <a:pt x="591415" y="1303111"/>
                  </a:cubicBezTo>
                  <a:lnTo>
                    <a:pt x="595922" y="1304097"/>
                  </a:lnTo>
                  <a:cubicBezTo>
                    <a:pt x="596627" y="1312690"/>
                    <a:pt x="608459" y="1314380"/>
                    <a:pt x="615221" y="1314944"/>
                  </a:cubicBezTo>
                  <a:cubicBezTo>
                    <a:pt x="617333" y="1322832"/>
                    <a:pt x="613953" y="1329875"/>
                    <a:pt x="621700" y="1335932"/>
                  </a:cubicBezTo>
                  <a:cubicBezTo>
                    <a:pt x="627194" y="1340158"/>
                    <a:pt x="640858" y="1335932"/>
                    <a:pt x="643252" y="1341849"/>
                  </a:cubicBezTo>
                  <a:cubicBezTo>
                    <a:pt x="645647" y="1347765"/>
                    <a:pt x="642407" y="1351850"/>
                    <a:pt x="643252" y="1355935"/>
                  </a:cubicBezTo>
                  <a:cubicBezTo>
                    <a:pt x="644097" y="1360020"/>
                    <a:pt x="645506" y="1362415"/>
                    <a:pt x="646070" y="1366640"/>
                  </a:cubicBezTo>
                  <a:cubicBezTo>
                    <a:pt x="646633" y="1370866"/>
                    <a:pt x="644520" y="1376219"/>
                    <a:pt x="646070" y="1379882"/>
                  </a:cubicBezTo>
                  <a:cubicBezTo>
                    <a:pt x="647619" y="1383544"/>
                    <a:pt x="652408" y="1383262"/>
                    <a:pt x="650859" y="1388615"/>
                  </a:cubicBezTo>
                  <a:cubicBezTo>
                    <a:pt x="654662" y="1389742"/>
                    <a:pt x="660719" y="1389601"/>
                    <a:pt x="662691" y="1386643"/>
                  </a:cubicBezTo>
                  <a:cubicBezTo>
                    <a:pt x="664663" y="1383220"/>
                    <a:pt x="666931" y="1379966"/>
                    <a:pt x="669453" y="1376924"/>
                  </a:cubicBezTo>
                  <a:cubicBezTo>
                    <a:pt x="671833" y="1374656"/>
                    <a:pt x="673693" y="1371923"/>
                    <a:pt x="674946" y="1368894"/>
                  </a:cubicBezTo>
                  <a:cubicBezTo>
                    <a:pt x="676778" y="1362555"/>
                    <a:pt x="673960" y="1361147"/>
                    <a:pt x="672693" y="1355935"/>
                  </a:cubicBezTo>
                  <a:cubicBezTo>
                    <a:pt x="670918" y="1347990"/>
                    <a:pt x="672665" y="1339679"/>
                    <a:pt x="677482" y="1333115"/>
                  </a:cubicBezTo>
                  <a:cubicBezTo>
                    <a:pt x="679877" y="1330580"/>
                    <a:pt x="684103" y="1330720"/>
                    <a:pt x="686638" y="1328467"/>
                  </a:cubicBezTo>
                  <a:cubicBezTo>
                    <a:pt x="689878" y="1324846"/>
                    <a:pt x="690695" y="1319677"/>
                    <a:pt x="688751" y="1315225"/>
                  </a:cubicBezTo>
                  <a:lnTo>
                    <a:pt x="684385" y="1314239"/>
                  </a:lnTo>
                  <a:cubicBezTo>
                    <a:pt x="683919" y="1312774"/>
                    <a:pt x="683596" y="1311267"/>
                    <a:pt x="683398" y="1309732"/>
                  </a:cubicBezTo>
                  <a:cubicBezTo>
                    <a:pt x="677059" y="1308577"/>
                    <a:pt x="670960" y="1306337"/>
                    <a:pt x="665368" y="1303111"/>
                  </a:cubicBezTo>
                  <a:cubicBezTo>
                    <a:pt x="660860" y="1300998"/>
                    <a:pt x="660719" y="1300294"/>
                    <a:pt x="658466" y="1296209"/>
                  </a:cubicBezTo>
                  <a:cubicBezTo>
                    <a:pt x="657198" y="1293096"/>
                    <a:pt x="654704" y="1290645"/>
                    <a:pt x="651563" y="1289447"/>
                  </a:cubicBezTo>
                  <a:cubicBezTo>
                    <a:pt x="645788" y="1286067"/>
                    <a:pt x="640294" y="1284799"/>
                    <a:pt x="634519" y="1281841"/>
                  </a:cubicBezTo>
                  <a:cubicBezTo>
                    <a:pt x="628743" y="1278883"/>
                    <a:pt x="622686" y="1273389"/>
                    <a:pt x="615925" y="1270149"/>
                  </a:cubicBezTo>
                  <a:cubicBezTo>
                    <a:pt x="613262" y="1269121"/>
                    <a:pt x="610530" y="1268276"/>
                    <a:pt x="607755" y="1267614"/>
                  </a:cubicBezTo>
                  <a:cubicBezTo>
                    <a:pt x="603670" y="1266346"/>
                    <a:pt x="602402" y="1262261"/>
                    <a:pt x="599021" y="1260430"/>
                  </a:cubicBezTo>
                  <a:cubicBezTo>
                    <a:pt x="597148" y="1259796"/>
                    <a:pt x="595119" y="1259796"/>
                    <a:pt x="593246" y="1260430"/>
                  </a:cubicBezTo>
                  <a:cubicBezTo>
                    <a:pt x="589020" y="1258176"/>
                    <a:pt x="592260" y="1258739"/>
                    <a:pt x="590710" y="1254795"/>
                  </a:cubicBezTo>
                  <a:cubicBezTo>
                    <a:pt x="589161" y="1250851"/>
                    <a:pt x="589302" y="1247188"/>
                    <a:pt x="587893" y="1243808"/>
                  </a:cubicBezTo>
                  <a:cubicBezTo>
                    <a:pt x="588583" y="1242188"/>
                    <a:pt x="588583" y="1240357"/>
                    <a:pt x="587893" y="1238737"/>
                  </a:cubicBezTo>
                  <a:cubicBezTo>
                    <a:pt x="587048" y="1237610"/>
                    <a:pt x="583526" y="1237751"/>
                    <a:pt x="582118" y="1236342"/>
                  </a:cubicBezTo>
                  <a:cubicBezTo>
                    <a:pt x="580047" y="1233792"/>
                    <a:pt x="578201" y="1231060"/>
                    <a:pt x="576624" y="1228172"/>
                  </a:cubicBezTo>
                  <a:cubicBezTo>
                    <a:pt x="572722" y="1221284"/>
                    <a:pt x="571102" y="1213353"/>
                    <a:pt x="571975" y="1205493"/>
                  </a:cubicBezTo>
                  <a:cubicBezTo>
                    <a:pt x="571975" y="1199858"/>
                    <a:pt x="569158" y="1182955"/>
                    <a:pt x="580286" y="1189575"/>
                  </a:cubicBezTo>
                  <a:cubicBezTo>
                    <a:pt x="585076" y="1192252"/>
                    <a:pt x="583808" y="1196478"/>
                    <a:pt x="585498" y="1199999"/>
                  </a:cubicBezTo>
                  <a:cubicBezTo>
                    <a:pt x="587090" y="1202887"/>
                    <a:pt x="589245" y="1205422"/>
                    <a:pt x="591837" y="1207465"/>
                  </a:cubicBezTo>
                  <a:cubicBezTo>
                    <a:pt x="597613" y="1212395"/>
                    <a:pt x="605924" y="1212677"/>
                    <a:pt x="612403" y="1217044"/>
                  </a:cubicBezTo>
                  <a:cubicBezTo>
                    <a:pt x="617742" y="1221044"/>
                    <a:pt x="622489" y="1225791"/>
                    <a:pt x="626489" y="1231130"/>
                  </a:cubicBezTo>
                  <a:cubicBezTo>
                    <a:pt x="628321" y="1233525"/>
                    <a:pt x="627476" y="1236201"/>
                    <a:pt x="630434" y="1238173"/>
                  </a:cubicBezTo>
                  <a:cubicBezTo>
                    <a:pt x="633392" y="1240145"/>
                    <a:pt x="637618" y="1239582"/>
                    <a:pt x="640858" y="1241554"/>
                  </a:cubicBezTo>
                  <a:cubicBezTo>
                    <a:pt x="643675" y="1243132"/>
                    <a:pt x="646196" y="1245174"/>
                    <a:pt x="648324" y="1247611"/>
                  </a:cubicBezTo>
                  <a:cubicBezTo>
                    <a:pt x="650718" y="1250428"/>
                    <a:pt x="651563" y="1253246"/>
                    <a:pt x="653676" y="1255922"/>
                  </a:cubicBezTo>
                  <a:cubicBezTo>
                    <a:pt x="656536" y="1258711"/>
                    <a:pt x="659818" y="1261049"/>
                    <a:pt x="663396" y="1262824"/>
                  </a:cubicBezTo>
                  <a:cubicBezTo>
                    <a:pt x="664987" y="1263388"/>
                    <a:pt x="666734" y="1263388"/>
                    <a:pt x="668326" y="1262824"/>
                  </a:cubicBezTo>
                  <a:cubicBezTo>
                    <a:pt x="670298" y="1263810"/>
                    <a:pt x="671284" y="1265360"/>
                    <a:pt x="673538" y="1265782"/>
                  </a:cubicBezTo>
                  <a:cubicBezTo>
                    <a:pt x="680722" y="1267473"/>
                    <a:pt x="692695" y="1261556"/>
                    <a:pt x="693400" y="1273389"/>
                  </a:cubicBezTo>
                  <a:cubicBezTo>
                    <a:pt x="697626" y="1273389"/>
                    <a:pt x="700302" y="1273389"/>
                    <a:pt x="703260" y="1277333"/>
                  </a:cubicBezTo>
                  <a:cubicBezTo>
                    <a:pt x="706218" y="1281277"/>
                    <a:pt x="705373" y="1282122"/>
                    <a:pt x="709317" y="1284940"/>
                  </a:cubicBezTo>
                  <a:cubicBezTo>
                    <a:pt x="714909" y="1289912"/>
                    <a:pt x="718544" y="1296688"/>
                    <a:pt x="719600" y="1304097"/>
                  </a:cubicBezTo>
                  <a:cubicBezTo>
                    <a:pt x="720163" y="1313239"/>
                    <a:pt x="720163" y="1322423"/>
                    <a:pt x="719600" y="1331566"/>
                  </a:cubicBezTo>
                  <a:cubicBezTo>
                    <a:pt x="720445" y="1337764"/>
                    <a:pt x="722136" y="1347624"/>
                    <a:pt x="730165" y="1348469"/>
                  </a:cubicBezTo>
                  <a:cubicBezTo>
                    <a:pt x="730165" y="1349878"/>
                    <a:pt x="730165" y="1351427"/>
                    <a:pt x="731151" y="1352836"/>
                  </a:cubicBezTo>
                  <a:cubicBezTo>
                    <a:pt x="734405" y="1353428"/>
                    <a:pt x="737701" y="1353808"/>
                    <a:pt x="741011" y="1353963"/>
                  </a:cubicBezTo>
                  <a:cubicBezTo>
                    <a:pt x="742843" y="1353963"/>
                    <a:pt x="746646" y="1356076"/>
                    <a:pt x="749181" y="1356639"/>
                  </a:cubicBezTo>
                  <a:cubicBezTo>
                    <a:pt x="749759" y="1357949"/>
                    <a:pt x="750999" y="1358865"/>
                    <a:pt x="752421" y="1359034"/>
                  </a:cubicBezTo>
                  <a:lnTo>
                    <a:pt x="758197" y="1359034"/>
                  </a:lnTo>
                  <a:cubicBezTo>
                    <a:pt x="761155" y="1359034"/>
                    <a:pt x="762282" y="1362274"/>
                    <a:pt x="765803" y="1362274"/>
                  </a:cubicBezTo>
                  <a:cubicBezTo>
                    <a:pt x="766156" y="1369401"/>
                    <a:pt x="770945" y="1375557"/>
                    <a:pt x="777777" y="1377628"/>
                  </a:cubicBezTo>
                  <a:cubicBezTo>
                    <a:pt x="786257" y="1381431"/>
                    <a:pt x="795638" y="1382699"/>
                    <a:pt x="804822" y="1381290"/>
                  </a:cubicBezTo>
                  <a:cubicBezTo>
                    <a:pt x="809612" y="1379037"/>
                    <a:pt x="806935" y="1376219"/>
                    <a:pt x="803977" y="1373402"/>
                  </a:cubicBezTo>
                  <a:cubicBezTo>
                    <a:pt x="801019" y="1370585"/>
                    <a:pt x="800737" y="1372134"/>
                    <a:pt x="799047" y="1370162"/>
                  </a:cubicBezTo>
                  <a:cubicBezTo>
                    <a:pt x="797864" y="1368472"/>
                    <a:pt x="796906" y="1366626"/>
                    <a:pt x="796230" y="1364668"/>
                  </a:cubicBezTo>
                  <a:cubicBezTo>
                    <a:pt x="796089" y="1360696"/>
                    <a:pt x="795427" y="1356766"/>
                    <a:pt x="794258" y="1352977"/>
                  </a:cubicBezTo>
                  <a:cubicBezTo>
                    <a:pt x="794258" y="1351568"/>
                    <a:pt x="791863" y="1348610"/>
                    <a:pt x="791581" y="1347483"/>
                  </a:cubicBezTo>
                  <a:cubicBezTo>
                    <a:pt x="791300" y="1346356"/>
                    <a:pt x="791581" y="1342130"/>
                    <a:pt x="791581" y="1339736"/>
                  </a:cubicBezTo>
                  <a:cubicBezTo>
                    <a:pt x="790060" y="1336820"/>
                    <a:pt x="788172" y="1334129"/>
                    <a:pt x="785947" y="1331706"/>
                  </a:cubicBezTo>
                  <a:cubicBezTo>
                    <a:pt x="783566" y="1328579"/>
                    <a:pt x="782594" y="1324593"/>
                    <a:pt x="783270" y="1320719"/>
                  </a:cubicBezTo>
                  <a:cubicBezTo>
                    <a:pt x="784257" y="1314380"/>
                    <a:pt x="784820" y="1315225"/>
                    <a:pt x="791440" y="1315366"/>
                  </a:cubicBezTo>
                  <a:lnTo>
                    <a:pt x="807921" y="1315366"/>
                  </a:lnTo>
                  <a:cubicBezTo>
                    <a:pt x="818064" y="1315366"/>
                    <a:pt x="819754" y="1307055"/>
                    <a:pt x="829755" y="1307196"/>
                  </a:cubicBezTo>
                  <a:cubicBezTo>
                    <a:pt x="834446" y="1307562"/>
                    <a:pt x="839151" y="1307562"/>
                    <a:pt x="843841" y="1307196"/>
                  </a:cubicBezTo>
                  <a:cubicBezTo>
                    <a:pt x="848772" y="1307196"/>
                    <a:pt x="851871" y="1304379"/>
                    <a:pt x="857083" y="1303956"/>
                  </a:cubicBezTo>
                  <a:cubicBezTo>
                    <a:pt x="858491" y="1298463"/>
                    <a:pt x="855815" y="1292546"/>
                    <a:pt x="862858" y="1289870"/>
                  </a:cubicBezTo>
                  <a:cubicBezTo>
                    <a:pt x="866563" y="1289588"/>
                    <a:pt x="870282" y="1289588"/>
                    <a:pt x="873986" y="1289870"/>
                  </a:cubicBezTo>
                  <a:cubicBezTo>
                    <a:pt x="879621" y="1289025"/>
                    <a:pt x="878635" y="1289870"/>
                    <a:pt x="879480" y="1284376"/>
                  </a:cubicBezTo>
                  <a:cubicBezTo>
                    <a:pt x="880311" y="1278178"/>
                    <a:pt x="880072" y="1271896"/>
                    <a:pt x="878776" y="1265782"/>
                  </a:cubicBezTo>
                  <a:cubicBezTo>
                    <a:pt x="876663" y="1258176"/>
                    <a:pt x="867788" y="1260993"/>
                    <a:pt x="865535" y="1254372"/>
                  </a:cubicBezTo>
                  <a:cubicBezTo>
                    <a:pt x="864422" y="1248104"/>
                    <a:pt x="864661" y="1241667"/>
                    <a:pt x="866239" y="1235497"/>
                  </a:cubicBezTo>
                  <a:cubicBezTo>
                    <a:pt x="867859" y="1233511"/>
                    <a:pt x="869704" y="1231708"/>
                    <a:pt x="871733" y="1230144"/>
                  </a:cubicBezTo>
                  <a:lnTo>
                    <a:pt x="876099" y="1229017"/>
                  </a:lnTo>
                  <a:lnTo>
                    <a:pt x="877367" y="1224791"/>
                  </a:lnTo>
                  <a:cubicBezTo>
                    <a:pt x="880396" y="1220283"/>
                    <a:pt x="883128" y="1215579"/>
                    <a:pt x="885537" y="1210705"/>
                  </a:cubicBezTo>
                  <a:cubicBezTo>
                    <a:pt x="887791" y="1205352"/>
                    <a:pt x="888495" y="1199999"/>
                    <a:pt x="891031" y="1194365"/>
                  </a:cubicBezTo>
                  <a:cubicBezTo>
                    <a:pt x="892496" y="1189815"/>
                    <a:pt x="894834" y="1185603"/>
                    <a:pt x="897933" y="1181969"/>
                  </a:cubicBezTo>
                  <a:cubicBezTo>
                    <a:pt x="900891" y="1178729"/>
                    <a:pt x="899905" y="1178447"/>
                    <a:pt x="901314" y="1174503"/>
                  </a:cubicBezTo>
                  <a:cubicBezTo>
                    <a:pt x="902723" y="1170559"/>
                    <a:pt x="903568" y="1168868"/>
                    <a:pt x="904131" y="1166474"/>
                  </a:cubicBezTo>
                  <a:cubicBezTo>
                    <a:pt x="905822" y="1159712"/>
                    <a:pt x="901737" y="1154359"/>
                    <a:pt x="906807" y="1149711"/>
                  </a:cubicBezTo>
                  <a:cubicBezTo>
                    <a:pt x="911879" y="1145063"/>
                    <a:pt x="919767" y="1147176"/>
                    <a:pt x="925965" y="1147035"/>
                  </a:cubicBezTo>
                  <a:cubicBezTo>
                    <a:pt x="941460" y="1147035"/>
                    <a:pt x="940051" y="1162530"/>
                    <a:pt x="940051" y="1175207"/>
                  </a:cubicBezTo>
                  <a:cubicBezTo>
                    <a:pt x="940051" y="1177884"/>
                    <a:pt x="938784" y="1183377"/>
                    <a:pt x="940051" y="1185631"/>
                  </a:cubicBezTo>
                  <a:cubicBezTo>
                    <a:pt x="941319" y="1187885"/>
                    <a:pt x="945404" y="1188026"/>
                    <a:pt x="947095" y="1189575"/>
                  </a:cubicBezTo>
                  <a:cubicBezTo>
                    <a:pt x="952729" y="1194928"/>
                    <a:pt x="949066" y="1200704"/>
                    <a:pt x="950898" y="1207606"/>
                  </a:cubicBezTo>
                  <a:cubicBezTo>
                    <a:pt x="956392" y="1207606"/>
                    <a:pt x="964139" y="1213522"/>
                    <a:pt x="969773" y="1210987"/>
                  </a:cubicBezTo>
                  <a:cubicBezTo>
                    <a:pt x="975408" y="1208451"/>
                    <a:pt x="972450" y="1206620"/>
                    <a:pt x="972450" y="1202535"/>
                  </a:cubicBezTo>
                  <a:cubicBezTo>
                    <a:pt x="972140" y="1198731"/>
                    <a:pt x="973084" y="1194914"/>
                    <a:pt x="975126" y="1191688"/>
                  </a:cubicBezTo>
                  <a:cubicBezTo>
                    <a:pt x="972309" y="1183096"/>
                    <a:pt x="989213" y="1177602"/>
                    <a:pt x="993720" y="1178588"/>
                  </a:cubicBezTo>
                  <a:cubicBezTo>
                    <a:pt x="998228" y="1179574"/>
                    <a:pt x="997523" y="1183518"/>
                    <a:pt x="999918" y="1178588"/>
                  </a:cubicBezTo>
                  <a:cubicBezTo>
                    <a:pt x="1000989" y="1173954"/>
                    <a:pt x="1000989" y="1169136"/>
                    <a:pt x="999918" y="1164502"/>
                  </a:cubicBezTo>
                  <a:cubicBezTo>
                    <a:pt x="998932" y="1163375"/>
                    <a:pt x="993439" y="1162530"/>
                    <a:pt x="992030" y="1161403"/>
                  </a:cubicBezTo>
                  <a:cubicBezTo>
                    <a:pt x="989410" y="1159304"/>
                    <a:pt x="987494" y="1156458"/>
                    <a:pt x="986536" y="1153233"/>
                  </a:cubicBezTo>
                  <a:cubicBezTo>
                    <a:pt x="983719" y="1141682"/>
                    <a:pt x="992875" y="1143795"/>
                    <a:pt x="1000622" y="1141682"/>
                  </a:cubicBezTo>
                  <a:cubicBezTo>
                    <a:pt x="1000622" y="1140132"/>
                    <a:pt x="1000622" y="1138724"/>
                    <a:pt x="1001609" y="1137174"/>
                  </a:cubicBezTo>
                  <a:cubicBezTo>
                    <a:pt x="1010060" y="1137174"/>
                    <a:pt x="1007666" y="1127595"/>
                    <a:pt x="1014568" y="1125623"/>
                  </a:cubicBezTo>
                  <a:lnTo>
                    <a:pt x="1020343" y="1125623"/>
                  </a:lnTo>
                  <a:cubicBezTo>
                    <a:pt x="1022315" y="1125623"/>
                    <a:pt x="1023724" y="1122102"/>
                    <a:pt x="1025696" y="1122384"/>
                  </a:cubicBezTo>
                  <a:cubicBezTo>
                    <a:pt x="1027668" y="1122665"/>
                    <a:pt x="1030908" y="1128581"/>
                    <a:pt x="1031330" y="1130835"/>
                  </a:cubicBezTo>
                  <a:cubicBezTo>
                    <a:pt x="1031753" y="1133089"/>
                    <a:pt x="1031330" y="1134639"/>
                    <a:pt x="1031330" y="1136611"/>
                  </a:cubicBezTo>
                  <a:cubicBezTo>
                    <a:pt x="1031330" y="1138583"/>
                    <a:pt x="1033725" y="1139287"/>
                    <a:pt x="1034289" y="1141682"/>
                  </a:cubicBezTo>
                  <a:cubicBezTo>
                    <a:pt x="1035007" y="1145753"/>
                    <a:pt x="1034261" y="1149950"/>
                    <a:pt x="1032176" y="1153514"/>
                  </a:cubicBezTo>
                  <a:cubicBezTo>
                    <a:pt x="1030485" y="1157177"/>
                    <a:pt x="1029922" y="1160276"/>
                    <a:pt x="1028654" y="1163797"/>
                  </a:cubicBezTo>
                  <a:cubicBezTo>
                    <a:pt x="1027274" y="1167178"/>
                    <a:pt x="1026189" y="1170657"/>
                    <a:pt x="1025414" y="1174221"/>
                  </a:cubicBezTo>
                  <a:lnTo>
                    <a:pt x="1020907" y="1175207"/>
                  </a:lnTo>
                  <a:cubicBezTo>
                    <a:pt x="1019780" y="1179292"/>
                    <a:pt x="1018794" y="1186899"/>
                    <a:pt x="1023020" y="1189294"/>
                  </a:cubicBezTo>
                  <a:cubicBezTo>
                    <a:pt x="1027246" y="1191688"/>
                    <a:pt x="1028372" y="1187603"/>
                    <a:pt x="1030908" y="1189294"/>
                  </a:cubicBezTo>
                  <a:cubicBezTo>
                    <a:pt x="1032176" y="1191787"/>
                    <a:pt x="1033261" y="1194379"/>
                    <a:pt x="1034148" y="1197041"/>
                  </a:cubicBezTo>
                  <a:cubicBezTo>
                    <a:pt x="1035331" y="1198717"/>
                    <a:pt x="1036317" y="1200506"/>
                    <a:pt x="1037106" y="1202394"/>
                  </a:cubicBezTo>
                  <a:cubicBezTo>
                    <a:pt x="1037951" y="1206620"/>
                    <a:pt x="1034852" y="1209014"/>
                    <a:pt x="1039501" y="1210987"/>
                  </a:cubicBezTo>
                  <a:cubicBezTo>
                    <a:pt x="1042078" y="1211141"/>
                    <a:pt x="1044671" y="1211141"/>
                    <a:pt x="1047248" y="1210987"/>
                  </a:cubicBezTo>
                  <a:cubicBezTo>
                    <a:pt x="1050009" y="1212015"/>
                    <a:pt x="1052826" y="1212860"/>
                    <a:pt x="1055700" y="1213522"/>
                  </a:cubicBezTo>
                  <a:lnTo>
                    <a:pt x="1056545" y="1218171"/>
                  </a:lnTo>
                  <a:cubicBezTo>
                    <a:pt x="1062772" y="1218945"/>
                    <a:pt x="1069054" y="1218945"/>
                    <a:pt x="1075280" y="1218171"/>
                  </a:cubicBezTo>
                  <a:cubicBezTo>
                    <a:pt x="1074773" y="1227594"/>
                    <a:pt x="1080492" y="1236229"/>
                    <a:pt x="1089367" y="1239441"/>
                  </a:cubicBezTo>
                  <a:cubicBezTo>
                    <a:pt x="1090634" y="1239441"/>
                    <a:pt x="1093733" y="1241976"/>
                    <a:pt x="1094719" y="1242258"/>
                  </a:cubicBezTo>
                  <a:cubicBezTo>
                    <a:pt x="1095705" y="1242540"/>
                    <a:pt x="1100776" y="1242258"/>
                    <a:pt x="1102608" y="1242258"/>
                  </a:cubicBezTo>
                  <a:cubicBezTo>
                    <a:pt x="1106833" y="1244089"/>
                    <a:pt x="1107820" y="1251414"/>
                    <a:pt x="1108383" y="1256345"/>
                  </a:cubicBezTo>
                  <a:lnTo>
                    <a:pt x="1112891" y="1257190"/>
                  </a:lnTo>
                  <a:cubicBezTo>
                    <a:pt x="1114722" y="1263529"/>
                    <a:pt x="1115285" y="1273107"/>
                    <a:pt x="1107960" y="1275361"/>
                  </a:cubicBezTo>
                  <a:cubicBezTo>
                    <a:pt x="1104326" y="1275925"/>
                    <a:pt x="1100608" y="1275925"/>
                    <a:pt x="1096973" y="1275361"/>
                  </a:cubicBezTo>
                  <a:cubicBezTo>
                    <a:pt x="1091620" y="1275361"/>
                    <a:pt x="1090493" y="1273530"/>
                    <a:pt x="1086127" y="1272544"/>
                  </a:cubicBezTo>
                  <a:cubicBezTo>
                    <a:pt x="1079393" y="1271361"/>
                    <a:pt x="1072463" y="1272093"/>
                    <a:pt x="1066124" y="1274657"/>
                  </a:cubicBezTo>
                  <a:cubicBezTo>
                    <a:pt x="1059940" y="1278488"/>
                    <a:pt x="1052432" y="1279559"/>
                    <a:pt x="1045417" y="1277615"/>
                  </a:cubicBezTo>
                  <a:cubicBezTo>
                    <a:pt x="1039078" y="1274798"/>
                    <a:pt x="1037811" y="1266768"/>
                    <a:pt x="1031330" y="1265078"/>
                  </a:cubicBezTo>
                  <a:cubicBezTo>
                    <a:pt x="1027809" y="1264233"/>
                    <a:pt x="1024147" y="1265078"/>
                    <a:pt x="1020766" y="1265078"/>
                  </a:cubicBezTo>
                  <a:cubicBezTo>
                    <a:pt x="1017385" y="1265078"/>
                    <a:pt x="1015272" y="1262261"/>
                    <a:pt x="1009919" y="1262261"/>
                  </a:cubicBezTo>
                  <a:cubicBezTo>
                    <a:pt x="1004567" y="1262261"/>
                    <a:pt x="998369" y="1265078"/>
                    <a:pt x="990762" y="1264937"/>
                  </a:cubicBezTo>
                  <a:lnTo>
                    <a:pt x="966111" y="1264937"/>
                  </a:lnTo>
                  <a:cubicBezTo>
                    <a:pt x="963012" y="1264599"/>
                    <a:pt x="959899" y="1265289"/>
                    <a:pt x="957237" y="1266909"/>
                  </a:cubicBezTo>
                  <a:lnTo>
                    <a:pt x="953011" y="1268177"/>
                  </a:lnTo>
                  <a:cubicBezTo>
                    <a:pt x="952546" y="1269614"/>
                    <a:pt x="952180" y="1271065"/>
                    <a:pt x="951884" y="1272544"/>
                  </a:cubicBezTo>
                  <a:cubicBezTo>
                    <a:pt x="949912" y="1274178"/>
                    <a:pt x="948024" y="1275910"/>
                    <a:pt x="946249" y="1277756"/>
                  </a:cubicBezTo>
                  <a:cubicBezTo>
                    <a:pt x="943995" y="1280996"/>
                    <a:pt x="944418" y="1284235"/>
                    <a:pt x="942164" y="1287475"/>
                  </a:cubicBezTo>
                  <a:cubicBezTo>
                    <a:pt x="934980" y="1298604"/>
                    <a:pt x="917936" y="1295505"/>
                    <a:pt x="907935" y="1299730"/>
                  </a:cubicBezTo>
                  <a:cubicBezTo>
                    <a:pt x="897933" y="1303956"/>
                    <a:pt x="894552" y="1316916"/>
                    <a:pt x="883988" y="1322409"/>
                  </a:cubicBezTo>
                  <a:cubicBezTo>
                    <a:pt x="881875" y="1323536"/>
                    <a:pt x="878353" y="1323818"/>
                    <a:pt x="875818" y="1325086"/>
                  </a:cubicBezTo>
                  <a:lnTo>
                    <a:pt x="868211" y="1328467"/>
                  </a:lnTo>
                  <a:cubicBezTo>
                    <a:pt x="865535" y="1329636"/>
                    <a:pt x="862745" y="1330523"/>
                    <a:pt x="859900" y="1331143"/>
                  </a:cubicBezTo>
                  <a:cubicBezTo>
                    <a:pt x="859337" y="1332481"/>
                    <a:pt x="858097" y="1333397"/>
                    <a:pt x="856660" y="1333538"/>
                  </a:cubicBezTo>
                  <a:cubicBezTo>
                    <a:pt x="853984" y="1333538"/>
                    <a:pt x="851589" y="1333538"/>
                    <a:pt x="848772" y="1333538"/>
                  </a:cubicBezTo>
                  <a:cubicBezTo>
                    <a:pt x="848574" y="1335073"/>
                    <a:pt x="848251" y="1336580"/>
                    <a:pt x="847786" y="1338045"/>
                  </a:cubicBezTo>
                  <a:cubicBezTo>
                    <a:pt x="839052" y="1338045"/>
                    <a:pt x="837784" y="1350864"/>
                    <a:pt x="840038" y="1357907"/>
                  </a:cubicBezTo>
                  <a:cubicBezTo>
                    <a:pt x="841165" y="1361429"/>
                    <a:pt x="844687" y="1362274"/>
                    <a:pt x="845814" y="1365795"/>
                  </a:cubicBezTo>
                  <a:cubicBezTo>
                    <a:pt x="846940" y="1369317"/>
                    <a:pt x="845814" y="1373825"/>
                    <a:pt x="848349" y="1379037"/>
                  </a:cubicBezTo>
                  <a:cubicBezTo>
                    <a:pt x="850026" y="1379177"/>
                    <a:pt x="851307" y="1380586"/>
                    <a:pt x="851307" y="1382276"/>
                  </a:cubicBezTo>
                  <a:cubicBezTo>
                    <a:pt x="852153" y="1384812"/>
                    <a:pt x="850180" y="1387347"/>
                    <a:pt x="851307" y="1390024"/>
                  </a:cubicBezTo>
                  <a:cubicBezTo>
                    <a:pt x="852434" y="1392700"/>
                    <a:pt x="855815" y="1393123"/>
                    <a:pt x="856379" y="1398757"/>
                  </a:cubicBezTo>
                  <a:cubicBezTo>
                    <a:pt x="856379" y="1400589"/>
                    <a:pt x="856379" y="1402561"/>
                    <a:pt x="856379" y="1404533"/>
                  </a:cubicBezTo>
                  <a:cubicBezTo>
                    <a:pt x="856379" y="1406505"/>
                    <a:pt x="858773" y="1405378"/>
                    <a:pt x="861449" y="1407632"/>
                  </a:cubicBezTo>
                  <a:cubicBezTo>
                    <a:pt x="864126" y="1409886"/>
                    <a:pt x="865394" y="1412703"/>
                    <a:pt x="869761" y="1412985"/>
                  </a:cubicBezTo>
                  <a:cubicBezTo>
                    <a:pt x="869761" y="1414534"/>
                    <a:pt x="870465" y="1415943"/>
                    <a:pt x="870746" y="1417492"/>
                  </a:cubicBezTo>
                  <a:cubicBezTo>
                    <a:pt x="874691" y="1417492"/>
                    <a:pt x="876804" y="1420873"/>
                    <a:pt x="880748" y="1421296"/>
                  </a:cubicBezTo>
                  <a:cubicBezTo>
                    <a:pt x="880748" y="1422704"/>
                    <a:pt x="880748" y="1424113"/>
                    <a:pt x="881734" y="1425662"/>
                  </a:cubicBezTo>
                  <a:cubicBezTo>
                    <a:pt x="888777" y="1425662"/>
                    <a:pt x="905540" y="1439749"/>
                    <a:pt x="906385" y="1423972"/>
                  </a:cubicBezTo>
                  <a:cubicBezTo>
                    <a:pt x="910231" y="1423972"/>
                    <a:pt x="913935" y="1422563"/>
                    <a:pt x="916809" y="1420028"/>
                  </a:cubicBezTo>
                  <a:cubicBezTo>
                    <a:pt x="922161" y="1415097"/>
                    <a:pt x="922866" y="1415238"/>
                    <a:pt x="930895" y="1415238"/>
                  </a:cubicBezTo>
                  <a:cubicBezTo>
                    <a:pt x="941460" y="1415238"/>
                    <a:pt x="946672" y="1417492"/>
                    <a:pt x="947799" y="1428479"/>
                  </a:cubicBezTo>
                  <a:cubicBezTo>
                    <a:pt x="949475" y="1429113"/>
                    <a:pt x="951334" y="1429113"/>
                    <a:pt x="953011" y="1428479"/>
                  </a:cubicBezTo>
                  <a:cubicBezTo>
                    <a:pt x="954419" y="1429325"/>
                    <a:pt x="956532" y="1431578"/>
                    <a:pt x="958223" y="1431719"/>
                  </a:cubicBezTo>
                  <a:cubicBezTo>
                    <a:pt x="962744" y="1430931"/>
                    <a:pt x="967182" y="1429691"/>
                    <a:pt x="971464" y="1428057"/>
                  </a:cubicBezTo>
                  <a:cubicBezTo>
                    <a:pt x="971957" y="1426761"/>
                    <a:pt x="973182" y="1425874"/>
                    <a:pt x="974563" y="1425803"/>
                  </a:cubicBezTo>
                  <a:cubicBezTo>
                    <a:pt x="977380" y="1425521"/>
                    <a:pt x="980211" y="1425521"/>
                    <a:pt x="983014" y="1425803"/>
                  </a:cubicBezTo>
                  <a:cubicBezTo>
                    <a:pt x="989269" y="1426789"/>
                    <a:pt x="995636" y="1426789"/>
                    <a:pt x="1001890" y="1425803"/>
                  </a:cubicBezTo>
                  <a:lnTo>
                    <a:pt x="1002595" y="1421296"/>
                  </a:lnTo>
                  <a:cubicBezTo>
                    <a:pt x="1007384" y="1419042"/>
                    <a:pt x="1013159" y="1423549"/>
                    <a:pt x="1018230" y="1423972"/>
                  </a:cubicBezTo>
                  <a:cubicBezTo>
                    <a:pt x="1019075" y="1431128"/>
                    <a:pt x="1019075" y="1438368"/>
                    <a:pt x="1018230" y="1445524"/>
                  </a:cubicBezTo>
                  <a:cubicBezTo>
                    <a:pt x="1019075" y="1452638"/>
                    <a:pt x="1019075" y="1459822"/>
                    <a:pt x="1018230" y="1466935"/>
                  </a:cubicBezTo>
                  <a:cubicBezTo>
                    <a:pt x="1011751" y="1466935"/>
                    <a:pt x="1002313" y="1469893"/>
                    <a:pt x="1001609" y="1477782"/>
                  </a:cubicBezTo>
                  <a:cubicBezTo>
                    <a:pt x="1000144" y="1478261"/>
                    <a:pt x="998636" y="1478585"/>
                    <a:pt x="997101" y="1478768"/>
                  </a:cubicBezTo>
                  <a:cubicBezTo>
                    <a:pt x="994847" y="1486656"/>
                    <a:pt x="999777" y="1492854"/>
                    <a:pt x="1002876" y="1499615"/>
                  </a:cubicBezTo>
                  <a:cubicBezTo>
                    <a:pt x="1005792" y="1507546"/>
                    <a:pt x="1006342" y="1516167"/>
                    <a:pt x="1004426" y="1524407"/>
                  </a:cubicBezTo>
                  <a:lnTo>
                    <a:pt x="1002172" y="1524407"/>
                  </a:lnTo>
                  <a:cubicBezTo>
                    <a:pt x="1002172" y="1528352"/>
                    <a:pt x="1004426" y="1537649"/>
                    <a:pt x="1002172" y="1540325"/>
                  </a:cubicBezTo>
                  <a:cubicBezTo>
                    <a:pt x="999918" y="1543001"/>
                    <a:pt x="993861" y="1540325"/>
                    <a:pt x="991607" y="1540325"/>
                  </a:cubicBezTo>
                  <a:cubicBezTo>
                    <a:pt x="985691" y="1540325"/>
                    <a:pt x="985832" y="1540325"/>
                    <a:pt x="981465" y="1536944"/>
                  </a:cubicBezTo>
                  <a:cubicBezTo>
                    <a:pt x="970210" y="1529281"/>
                    <a:pt x="956223" y="1526774"/>
                    <a:pt x="943009" y="1530042"/>
                  </a:cubicBezTo>
                  <a:cubicBezTo>
                    <a:pt x="931458" y="1533423"/>
                    <a:pt x="922021" y="1543283"/>
                    <a:pt x="909484" y="1543142"/>
                  </a:cubicBezTo>
                  <a:cubicBezTo>
                    <a:pt x="894130" y="1544762"/>
                    <a:pt x="878635" y="1544762"/>
                    <a:pt x="863281" y="1543142"/>
                  </a:cubicBezTo>
                  <a:cubicBezTo>
                    <a:pt x="862886" y="1538184"/>
                    <a:pt x="860802" y="1533507"/>
                    <a:pt x="857365" y="1529901"/>
                  </a:cubicBezTo>
                  <a:cubicBezTo>
                    <a:pt x="856252" y="1527506"/>
                    <a:pt x="854674" y="1525351"/>
                    <a:pt x="852716" y="1523562"/>
                  </a:cubicBezTo>
                  <a:cubicBezTo>
                    <a:pt x="850082" y="1522337"/>
                    <a:pt x="847279" y="1521492"/>
                    <a:pt x="844405" y="1521027"/>
                  </a:cubicBezTo>
                  <a:cubicBezTo>
                    <a:pt x="838630" y="1519055"/>
                    <a:pt x="836939" y="1515956"/>
                    <a:pt x="830319" y="1516097"/>
                  </a:cubicBezTo>
                  <a:cubicBezTo>
                    <a:pt x="823698" y="1516237"/>
                    <a:pt x="820318" y="1512998"/>
                    <a:pt x="813979" y="1509899"/>
                  </a:cubicBezTo>
                  <a:cubicBezTo>
                    <a:pt x="803273" y="1504405"/>
                    <a:pt x="784820" y="1507926"/>
                    <a:pt x="772847" y="1507926"/>
                  </a:cubicBezTo>
                  <a:cubicBezTo>
                    <a:pt x="769142" y="1507574"/>
                    <a:pt x="765423" y="1507574"/>
                    <a:pt x="761718" y="1507926"/>
                  </a:cubicBezTo>
                  <a:cubicBezTo>
                    <a:pt x="758338" y="1508772"/>
                    <a:pt x="757493" y="1510321"/>
                    <a:pt x="753689" y="1510884"/>
                  </a:cubicBezTo>
                  <a:cubicBezTo>
                    <a:pt x="749886" y="1511448"/>
                    <a:pt x="746787" y="1510884"/>
                    <a:pt x="743265" y="1510884"/>
                  </a:cubicBezTo>
                  <a:cubicBezTo>
                    <a:pt x="740560" y="1511913"/>
                    <a:pt x="737771" y="1512758"/>
                    <a:pt x="734954" y="1513420"/>
                  </a:cubicBezTo>
                  <a:cubicBezTo>
                    <a:pt x="734954" y="1514970"/>
                    <a:pt x="734250" y="1516519"/>
                    <a:pt x="733968" y="1517928"/>
                  </a:cubicBezTo>
                  <a:lnTo>
                    <a:pt x="729461" y="1518914"/>
                  </a:lnTo>
                  <a:cubicBezTo>
                    <a:pt x="728869" y="1523112"/>
                    <a:pt x="728489" y="1527351"/>
                    <a:pt x="728334" y="1531591"/>
                  </a:cubicBezTo>
                  <a:cubicBezTo>
                    <a:pt x="727333" y="1534930"/>
                    <a:pt x="725967" y="1538142"/>
                    <a:pt x="724249" y="1541170"/>
                  </a:cubicBezTo>
                  <a:cubicBezTo>
                    <a:pt x="721713" y="1545960"/>
                    <a:pt x="716783" y="1554130"/>
                    <a:pt x="710162" y="1555257"/>
                  </a:cubicBezTo>
                  <a:cubicBezTo>
                    <a:pt x="710162" y="1556806"/>
                    <a:pt x="709458" y="1558215"/>
                    <a:pt x="709176" y="1559764"/>
                  </a:cubicBezTo>
                  <a:cubicBezTo>
                    <a:pt x="703866" y="1560750"/>
                    <a:pt x="698428" y="1560750"/>
                    <a:pt x="693118" y="1559764"/>
                  </a:cubicBezTo>
                  <a:cubicBezTo>
                    <a:pt x="685089" y="1558496"/>
                    <a:pt x="688188" y="1554552"/>
                    <a:pt x="685089" y="1548636"/>
                  </a:cubicBezTo>
                  <a:cubicBezTo>
                    <a:pt x="683117" y="1544973"/>
                    <a:pt x="680722" y="1542438"/>
                    <a:pt x="678891" y="1538494"/>
                  </a:cubicBezTo>
                  <a:cubicBezTo>
                    <a:pt x="675228" y="1530746"/>
                    <a:pt x="673679" y="1534127"/>
                    <a:pt x="666354" y="1531873"/>
                  </a:cubicBezTo>
                  <a:cubicBezTo>
                    <a:pt x="666354" y="1530324"/>
                    <a:pt x="665649" y="1528774"/>
                    <a:pt x="665368" y="1527225"/>
                  </a:cubicBezTo>
                  <a:cubicBezTo>
                    <a:pt x="660156" y="1527225"/>
                    <a:pt x="657057" y="1524689"/>
                    <a:pt x="652268" y="1523985"/>
                  </a:cubicBezTo>
                  <a:cubicBezTo>
                    <a:pt x="647478" y="1523281"/>
                    <a:pt x="640717" y="1525393"/>
                    <a:pt x="635505" y="1523985"/>
                  </a:cubicBezTo>
                  <a:cubicBezTo>
                    <a:pt x="631490" y="1522759"/>
                    <a:pt x="627617" y="1521097"/>
                    <a:pt x="623954" y="1519055"/>
                  </a:cubicBezTo>
                  <a:cubicBezTo>
                    <a:pt x="622264" y="1518209"/>
                    <a:pt x="621137" y="1516519"/>
                    <a:pt x="619305" y="1515533"/>
                  </a:cubicBezTo>
                  <a:cubicBezTo>
                    <a:pt x="617474" y="1514547"/>
                    <a:pt x="614798" y="1514547"/>
                    <a:pt x="613108" y="1513561"/>
                  </a:cubicBezTo>
                  <a:cubicBezTo>
                    <a:pt x="611417" y="1512575"/>
                    <a:pt x="606910" y="1508067"/>
                    <a:pt x="602966" y="1507222"/>
                  </a:cubicBezTo>
                  <a:cubicBezTo>
                    <a:pt x="599021" y="1506377"/>
                    <a:pt x="590710" y="1509476"/>
                    <a:pt x="586203" y="1507222"/>
                  </a:cubicBezTo>
                  <a:cubicBezTo>
                    <a:pt x="581695" y="1504968"/>
                    <a:pt x="582540" y="1499756"/>
                    <a:pt x="580991" y="1496094"/>
                  </a:cubicBezTo>
                  <a:cubicBezTo>
                    <a:pt x="579441" y="1492431"/>
                    <a:pt x="577751" y="1488346"/>
                    <a:pt x="576061" y="1484543"/>
                  </a:cubicBezTo>
                  <a:cubicBezTo>
                    <a:pt x="574229" y="1480402"/>
                    <a:pt x="573131" y="1475965"/>
                    <a:pt x="572821" y="1471443"/>
                  </a:cubicBezTo>
                  <a:cubicBezTo>
                    <a:pt x="572821" y="1468344"/>
                    <a:pt x="572821" y="1467499"/>
                    <a:pt x="570849" y="1465245"/>
                  </a:cubicBezTo>
                  <a:cubicBezTo>
                    <a:pt x="568876" y="1462991"/>
                    <a:pt x="566623" y="1464259"/>
                    <a:pt x="565073" y="1462709"/>
                  </a:cubicBezTo>
                  <a:cubicBezTo>
                    <a:pt x="562495" y="1458850"/>
                    <a:pt x="561298" y="1454229"/>
                    <a:pt x="561692" y="1449609"/>
                  </a:cubicBezTo>
                  <a:cubicBezTo>
                    <a:pt x="561904" y="1446848"/>
                    <a:pt x="561904" y="1444059"/>
                    <a:pt x="561692" y="1441298"/>
                  </a:cubicBezTo>
                  <a:cubicBezTo>
                    <a:pt x="561143" y="1439213"/>
                    <a:pt x="560397" y="1437185"/>
                    <a:pt x="559438" y="1435241"/>
                  </a:cubicBezTo>
                  <a:cubicBezTo>
                    <a:pt x="559438" y="1432987"/>
                    <a:pt x="559438" y="1430170"/>
                    <a:pt x="558312" y="1428198"/>
                  </a:cubicBezTo>
                  <a:cubicBezTo>
                    <a:pt x="557185" y="1426226"/>
                    <a:pt x="554790" y="1425944"/>
                    <a:pt x="553945" y="1424394"/>
                  </a:cubicBezTo>
                  <a:cubicBezTo>
                    <a:pt x="551550" y="1420028"/>
                    <a:pt x="553945" y="1415238"/>
                    <a:pt x="550705" y="1411153"/>
                  </a:cubicBezTo>
                  <a:cubicBezTo>
                    <a:pt x="544521" y="1404533"/>
                    <a:pt x="535351" y="1401603"/>
                    <a:pt x="526476" y="1403406"/>
                  </a:cubicBezTo>
                  <a:cubicBezTo>
                    <a:pt x="526476" y="1404955"/>
                    <a:pt x="526476" y="1406505"/>
                    <a:pt x="525491" y="1408054"/>
                  </a:cubicBezTo>
                  <a:cubicBezTo>
                    <a:pt x="515672" y="1409322"/>
                    <a:pt x="505727" y="1409322"/>
                    <a:pt x="495909" y="1408054"/>
                  </a:cubicBezTo>
                  <a:cubicBezTo>
                    <a:pt x="485767" y="1408054"/>
                    <a:pt x="470131" y="1405378"/>
                    <a:pt x="460130" y="1405378"/>
                  </a:cubicBezTo>
                  <a:cubicBezTo>
                    <a:pt x="450129" y="1405378"/>
                    <a:pt x="446044" y="1403969"/>
                    <a:pt x="440409" y="1410167"/>
                  </a:cubicBezTo>
                  <a:cubicBezTo>
                    <a:pt x="434774" y="1416365"/>
                    <a:pt x="430830" y="1416365"/>
                    <a:pt x="421956" y="1416224"/>
                  </a:cubicBezTo>
                  <a:cubicBezTo>
                    <a:pt x="413702" y="1415731"/>
                    <a:pt x="405419" y="1415731"/>
                    <a:pt x="397164" y="1416224"/>
                  </a:cubicBezTo>
                  <a:cubicBezTo>
                    <a:pt x="391135" y="1417661"/>
                    <a:pt x="385543" y="1420507"/>
                    <a:pt x="380824" y="1424535"/>
                  </a:cubicBezTo>
                  <a:cubicBezTo>
                    <a:pt x="378218" y="1425747"/>
                    <a:pt x="375471" y="1426634"/>
                    <a:pt x="372654" y="1427212"/>
                  </a:cubicBezTo>
                  <a:cubicBezTo>
                    <a:pt x="369118" y="1428578"/>
                    <a:pt x="365428" y="1429522"/>
                    <a:pt x="361667" y="1430029"/>
                  </a:cubicBezTo>
                  <a:cubicBezTo>
                    <a:pt x="354342" y="1431015"/>
                    <a:pt x="349271" y="1431297"/>
                    <a:pt x="345185" y="1438199"/>
                  </a:cubicBezTo>
                  <a:cubicBezTo>
                    <a:pt x="343918" y="1440312"/>
                    <a:pt x="343354" y="1443834"/>
                    <a:pt x="341946" y="1445806"/>
                  </a:cubicBezTo>
                  <a:cubicBezTo>
                    <a:pt x="340537" y="1447778"/>
                    <a:pt x="336734" y="1449609"/>
                    <a:pt x="336593" y="1454117"/>
                  </a:cubicBezTo>
                  <a:cubicBezTo>
                    <a:pt x="330451" y="1455708"/>
                    <a:pt x="324183" y="1456793"/>
                    <a:pt x="317858" y="1457356"/>
                  </a:cubicBezTo>
                  <a:cubicBezTo>
                    <a:pt x="309970" y="1457356"/>
                    <a:pt x="308561" y="1462005"/>
                    <a:pt x="301518" y="1462850"/>
                  </a:cubicBezTo>
                  <a:cubicBezTo>
                    <a:pt x="294390" y="1462287"/>
                    <a:pt x="287234" y="1462287"/>
                    <a:pt x="280107" y="1462850"/>
                  </a:cubicBezTo>
                  <a:cubicBezTo>
                    <a:pt x="278135" y="1462850"/>
                    <a:pt x="275317" y="1466513"/>
                    <a:pt x="273345" y="1467076"/>
                  </a:cubicBezTo>
                  <a:cubicBezTo>
                    <a:pt x="268979" y="1468485"/>
                    <a:pt x="264471" y="1467076"/>
                    <a:pt x="260245" y="1467076"/>
                  </a:cubicBezTo>
                  <a:cubicBezTo>
                    <a:pt x="255146" y="1468724"/>
                    <a:pt x="250384" y="1471246"/>
                    <a:pt x="246159" y="1474542"/>
                  </a:cubicBezTo>
                  <a:cubicBezTo>
                    <a:pt x="244046" y="1476655"/>
                    <a:pt x="244468" y="1479613"/>
                    <a:pt x="242355" y="1481726"/>
                  </a:cubicBezTo>
                  <a:cubicBezTo>
                    <a:pt x="240270" y="1483388"/>
                    <a:pt x="237946" y="1484726"/>
                    <a:pt x="235453" y="1485670"/>
                  </a:cubicBezTo>
                  <a:lnTo>
                    <a:pt x="227987" y="1489192"/>
                  </a:lnTo>
                  <a:cubicBezTo>
                    <a:pt x="225311" y="1490276"/>
                    <a:pt x="222592" y="1491220"/>
                    <a:pt x="219817" y="1492009"/>
                  </a:cubicBezTo>
                  <a:cubicBezTo>
                    <a:pt x="215732" y="1492854"/>
                    <a:pt x="214323" y="1492009"/>
                    <a:pt x="210661" y="1493699"/>
                  </a:cubicBezTo>
                  <a:cubicBezTo>
                    <a:pt x="206999" y="1495390"/>
                    <a:pt x="206999" y="1500602"/>
                    <a:pt x="200941" y="1500461"/>
                  </a:cubicBezTo>
                  <a:cubicBezTo>
                    <a:pt x="200941" y="1505109"/>
                    <a:pt x="200941" y="1507222"/>
                    <a:pt x="197138" y="1510462"/>
                  </a:cubicBezTo>
                  <a:lnTo>
                    <a:pt x="192912" y="1511448"/>
                  </a:lnTo>
                  <a:cubicBezTo>
                    <a:pt x="190940" y="1513279"/>
                    <a:pt x="190518" y="1516519"/>
                    <a:pt x="188827" y="1518632"/>
                  </a:cubicBezTo>
                  <a:cubicBezTo>
                    <a:pt x="183657" y="1524788"/>
                    <a:pt x="177079" y="1529605"/>
                    <a:pt x="169670" y="1532718"/>
                  </a:cubicBezTo>
                  <a:cubicBezTo>
                    <a:pt x="163120" y="1534775"/>
                    <a:pt x="158147" y="1540128"/>
                    <a:pt x="156569" y="1546805"/>
                  </a:cubicBezTo>
                  <a:cubicBezTo>
                    <a:pt x="156274" y="1551496"/>
                    <a:pt x="156274" y="1556200"/>
                    <a:pt x="156569" y="1560891"/>
                  </a:cubicBezTo>
                  <a:cubicBezTo>
                    <a:pt x="156569" y="1567089"/>
                    <a:pt x="160795" y="1569343"/>
                    <a:pt x="162204" y="1574977"/>
                  </a:cubicBezTo>
                  <a:cubicBezTo>
                    <a:pt x="163739" y="1584303"/>
                    <a:pt x="163739" y="1593825"/>
                    <a:pt x="162204" y="1603150"/>
                  </a:cubicBezTo>
                  <a:cubicBezTo>
                    <a:pt x="161359" y="1608221"/>
                    <a:pt x="160795" y="1608362"/>
                    <a:pt x="156006" y="1610616"/>
                  </a:cubicBezTo>
                  <a:cubicBezTo>
                    <a:pt x="153048" y="1612067"/>
                    <a:pt x="150301" y="1613912"/>
                    <a:pt x="147836" y="1616109"/>
                  </a:cubicBezTo>
                  <a:cubicBezTo>
                    <a:pt x="142202" y="1620476"/>
                    <a:pt x="134454" y="1619913"/>
                    <a:pt x="128538" y="1624280"/>
                  </a:cubicBezTo>
                  <a:cubicBezTo>
                    <a:pt x="122622" y="1628646"/>
                    <a:pt x="121635" y="1637661"/>
                    <a:pt x="118255" y="1644141"/>
                  </a:cubicBezTo>
                  <a:cubicBezTo>
                    <a:pt x="116283" y="1644141"/>
                    <a:pt x="114029" y="1642874"/>
                    <a:pt x="112761" y="1644141"/>
                  </a:cubicBezTo>
                  <a:cubicBezTo>
                    <a:pt x="111493" y="1645409"/>
                    <a:pt x="109380" y="1651043"/>
                    <a:pt x="106704" y="1654565"/>
                  </a:cubicBezTo>
                  <a:cubicBezTo>
                    <a:pt x="101464" y="1659876"/>
                    <a:pt x="97717" y="1666496"/>
                    <a:pt x="95857" y="1673722"/>
                  </a:cubicBezTo>
                  <a:lnTo>
                    <a:pt x="91491" y="1674849"/>
                  </a:lnTo>
                  <a:cubicBezTo>
                    <a:pt x="91167" y="1677596"/>
                    <a:pt x="89744" y="1680090"/>
                    <a:pt x="87546" y="1681752"/>
                  </a:cubicBezTo>
                  <a:cubicBezTo>
                    <a:pt x="84771" y="1684625"/>
                    <a:pt x="82433" y="1687893"/>
                    <a:pt x="80644" y="1691471"/>
                  </a:cubicBezTo>
                  <a:cubicBezTo>
                    <a:pt x="77686" y="1696965"/>
                    <a:pt x="79940" y="1694007"/>
                    <a:pt x="74446" y="1696261"/>
                  </a:cubicBezTo>
                  <a:cubicBezTo>
                    <a:pt x="71094" y="1697726"/>
                    <a:pt x="67600" y="1698810"/>
                    <a:pt x="64022" y="1699500"/>
                  </a:cubicBezTo>
                  <a:cubicBezTo>
                    <a:pt x="64022" y="1700909"/>
                    <a:pt x="63318" y="1702459"/>
                    <a:pt x="63036" y="1703867"/>
                  </a:cubicBezTo>
                  <a:cubicBezTo>
                    <a:pt x="51063" y="1704713"/>
                    <a:pt x="52471" y="1717954"/>
                    <a:pt x="52612" y="1726265"/>
                  </a:cubicBezTo>
                  <a:cubicBezTo>
                    <a:pt x="52753" y="1734576"/>
                    <a:pt x="50781" y="1732603"/>
                    <a:pt x="47682" y="1737815"/>
                  </a:cubicBezTo>
                  <a:cubicBezTo>
                    <a:pt x="46414" y="1739787"/>
                    <a:pt x="47682" y="1742746"/>
                    <a:pt x="46555" y="1744858"/>
                  </a:cubicBezTo>
                  <a:cubicBezTo>
                    <a:pt x="45428" y="1746972"/>
                    <a:pt x="44442" y="1750775"/>
                    <a:pt x="43738" y="1753733"/>
                  </a:cubicBezTo>
                  <a:cubicBezTo>
                    <a:pt x="43034" y="1756691"/>
                    <a:pt x="42329" y="1760354"/>
                    <a:pt x="41766" y="1762044"/>
                  </a:cubicBezTo>
                  <a:cubicBezTo>
                    <a:pt x="41203" y="1763734"/>
                    <a:pt x="39371" y="1764579"/>
                    <a:pt x="38104" y="1766692"/>
                  </a:cubicBezTo>
                  <a:cubicBezTo>
                    <a:pt x="36174" y="1770425"/>
                    <a:pt x="34610" y="1774341"/>
                    <a:pt x="33455" y="1778384"/>
                  </a:cubicBezTo>
                  <a:cubicBezTo>
                    <a:pt x="31624" y="1782892"/>
                    <a:pt x="33455" y="1780638"/>
                    <a:pt x="30779" y="1783878"/>
                  </a:cubicBezTo>
                  <a:lnTo>
                    <a:pt x="25989" y="1787399"/>
                  </a:lnTo>
                  <a:cubicBezTo>
                    <a:pt x="21115" y="1788653"/>
                    <a:pt x="16382" y="1790442"/>
                    <a:pt x="11903" y="1792752"/>
                  </a:cubicBezTo>
                  <a:cubicBezTo>
                    <a:pt x="3338" y="1800119"/>
                    <a:pt x="-1042" y="1811247"/>
                    <a:pt x="211" y="1822474"/>
                  </a:cubicBezTo>
                  <a:cubicBezTo>
                    <a:pt x="4014" y="1833462"/>
                    <a:pt x="16270" y="1832757"/>
                    <a:pt x="25003" y="1836561"/>
                  </a:cubicBezTo>
                  <a:cubicBezTo>
                    <a:pt x="30919" y="1839096"/>
                    <a:pt x="32751" y="1843322"/>
                    <a:pt x="39089" y="1844167"/>
                  </a:cubicBezTo>
                  <a:cubicBezTo>
                    <a:pt x="45428" y="1845012"/>
                    <a:pt x="49091" y="1841491"/>
                    <a:pt x="50218" y="1849520"/>
                  </a:cubicBezTo>
                  <a:cubicBezTo>
                    <a:pt x="50992" y="1861381"/>
                    <a:pt x="50992" y="1873298"/>
                    <a:pt x="50218" y="1885158"/>
                  </a:cubicBezTo>
                  <a:cubicBezTo>
                    <a:pt x="50950" y="1889934"/>
                    <a:pt x="50316" y="1894822"/>
                    <a:pt x="48386" y="1899245"/>
                  </a:cubicBezTo>
                  <a:cubicBezTo>
                    <a:pt x="45428" y="1904457"/>
                    <a:pt x="42188" y="1909669"/>
                    <a:pt x="39371" y="1914458"/>
                  </a:cubicBezTo>
                  <a:cubicBezTo>
                    <a:pt x="38244" y="1916289"/>
                    <a:pt x="37117" y="1917698"/>
                    <a:pt x="35850" y="1919811"/>
                  </a:cubicBezTo>
                  <a:cubicBezTo>
                    <a:pt x="35145" y="1921755"/>
                    <a:pt x="34300" y="1923628"/>
                    <a:pt x="33314" y="1925445"/>
                  </a:cubicBezTo>
                  <a:cubicBezTo>
                    <a:pt x="31765" y="1926995"/>
                    <a:pt x="29229" y="1925445"/>
                    <a:pt x="27539" y="1927981"/>
                  </a:cubicBezTo>
                  <a:cubicBezTo>
                    <a:pt x="25848" y="1930516"/>
                    <a:pt x="25567" y="1933334"/>
                    <a:pt x="25567" y="1936996"/>
                  </a:cubicBezTo>
                  <a:cubicBezTo>
                    <a:pt x="25919" y="1939757"/>
                    <a:pt x="25919" y="1942546"/>
                    <a:pt x="25567" y="1945307"/>
                  </a:cubicBezTo>
                  <a:cubicBezTo>
                    <a:pt x="25567" y="1947843"/>
                    <a:pt x="23172" y="1947983"/>
                    <a:pt x="22608" y="1950519"/>
                  </a:cubicBezTo>
                  <a:cubicBezTo>
                    <a:pt x="22045" y="1953054"/>
                    <a:pt x="22608" y="1956294"/>
                    <a:pt x="22608" y="1958971"/>
                  </a:cubicBezTo>
                  <a:cubicBezTo>
                    <a:pt x="22073" y="1961041"/>
                    <a:pt x="21369" y="1963070"/>
                    <a:pt x="20496" y="1965028"/>
                  </a:cubicBezTo>
                  <a:cubicBezTo>
                    <a:pt x="18664" y="1973198"/>
                    <a:pt x="17256" y="1990524"/>
                    <a:pt x="23313" y="1996581"/>
                  </a:cubicBezTo>
                  <a:cubicBezTo>
                    <a:pt x="26975" y="2000103"/>
                    <a:pt x="30356" y="1999258"/>
                    <a:pt x="34300" y="2001934"/>
                  </a:cubicBezTo>
                  <a:cubicBezTo>
                    <a:pt x="38244" y="2004610"/>
                    <a:pt x="39230" y="2008132"/>
                    <a:pt x="42329" y="2010386"/>
                  </a:cubicBezTo>
                  <a:cubicBezTo>
                    <a:pt x="45428" y="2012640"/>
                    <a:pt x="47260" y="2012076"/>
                    <a:pt x="49372" y="2013626"/>
                  </a:cubicBezTo>
                  <a:cubicBezTo>
                    <a:pt x="51486" y="2015175"/>
                    <a:pt x="53458" y="2017007"/>
                    <a:pt x="55570" y="2018415"/>
                  </a:cubicBezTo>
                  <a:cubicBezTo>
                    <a:pt x="59796" y="2021007"/>
                    <a:pt x="62755" y="2025247"/>
                    <a:pt x="63741" y="2030107"/>
                  </a:cubicBezTo>
                  <a:cubicBezTo>
                    <a:pt x="64121" y="2032248"/>
                    <a:pt x="64783" y="2034333"/>
                    <a:pt x="65713" y="2036305"/>
                  </a:cubicBezTo>
                  <a:cubicBezTo>
                    <a:pt x="66558" y="2037995"/>
                    <a:pt x="68248" y="2039122"/>
                    <a:pt x="69234" y="2040953"/>
                  </a:cubicBezTo>
                  <a:cubicBezTo>
                    <a:pt x="70220" y="2042785"/>
                    <a:pt x="70079" y="2051377"/>
                    <a:pt x="72333" y="2054194"/>
                  </a:cubicBezTo>
                  <a:cubicBezTo>
                    <a:pt x="74587" y="2057012"/>
                    <a:pt x="81630" y="2059688"/>
                    <a:pt x="85011" y="2062928"/>
                  </a:cubicBezTo>
                  <a:cubicBezTo>
                    <a:pt x="88392" y="2066168"/>
                    <a:pt x="91631" y="2072929"/>
                    <a:pt x="96562" y="2076169"/>
                  </a:cubicBezTo>
                  <a:lnTo>
                    <a:pt x="101492" y="2077155"/>
                  </a:lnTo>
                  <a:cubicBezTo>
                    <a:pt x="103605" y="2078986"/>
                    <a:pt x="103887" y="2081381"/>
                    <a:pt x="105436" y="2083494"/>
                  </a:cubicBezTo>
                  <a:cubicBezTo>
                    <a:pt x="106986" y="2085607"/>
                    <a:pt x="112338" y="2089551"/>
                    <a:pt x="115156" y="2093073"/>
                  </a:cubicBezTo>
                  <a:cubicBezTo>
                    <a:pt x="118945" y="2099073"/>
                    <a:pt x="121889" y="2105567"/>
                    <a:pt x="123889" y="2112371"/>
                  </a:cubicBezTo>
                  <a:cubicBezTo>
                    <a:pt x="125439" y="2116033"/>
                    <a:pt x="127411" y="2119555"/>
                    <a:pt x="129383" y="2123217"/>
                  </a:cubicBezTo>
                  <a:cubicBezTo>
                    <a:pt x="132623" y="2129275"/>
                    <a:pt x="134595" y="2137304"/>
                    <a:pt x="138257" y="2143361"/>
                  </a:cubicBezTo>
                  <a:cubicBezTo>
                    <a:pt x="141920" y="2149418"/>
                    <a:pt x="144596" y="2147305"/>
                    <a:pt x="150653" y="2148432"/>
                  </a:cubicBezTo>
                  <a:cubicBezTo>
                    <a:pt x="152597" y="2149362"/>
                    <a:pt x="154626" y="2150108"/>
                    <a:pt x="156710" y="2150686"/>
                  </a:cubicBezTo>
                  <a:cubicBezTo>
                    <a:pt x="159330" y="2150474"/>
                    <a:pt x="161979" y="2150474"/>
                    <a:pt x="164599" y="2150686"/>
                  </a:cubicBezTo>
                  <a:lnTo>
                    <a:pt x="165444" y="2158011"/>
                  </a:lnTo>
                  <a:cubicBezTo>
                    <a:pt x="174318" y="2158011"/>
                    <a:pt x="179530" y="2170689"/>
                    <a:pt x="186996" y="2172097"/>
                  </a:cubicBezTo>
                  <a:cubicBezTo>
                    <a:pt x="188827" y="2175900"/>
                    <a:pt x="195448" y="2178154"/>
                    <a:pt x="195589" y="2182521"/>
                  </a:cubicBezTo>
                  <a:cubicBezTo>
                    <a:pt x="206013" y="2184070"/>
                    <a:pt x="212351" y="2195199"/>
                    <a:pt x="223761" y="2189282"/>
                  </a:cubicBezTo>
                  <a:cubicBezTo>
                    <a:pt x="225029" y="2188578"/>
                    <a:pt x="227142" y="2186606"/>
                    <a:pt x="228410" y="2185761"/>
                  </a:cubicBezTo>
                  <a:cubicBezTo>
                    <a:pt x="229678" y="2184916"/>
                    <a:pt x="234326" y="2184352"/>
                    <a:pt x="236721" y="2183084"/>
                  </a:cubicBezTo>
                  <a:cubicBezTo>
                    <a:pt x="239115" y="2181817"/>
                    <a:pt x="243200" y="2176041"/>
                    <a:pt x="247426" y="2174633"/>
                  </a:cubicBezTo>
                  <a:cubicBezTo>
                    <a:pt x="251652" y="2173224"/>
                    <a:pt x="258132" y="2175478"/>
                    <a:pt x="264048" y="2172097"/>
                  </a:cubicBezTo>
                  <a:cubicBezTo>
                    <a:pt x="269964" y="2168716"/>
                    <a:pt x="275036" y="2166181"/>
                    <a:pt x="280529" y="2163223"/>
                  </a:cubicBezTo>
                  <a:cubicBezTo>
                    <a:pt x="286023" y="2160265"/>
                    <a:pt x="290249" y="2156179"/>
                    <a:pt x="297010" y="2158292"/>
                  </a:cubicBezTo>
                  <a:cubicBezTo>
                    <a:pt x="303772" y="2160405"/>
                    <a:pt x="303772" y="2166744"/>
                    <a:pt x="310111" y="2167167"/>
                  </a:cubicBezTo>
                  <a:cubicBezTo>
                    <a:pt x="310111" y="2168575"/>
                    <a:pt x="310111" y="2170125"/>
                    <a:pt x="311097" y="2171534"/>
                  </a:cubicBezTo>
                  <a:cubicBezTo>
                    <a:pt x="318281" y="2171534"/>
                    <a:pt x="325183" y="2178295"/>
                    <a:pt x="332649" y="2177732"/>
                  </a:cubicBezTo>
                  <a:cubicBezTo>
                    <a:pt x="340424" y="2177732"/>
                    <a:pt x="346735" y="2171421"/>
                    <a:pt x="346735" y="2163645"/>
                  </a:cubicBezTo>
                  <a:cubicBezTo>
                    <a:pt x="350285" y="2163279"/>
                    <a:pt x="353651" y="2161913"/>
                    <a:pt x="356455" y="2159701"/>
                  </a:cubicBezTo>
                  <a:cubicBezTo>
                    <a:pt x="360216" y="2157814"/>
                    <a:pt x="364118" y="2156264"/>
                    <a:pt x="368146" y="2155053"/>
                  </a:cubicBezTo>
                  <a:cubicBezTo>
                    <a:pt x="375584" y="2152742"/>
                    <a:pt x="382881" y="2149967"/>
                    <a:pt x="389980" y="2146742"/>
                  </a:cubicBezTo>
                  <a:cubicBezTo>
                    <a:pt x="397305" y="2142516"/>
                    <a:pt x="395333" y="2134487"/>
                    <a:pt x="404066" y="2130261"/>
                  </a:cubicBezTo>
                  <a:cubicBezTo>
                    <a:pt x="405757" y="2129415"/>
                    <a:pt x="408433" y="2129415"/>
                    <a:pt x="410405" y="2128289"/>
                  </a:cubicBezTo>
                  <a:cubicBezTo>
                    <a:pt x="412377" y="2127162"/>
                    <a:pt x="412377" y="2125471"/>
                    <a:pt x="415054" y="2124626"/>
                  </a:cubicBezTo>
                  <a:cubicBezTo>
                    <a:pt x="419843" y="2123217"/>
                    <a:pt x="426041" y="2125894"/>
                    <a:pt x="431112" y="2124626"/>
                  </a:cubicBezTo>
                  <a:lnTo>
                    <a:pt x="431957" y="2120118"/>
                  </a:lnTo>
                  <a:cubicBezTo>
                    <a:pt x="436155" y="2118991"/>
                    <a:pt x="440578" y="2118991"/>
                    <a:pt x="444776" y="2120118"/>
                  </a:cubicBezTo>
                  <a:cubicBezTo>
                    <a:pt x="444776" y="2121668"/>
                    <a:pt x="444776" y="2123077"/>
                    <a:pt x="445762" y="2124626"/>
                  </a:cubicBezTo>
                  <a:cubicBezTo>
                    <a:pt x="452805" y="2124626"/>
                    <a:pt x="450551" y="2129275"/>
                    <a:pt x="453932" y="2132796"/>
                  </a:cubicBezTo>
                  <a:cubicBezTo>
                    <a:pt x="457312" y="2136318"/>
                    <a:pt x="463792" y="2136740"/>
                    <a:pt x="467173" y="2138853"/>
                  </a:cubicBezTo>
                  <a:cubicBezTo>
                    <a:pt x="471103" y="2141121"/>
                    <a:pt x="474583" y="2144079"/>
                    <a:pt x="477456" y="2147587"/>
                  </a:cubicBezTo>
                  <a:cubicBezTo>
                    <a:pt x="480555" y="2151813"/>
                    <a:pt x="480133" y="2157306"/>
                    <a:pt x="482809" y="2161673"/>
                  </a:cubicBezTo>
                  <a:cubicBezTo>
                    <a:pt x="496895" y="2182944"/>
                    <a:pt x="522673" y="2166322"/>
                    <a:pt x="541126" y="2166463"/>
                  </a:cubicBezTo>
                  <a:cubicBezTo>
                    <a:pt x="543887" y="2166251"/>
                    <a:pt x="546677" y="2166251"/>
                    <a:pt x="549437" y="2166463"/>
                  </a:cubicBezTo>
                  <a:cubicBezTo>
                    <a:pt x="554368" y="2167167"/>
                    <a:pt x="551832" y="2166463"/>
                    <a:pt x="554931" y="2169139"/>
                  </a:cubicBezTo>
                  <a:cubicBezTo>
                    <a:pt x="558030" y="2171815"/>
                    <a:pt x="556480" y="2172661"/>
                    <a:pt x="558171" y="2174069"/>
                  </a:cubicBezTo>
                  <a:cubicBezTo>
                    <a:pt x="560580" y="2175576"/>
                    <a:pt x="563073" y="2176943"/>
                    <a:pt x="565636" y="2178154"/>
                  </a:cubicBezTo>
                  <a:cubicBezTo>
                    <a:pt x="572962" y="2182380"/>
                    <a:pt x="572680" y="2184352"/>
                    <a:pt x="576061" y="2192241"/>
                  </a:cubicBezTo>
                  <a:cubicBezTo>
                    <a:pt x="578652" y="2197030"/>
                    <a:pt x="579878" y="2202439"/>
                    <a:pt x="579582" y="2207876"/>
                  </a:cubicBezTo>
                  <a:cubicBezTo>
                    <a:pt x="578413" y="2213539"/>
                    <a:pt x="576511" y="2219033"/>
                    <a:pt x="573948" y="2224216"/>
                  </a:cubicBezTo>
                  <a:cubicBezTo>
                    <a:pt x="572863" y="2226893"/>
                    <a:pt x="571919" y="2229612"/>
                    <a:pt x="571130" y="2232386"/>
                  </a:cubicBezTo>
                  <a:cubicBezTo>
                    <a:pt x="571130" y="2235908"/>
                    <a:pt x="572680" y="2240275"/>
                    <a:pt x="571130" y="2243515"/>
                  </a:cubicBezTo>
                  <a:cubicBezTo>
                    <a:pt x="569581" y="2246755"/>
                    <a:pt x="567045" y="2246191"/>
                    <a:pt x="565355" y="2248163"/>
                  </a:cubicBezTo>
                  <a:cubicBezTo>
                    <a:pt x="563566" y="2250699"/>
                    <a:pt x="561538" y="2253065"/>
                    <a:pt x="559298" y="2255207"/>
                  </a:cubicBezTo>
                  <a:cubicBezTo>
                    <a:pt x="553804" y="2259855"/>
                    <a:pt x="551410" y="2258587"/>
                    <a:pt x="545211" y="2260277"/>
                  </a:cubicBezTo>
                  <a:cubicBezTo>
                    <a:pt x="544507" y="2268166"/>
                    <a:pt x="540985" y="2272673"/>
                    <a:pt x="542676" y="2281125"/>
                  </a:cubicBezTo>
                  <a:cubicBezTo>
                    <a:pt x="543972" y="2281703"/>
                    <a:pt x="544845" y="2282956"/>
                    <a:pt x="544929" y="2284365"/>
                  </a:cubicBezTo>
                  <a:cubicBezTo>
                    <a:pt x="544929" y="2286337"/>
                    <a:pt x="544929" y="2288168"/>
                    <a:pt x="544929" y="2290141"/>
                  </a:cubicBezTo>
                  <a:cubicBezTo>
                    <a:pt x="546282" y="2293535"/>
                    <a:pt x="547423" y="2297015"/>
                    <a:pt x="548311" y="2300564"/>
                  </a:cubicBezTo>
                  <a:cubicBezTo>
                    <a:pt x="549846" y="2300762"/>
                    <a:pt x="551353" y="2301086"/>
                    <a:pt x="552818" y="2301550"/>
                  </a:cubicBezTo>
                  <a:cubicBezTo>
                    <a:pt x="552818" y="2302959"/>
                    <a:pt x="553522" y="2304509"/>
                    <a:pt x="553804" y="2305917"/>
                  </a:cubicBezTo>
                  <a:cubicBezTo>
                    <a:pt x="557481" y="2305889"/>
                    <a:pt x="561016" y="2307312"/>
                    <a:pt x="563665" y="2309861"/>
                  </a:cubicBezTo>
                  <a:cubicBezTo>
                    <a:pt x="566623" y="2312538"/>
                    <a:pt x="570708" y="2313946"/>
                    <a:pt x="573384" y="2316623"/>
                  </a:cubicBezTo>
                  <a:cubicBezTo>
                    <a:pt x="574539" y="2317426"/>
                    <a:pt x="575229" y="2318736"/>
                    <a:pt x="575215" y="2320144"/>
                  </a:cubicBezTo>
                  <a:cubicBezTo>
                    <a:pt x="576765" y="2322117"/>
                    <a:pt x="578455" y="2323384"/>
                    <a:pt x="580145" y="2325497"/>
                  </a:cubicBezTo>
                  <a:cubicBezTo>
                    <a:pt x="581836" y="2327610"/>
                    <a:pt x="580145" y="2329441"/>
                    <a:pt x="583244" y="2331977"/>
                  </a:cubicBezTo>
                  <a:cubicBezTo>
                    <a:pt x="586343" y="2334512"/>
                    <a:pt x="589302" y="2331977"/>
                    <a:pt x="591274" y="2334372"/>
                  </a:cubicBezTo>
                  <a:cubicBezTo>
                    <a:pt x="593246" y="2336766"/>
                    <a:pt x="591978" y="2337330"/>
                    <a:pt x="592260" y="2338738"/>
                  </a:cubicBezTo>
                  <a:cubicBezTo>
                    <a:pt x="592541" y="2340147"/>
                    <a:pt x="595218" y="2341274"/>
                    <a:pt x="596486" y="2342683"/>
                  </a:cubicBezTo>
                  <a:cubicBezTo>
                    <a:pt x="597753" y="2344091"/>
                    <a:pt x="599021" y="2346768"/>
                    <a:pt x="599867" y="2347613"/>
                  </a:cubicBezTo>
                  <a:cubicBezTo>
                    <a:pt x="600712" y="2348458"/>
                    <a:pt x="603106" y="2349303"/>
                    <a:pt x="604656" y="2350853"/>
                  </a:cubicBezTo>
                  <a:cubicBezTo>
                    <a:pt x="608290" y="2354388"/>
                    <a:pt x="612206" y="2357642"/>
                    <a:pt x="616347" y="2360572"/>
                  </a:cubicBezTo>
                  <a:cubicBezTo>
                    <a:pt x="621419" y="2363953"/>
                    <a:pt x="621559" y="2365925"/>
                    <a:pt x="622264" y="2371700"/>
                  </a:cubicBezTo>
                  <a:lnTo>
                    <a:pt x="626771" y="2372686"/>
                  </a:lnTo>
                  <a:cubicBezTo>
                    <a:pt x="626771" y="2376631"/>
                    <a:pt x="630293" y="2378743"/>
                    <a:pt x="630575" y="2382547"/>
                  </a:cubicBezTo>
                  <a:lnTo>
                    <a:pt x="634941" y="2383674"/>
                  </a:lnTo>
                  <a:cubicBezTo>
                    <a:pt x="634941" y="2392266"/>
                    <a:pt x="646915" y="2389449"/>
                    <a:pt x="646915" y="2399028"/>
                  </a:cubicBezTo>
                  <a:cubicBezTo>
                    <a:pt x="654803" y="2399028"/>
                    <a:pt x="657902" y="2409311"/>
                    <a:pt x="656775" y="2415368"/>
                  </a:cubicBezTo>
                  <a:cubicBezTo>
                    <a:pt x="656775" y="2418749"/>
                    <a:pt x="653113" y="2422411"/>
                    <a:pt x="654521" y="2427060"/>
                  </a:cubicBezTo>
                  <a:cubicBezTo>
                    <a:pt x="655930" y="2431708"/>
                    <a:pt x="659451" y="2431426"/>
                    <a:pt x="660156" y="2435230"/>
                  </a:cubicBezTo>
                  <a:cubicBezTo>
                    <a:pt x="661072" y="2444315"/>
                    <a:pt x="661072" y="2453472"/>
                    <a:pt x="660156" y="2462557"/>
                  </a:cubicBezTo>
                  <a:cubicBezTo>
                    <a:pt x="659790" y="2467163"/>
                    <a:pt x="660931" y="2471755"/>
                    <a:pt x="663396" y="2475658"/>
                  </a:cubicBezTo>
                  <a:cubicBezTo>
                    <a:pt x="666931" y="2478742"/>
                    <a:pt x="669650" y="2482673"/>
                    <a:pt x="671284" y="2487067"/>
                  </a:cubicBezTo>
                  <a:cubicBezTo>
                    <a:pt x="673158" y="2496266"/>
                    <a:pt x="669988" y="2505760"/>
                    <a:pt x="662973" y="2512000"/>
                  </a:cubicBezTo>
                  <a:cubicBezTo>
                    <a:pt x="659733" y="2515240"/>
                    <a:pt x="650014" y="2526087"/>
                    <a:pt x="644238" y="2526087"/>
                  </a:cubicBezTo>
                  <a:cubicBezTo>
                    <a:pt x="644238" y="2527495"/>
                    <a:pt x="643534" y="2529045"/>
                    <a:pt x="643252" y="2530453"/>
                  </a:cubicBezTo>
                  <a:cubicBezTo>
                    <a:pt x="635787" y="2531904"/>
                    <a:pt x="628969" y="2535708"/>
                    <a:pt x="623813" y="2541300"/>
                  </a:cubicBezTo>
                  <a:cubicBezTo>
                    <a:pt x="620714" y="2545948"/>
                    <a:pt x="622545" y="2550174"/>
                    <a:pt x="621841" y="2555386"/>
                  </a:cubicBezTo>
                  <a:cubicBezTo>
                    <a:pt x="620404" y="2559964"/>
                    <a:pt x="619460" y="2564697"/>
                    <a:pt x="619024" y="2569473"/>
                  </a:cubicBezTo>
                  <a:cubicBezTo>
                    <a:pt x="618193" y="2577755"/>
                    <a:pt x="616150" y="2585869"/>
                    <a:pt x="612967" y="2593560"/>
                  </a:cubicBezTo>
                  <a:cubicBezTo>
                    <a:pt x="612967" y="2593560"/>
                    <a:pt x="611135" y="2598913"/>
                    <a:pt x="610854" y="2599617"/>
                  </a:cubicBezTo>
                  <a:lnTo>
                    <a:pt x="610854" y="2602435"/>
                  </a:lnTo>
                  <a:cubicBezTo>
                    <a:pt x="610572" y="2604153"/>
                    <a:pt x="609459" y="2605618"/>
                    <a:pt x="607895" y="2606379"/>
                  </a:cubicBezTo>
                  <a:cubicBezTo>
                    <a:pt x="605543" y="2612027"/>
                    <a:pt x="604571" y="2618169"/>
                    <a:pt x="605078" y="2624268"/>
                  </a:cubicBezTo>
                  <a:lnTo>
                    <a:pt x="605078" y="2638355"/>
                  </a:lnTo>
                  <a:cubicBezTo>
                    <a:pt x="604529" y="2642975"/>
                    <a:pt x="605783" y="2647609"/>
                    <a:pt x="608600" y="2651314"/>
                  </a:cubicBezTo>
                  <a:cubicBezTo>
                    <a:pt x="613136" y="2658681"/>
                    <a:pt x="619827" y="2664485"/>
                    <a:pt x="627757" y="2667936"/>
                  </a:cubicBezTo>
                  <a:cubicBezTo>
                    <a:pt x="631617" y="2670387"/>
                    <a:pt x="635293" y="2673120"/>
                    <a:pt x="638745" y="2676106"/>
                  </a:cubicBezTo>
                  <a:cubicBezTo>
                    <a:pt x="642168" y="2678022"/>
                    <a:pt x="645379" y="2680290"/>
                    <a:pt x="648324" y="2682867"/>
                  </a:cubicBezTo>
                  <a:cubicBezTo>
                    <a:pt x="650620" y="2686882"/>
                    <a:pt x="651972" y="2691362"/>
                    <a:pt x="652268" y="2695968"/>
                  </a:cubicBezTo>
                  <a:cubicBezTo>
                    <a:pt x="653394" y="2700616"/>
                    <a:pt x="655789" y="2705406"/>
                    <a:pt x="657057" y="2710054"/>
                  </a:cubicBezTo>
                  <a:cubicBezTo>
                    <a:pt x="658325" y="2714703"/>
                    <a:pt x="658888" y="2714280"/>
                    <a:pt x="662691" y="2718224"/>
                  </a:cubicBezTo>
                  <a:cubicBezTo>
                    <a:pt x="666495" y="2722168"/>
                    <a:pt x="663396" y="2719210"/>
                    <a:pt x="665227" y="2723718"/>
                  </a:cubicBezTo>
                  <a:cubicBezTo>
                    <a:pt x="667058" y="2728225"/>
                    <a:pt x="666917" y="2729493"/>
                    <a:pt x="668044" y="2732169"/>
                  </a:cubicBezTo>
                  <a:cubicBezTo>
                    <a:pt x="671115" y="2741805"/>
                    <a:pt x="672073" y="2751989"/>
                    <a:pt x="670861" y="2762033"/>
                  </a:cubicBezTo>
                  <a:cubicBezTo>
                    <a:pt x="669791" y="2767287"/>
                    <a:pt x="669791" y="2772696"/>
                    <a:pt x="670861" y="2777950"/>
                  </a:cubicBezTo>
                  <a:cubicBezTo>
                    <a:pt x="671706" y="2779641"/>
                    <a:pt x="674242" y="2780204"/>
                    <a:pt x="675228" y="2781753"/>
                  </a:cubicBezTo>
                  <a:cubicBezTo>
                    <a:pt x="676214" y="2783303"/>
                    <a:pt x="675228" y="2786966"/>
                    <a:pt x="675228" y="2789642"/>
                  </a:cubicBezTo>
                  <a:cubicBezTo>
                    <a:pt x="675228" y="2792318"/>
                    <a:pt x="679877" y="2796403"/>
                    <a:pt x="681567" y="2799643"/>
                  </a:cubicBezTo>
                  <a:cubicBezTo>
                    <a:pt x="682370" y="2801714"/>
                    <a:pt x="683032" y="2803827"/>
                    <a:pt x="683539" y="2805982"/>
                  </a:cubicBezTo>
                  <a:cubicBezTo>
                    <a:pt x="683539" y="2806968"/>
                    <a:pt x="685511" y="2811194"/>
                    <a:pt x="685652" y="2812039"/>
                  </a:cubicBezTo>
                  <a:cubicBezTo>
                    <a:pt x="686779" y="2816265"/>
                    <a:pt x="685652" y="2818660"/>
                    <a:pt x="689596" y="2821759"/>
                  </a:cubicBezTo>
                  <a:cubicBezTo>
                    <a:pt x="693541" y="2824858"/>
                    <a:pt x="693541" y="2822463"/>
                    <a:pt x="695372" y="2824294"/>
                  </a:cubicBezTo>
                  <a:cubicBezTo>
                    <a:pt x="697203" y="2826126"/>
                    <a:pt x="695372" y="2828098"/>
                    <a:pt x="697203" y="2830633"/>
                  </a:cubicBezTo>
                  <a:cubicBezTo>
                    <a:pt x="699034" y="2833169"/>
                    <a:pt x="702133" y="2836127"/>
                    <a:pt x="702838" y="2841480"/>
                  </a:cubicBezTo>
                  <a:cubicBezTo>
                    <a:pt x="703119" y="2844240"/>
                    <a:pt x="703119" y="2847030"/>
                    <a:pt x="702838" y="2849790"/>
                  </a:cubicBezTo>
                  <a:cubicBezTo>
                    <a:pt x="702232" y="2851861"/>
                    <a:pt x="701471" y="2853890"/>
                    <a:pt x="700584" y="2855848"/>
                  </a:cubicBezTo>
                  <a:cubicBezTo>
                    <a:pt x="699104" y="2860806"/>
                    <a:pt x="699104" y="2866102"/>
                    <a:pt x="700584" y="2871061"/>
                  </a:cubicBezTo>
                  <a:cubicBezTo>
                    <a:pt x="701429" y="2872751"/>
                    <a:pt x="703683" y="2873596"/>
                    <a:pt x="704809" y="2875005"/>
                  </a:cubicBezTo>
                  <a:cubicBezTo>
                    <a:pt x="705937" y="2876414"/>
                    <a:pt x="705514" y="2878949"/>
                    <a:pt x="707345" y="2880640"/>
                  </a:cubicBezTo>
                  <a:cubicBezTo>
                    <a:pt x="709176" y="2882330"/>
                    <a:pt x="714670" y="2882752"/>
                    <a:pt x="718473" y="2885992"/>
                  </a:cubicBezTo>
                  <a:cubicBezTo>
                    <a:pt x="722277" y="2889232"/>
                    <a:pt x="723544" y="2892895"/>
                    <a:pt x="727348" y="2893599"/>
                  </a:cubicBezTo>
                  <a:cubicBezTo>
                    <a:pt x="725376" y="2900642"/>
                    <a:pt x="735518" y="2918391"/>
                    <a:pt x="743265" y="2918673"/>
                  </a:cubicBezTo>
                  <a:cubicBezTo>
                    <a:pt x="746406" y="2928054"/>
                    <a:pt x="747364" y="2938027"/>
                    <a:pt x="746082" y="2947831"/>
                  </a:cubicBezTo>
                  <a:lnTo>
                    <a:pt x="741575" y="2948817"/>
                  </a:lnTo>
                  <a:cubicBezTo>
                    <a:pt x="740589" y="2956424"/>
                    <a:pt x="736363" y="2960791"/>
                    <a:pt x="740307" y="2968257"/>
                  </a:cubicBezTo>
                  <a:cubicBezTo>
                    <a:pt x="744251" y="2975722"/>
                    <a:pt x="748618" y="2978117"/>
                    <a:pt x="749745" y="2986287"/>
                  </a:cubicBezTo>
                  <a:lnTo>
                    <a:pt x="754253" y="2987132"/>
                  </a:lnTo>
                  <a:cubicBezTo>
                    <a:pt x="754661" y="2989555"/>
                    <a:pt x="754943" y="2992006"/>
                    <a:pt x="755098" y="2994457"/>
                  </a:cubicBezTo>
                  <a:cubicBezTo>
                    <a:pt x="762282" y="2995162"/>
                    <a:pt x="764536" y="2999669"/>
                    <a:pt x="771156" y="3000514"/>
                  </a:cubicBezTo>
                  <a:cubicBezTo>
                    <a:pt x="779383" y="3001585"/>
                    <a:pt x="787750" y="3000866"/>
                    <a:pt x="795666" y="2998401"/>
                  </a:cubicBezTo>
                  <a:cubicBezTo>
                    <a:pt x="803062" y="2995204"/>
                    <a:pt x="810640" y="2992429"/>
                    <a:pt x="818345" y="2990090"/>
                  </a:cubicBezTo>
                  <a:cubicBezTo>
                    <a:pt x="821247" y="2989668"/>
                    <a:pt x="824050" y="2988766"/>
                    <a:pt x="826656" y="2987414"/>
                  </a:cubicBezTo>
                  <a:cubicBezTo>
                    <a:pt x="831446" y="2984878"/>
                    <a:pt x="831164" y="2983892"/>
                    <a:pt x="837503" y="2984033"/>
                  </a:cubicBezTo>
                  <a:cubicBezTo>
                    <a:pt x="852857" y="2984033"/>
                    <a:pt x="876099" y="2987837"/>
                    <a:pt x="889622" y="2981920"/>
                  </a:cubicBezTo>
                  <a:cubicBezTo>
                    <a:pt x="895017" y="2979976"/>
                    <a:pt x="900286" y="2977723"/>
                    <a:pt x="905399" y="2975159"/>
                  </a:cubicBezTo>
                  <a:cubicBezTo>
                    <a:pt x="909132" y="2973074"/>
                    <a:pt x="912597" y="2970524"/>
                    <a:pt x="915682" y="2967552"/>
                  </a:cubicBezTo>
                  <a:cubicBezTo>
                    <a:pt x="916175" y="2965552"/>
                    <a:pt x="917316" y="2963763"/>
                    <a:pt x="918922" y="2962481"/>
                  </a:cubicBezTo>
                  <a:cubicBezTo>
                    <a:pt x="921598" y="2960932"/>
                    <a:pt x="924556" y="2962481"/>
                    <a:pt x="927374" y="2962481"/>
                  </a:cubicBezTo>
                  <a:cubicBezTo>
                    <a:pt x="934036" y="2961143"/>
                    <a:pt x="940615" y="2959453"/>
                    <a:pt x="947095" y="2957410"/>
                  </a:cubicBezTo>
                  <a:cubicBezTo>
                    <a:pt x="953645" y="2956509"/>
                    <a:pt x="959927" y="2954255"/>
                    <a:pt x="965548" y="2950789"/>
                  </a:cubicBezTo>
                  <a:cubicBezTo>
                    <a:pt x="972506" y="2944958"/>
                    <a:pt x="979141" y="2938760"/>
                    <a:pt x="985409" y="2932196"/>
                  </a:cubicBezTo>
                  <a:cubicBezTo>
                    <a:pt x="989917" y="2928110"/>
                    <a:pt x="993861" y="2927124"/>
                    <a:pt x="996538" y="2921208"/>
                  </a:cubicBezTo>
                  <a:cubicBezTo>
                    <a:pt x="999214" y="2915292"/>
                    <a:pt x="999918" y="2912052"/>
                    <a:pt x="1002031" y="2907122"/>
                  </a:cubicBezTo>
                  <a:cubicBezTo>
                    <a:pt x="1005271" y="2899938"/>
                    <a:pt x="1004003" y="2894162"/>
                    <a:pt x="1008793" y="2887260"/>
                  </a:cubicBezTo>
                  <a:cubicBezTo>
                    <a:pt x="1009919" y="2885570"/>
                    <a:pt x="1011751" y="2881344"/>
                    <a:pt x="1012737" y="2880217"/>
                  </a:cubicBezTo>
                  <a:lnTo>
                    <a:pt x="1017104" y="2879090"/>
                  </a:lnTo>
                  <a:cubicBezTo>
                    <a:pt x="1018653" y="2877541"/>
                    <a:pt x="1019075" y="2875709"/>
                    <a:pt x="1020343" y="2874301"/>
                  </a:cubicBezTo>
                  <a:cubicBezTo>
                    <a:pt x="1028372" y="2864722"/>
                    <a:pt x="1049925" y="2866694"/>
                    <a:pt x="1051052" y="2850072"/>
                  </a:cubicBezTo>
                  <a:lnTo>
                    <a:pt x="1055559" y="2849086"/>
                  </a:lnTo>
                  <a:cubicBezTo>
                    <a:pt x="1055559" y="2842607"/>
                    <a:pt x="1061757" y="2838662"/>
                    <a:pt x="1064293" y="2833309"/>
                  </a:cubicBezTo>
                  <a:cubicBezTo>
                    <a:pt x="1066631" y="2827168"/>
                    <a:pt x="1067547" y="2820561"/>
                    <a:pt x="1066969" y="2814011"/>
                  </a:cubicBezTo>
                  <a:cubicBezTo>
                    <a:pt x="1066969" y="2802883"/>
                    <a:pt x="1062602" y="2785839"/>
                    <a:pt x="1075843" y="2781753"/>
                  </a:cubicBezTo>
                  <a:cubicBezTo>
                    <a:pt x="1081760" y="2780063"/>
                    <a:pt x="1086268" y="2781753"/>
                    <a:pt x="1091620" y="2778373"/>
                  </a:cubicBezTo>
                  <a:cubicBezTo>
                    <a:pt x="1093592" y="2777105"/>
                    <a:pt x="1095705" y="2774569"/>
                    <a:pt x="1097677" y="2773443"/>
                  </a:cubicBezTo>
                  <a:cubicBezTo>
                    <a:pt x="1099649" y="2772316"/>
                    <a:pt x="1104439" y="2774288"/>
                    <a:pt x="1107397" y="2772456"/>
                  </a:cubicBezTo>
                  <a:cubicBezTo>
                    <a:pt x="1113736" y="2768653"/>
                    <a:pt x="1112468" y="2758370"/>
                    <a:pt x="1116835" y="2754285"/>
                  </a:cubicBezTo>
                  <a:cubicBezTo>
                    <a:pt x="1118525" y="2752595"/>
                    <a:pt x="1121624" y="2752454"/>
                    <a:pt x="1123878" y="2750341"/>
                  </a:cubicBezTo>
                  <a:cubicBezTo>
                    <a:pt x="1126075" y="2748608"/>
                    <a:pt x="1127498" y="2746073"/>
                    <a:pt x="1127822" y="2743298"/>
                  </a:cubicBezTo>
                  <a:lnTo>
                    <a:pt x="1132330" y="2742312"/>
                  </a:lnTo>
                  <a:cubicBezTo>
                    <a:pt x="1134119" y="2733156"/>
                    <a:pt x="1133541" y="2723704"/>
                    <a:pt x="1130639" y="2714843"/>
                  </a:cubicBezTo>
                  <a:cubicBezTo>
                    <a:pt x="1129963" y="2710448"/>
                    <a:pt x="1128639" y="2706166"/>
                    <a:pt x="1126695" y="2702166"/>
                  </a:cubicBezTo>
                  <a:cubicBezTo>
                    <a:pt x="1123315" y="2698644"/>
                    <a:pt x="1118948" y="2701180"/>
                    <a:pt x="1118525" y="2693996"/>
                  </a:cubicBezTo>
                  <a:cubicBezTo>
                    <a:pt x="1105425" y="2693996"/>
                    <a:pt x="1106270" y="2673571"/>
                    <a:pt x="1108665" y="2664696"/>
                  </a:cubicBezTo>
                  <a:cubicBezTo>
                    <a:pt x="1112045" y="2651455"/>
                    <a:pt x="1127963" y="2645679"/>
                    <a:pt x="1138105" y="2640749"/>
                  </a:cubicBezTo>
                  <a:cubicBezTo>
                    <a:pt x="1143585" y="2638524"/>
                    <a:pt x="1148867" y="2635847"/>
                    <a:pt x="1153882" y="2632720"/>
                  </a:cubicBezTo>
                  <a:cubicBezTo>
                    <a:pt x="1159967" y="2627790"/>
                    <a:pt x="1165489" y="2622212"/>
                    <a:pt x="1170363" y="2616098"/>
                  </a:cubicBezTo>
                  <a:cubicBezTo>
                    <a:pt x="1177969" y="2607224"/>
                    <a:pt x="1189379" y="2605111"/>
                    <a:pt x="1190647" y="2592574"/>
                  </a:cubicBezTo>
                  <a:cubicBezTo>
                    <a:pt x="1195141" y="2592461"/>
                    <a:pt x="1199508" y="2591151"/>
                    <a:pt x="1203325" y="2588771"/>
                  </a:cubicBezTo>
                  <a:cubicBezTo>
                    <a:pt x="1204734" y="2587644"/>
                    <a:pt x="1205719" y="2585390"/>
                    <a:pt x="1207269" y="2584404"/>
                  </a:cubicBezTo>
                  <a:cubicBezTo>
                    <a:pt x="1208818" y="2583418"/>
                    <a:pt x="1212340" y="2584404"/>
                    <a:pt x="1214876" y="2583559"/>
                  </a:cubicBezTo>
                  <a:cubicBezTo>
                    <a:pt x="1217411" y="2582714"/>
                    <a:pt x="1220651" y="2578206"/>
                    <a:pt x="1223891" y="2576234"/>
                  </a:cubicBezTo>
                  <a:cubicBezTo>
                    <a:pt x="1227131" y="2574262"/>
                    <a:pt x="1228680" y="2576234"/>
                    <a:pt x="1231498" y="2573135"/>
                  </a:cubicBezTo>
                  <a:cubicBezTo>
                    <a:pt x="1236287" y="2567571"/>
                    <a:pt x="1240189" y="2561302"/>
                    <a:pt x="1243049" y="2554541"/>
                  </a:cubicBezTo>
                  <a:cubicBezTo>
                    <a:pt x="1246781" y="2544554"/>
                    <a:pt x="1246781" y="2533538"/>
                    <a:pt x="1243049" y="2523551"/>
                  </a:cubicBezTo>
                  <a:cubicBezTo>
                    <a:pt x="1240654" y="2519466"/>
                    <a:pt x="1236568" y="2516790"/>
                    <a:pt x="1234033" y="2512845"/>
                  </a:cubicBezTo>
                  <a:cubicBezTo>
                    <a:pt x="1231146" y="2507760"/>
                    <a:pt x="1229272" y="2502168"/>
                    <a:pt x="1228539" y="2496364"/>
                  </a:cubicBezTo>
                  <a:cubicBezTo>
                    <a:pt x="1227835" y="2485391"/>
                    <a:pt x="1227835" y="2474376"/>
                    <a:pt x="1228539" y="2463402"/>
                  </a:cubicBezTo>
                  <a:cubicBezTo>
                    <a:pt x="1228892" y="2457909"/>
                    <a:pt x="1228892" y="2452415"/>
                    <a:pt x="1228539" y="2446921"/>
                  </a:cubicBezTo>
                  <a:cubicBezTo>
                    <a:pt x="1228356" y="2444752"/>
                    <a:pt x="1227624" y="2442681"/>
                    <a:pt x="1226426" y="2440864"/>
                  </a:cubicBezTo>
                  <a:cubicBezTo>
                    <a:pt x="1224032" y="2436216"/>
                    <a:pt x="1224877" y="2438188"/>
                    <a:pt x="1220933" y="2435371"/>
                  </a:cubicBezTo>
                  <a:cubicBezTo>
                    <a:pt x="1213608" y="2430440"/>
                    <a:pt x="1206142" y="2426496"/>
                    <a:pt x="1199099" y="2421284"/>
                  </a:cubicBezTo>
                  <a:cubicBezTo>
                    <a:pt x="1194309" y="2417903"/>
                    <a:pt x="1191774" y="2416636"/>
                    <a:pt x="1189379" y="2411565"/>
                  </a:cubicBezTo>
                  <a:cubicBezTo>
                    <a:pt x="1187407" y="2406113"/>
                    <a:pt x="1186731" y="2400282"/>
                    <a:pt x="1187407" y="2394520"/>
                  </a:cubicBezTo>
                  <a:cubicBezTo>
                    <a:pt x="1187407" y="2383533"/>
                    <a:pt x="1187407" y="2372545"/>
                    <a:pt x="1187407" y="2361699"/>
                  </a:cubicBezTo>
                  <a:cubicBezTo>
                    <a:pt x="1187675" y="2356248"/>
                    <a:pt x="1188816" y="2350867"/>
                    <a:pt x="1190788" y="2345782"/>
                  </a:cubicBezTo>
                  <a:cubicBezTo>
                    <a:pt x="1191986" y="2340147"/>
                    <a:pt x="1193816" y="2334653"/>
                    <a:pt x="1196282" y="2329441"/>
                  </a:cubicBezTo>
                  <a:cubicBezTo>
                    <a:pt x="1198564" y="2325610"/>
                    <a:pt x="1201099" y="2321933"/>
                    <a:pt x="1203888" y="2318454"/>
                  </a:cubicBezTo>
                  <a:cubicBezTo>
                    <a:pt x="1206621" y="2313665"/>
                    <a:pt x="1210326" y="2309495"/>
                    <a:pt x="1214735" y="2306199"/>
                  </a:cubicBezTo>
                  <a:cubicBezTo>
                    <a:pt x="1221792" y="2302382"/>
                    <a:pt x="1228525" y="2298001"/>
                    <a:pt x="1234878" y="2293099"/>
                  </a:cubicBezTo>
                  <a:cubicBezTo>
                    <a:pt x="1237414" y="2291225"/>
                    <a:pt x="1239259" y="2288535"/>
                    <a:pt x="1240090" y="2285492"/>
                  </a:cubicBezTo>
                  <a:cubicBezTo>
                    <a:pt x="1241076" y="2282618"/>
                    <a:pt x="1241696" y="2279646"/>
                    <a:pt x="1241921" y="2276618"/>
                  </a:cubicBezTo>
                  <a:cubicBezTo>
                    <a:pt x="1241921" y="2273941"/>
                    <a:pt x="1245584" y="2271969"/>
                    <a:pt x="1246993" y="2269434"/>
                  </a:cubicBezTo>
                  <a:cubicBezTo>
                    <a:pt x="1248767" y="2264644"/>
                    <a:pt x="1250796" y="2259939"/>
                    <a:pt x="1253050" y="2255347"/>
                  </a:cubicBezTo>
                  <a:cubicBezTo>
                    <a:pt x="1257064" y="2248924"/>
                    <a:pt x="1260741" y="2242303"/>
                    <a:pt x="1264037" y="2235486"/>
                  </a:cubicBezTo>
                  <a:cubicBezTo>
                    <a:pt x="1266277" y="2230527"/>
                    <a:pt x="1269024" y="2225808"/>
                    <a:pt x="1272207" y="2221399"/>
                  </a:cubicBezTo>
                  <a:cubicBezTo>
                    <a:pt x="1276433" y="2217032"/>
                    <a:pt x="1282490" y="2216892"/>
                    <a:pt x="1286293" y="2210553"/>
                  </a:cubicBezTo>
                  <a:cubicBezTo>
                    <a:pt x="1291139" y="2201847"/>
                    <a:pt x="1298858" y="2195072"/>
                    <a:pt x="1308127" y="2191395"/>
                  </a:cubicBezTo>
                  <a:cubicBezTo>
                    <a:pt x="1310226" y="2190860"/>
                    <a:pt x="1312297" y="2190212"/>
                    <a:pt x="1314325" y="2189423"/>
                  </a:cubicBezTo>
                  <a:cubicBezTo>
                    <a:pt x="1316016" y="2188578"/>
                    <a:pt x="1317142" y="2186888"/>
                    <a:pt x="1318974" y="2185902"/>
                  </a:cubicBezTo>
                  <a:cubicBezTo>
                    <a:pt x="1320805" y="2184916"/>
                    <a:pt x="1325172" y="2184775"/>
                    <a:pt x="1327425" y="2182662"/>
                  </a:cubicBezTo>
                  <a:cubicBezTo>
                    <a:pt x="1329679" y="2180549"/>
                    <a:pt x="1331651" y="2177309"/>
                    <a:pt x="1335595" y="2174914"/>
                  </a:cubicBezTo>
                  <a:cubicBezTo>
                    <a:pt x="1341934" y="2170970"/>
                    <a:pt x="1342921" y="2162659"/>
                    <a:pt x="1349682" y="2158433"/>
                  </a:cubicBezTo>
                  <a:cubicBezTo>
                    <a:pt x="1351710" y="2158194"/>
                    <a:pt x="1353668" y="2157574"/>
                    <a:pt x="1355457" y="2156602"/>
                  </a:cubicBezTo>
                  <a:cubicBezTo>
                    <a:pt x="1359401" y="2153644"/>
                    <a:pt x="1356302" y="2154067"/>
                    <a:pt x="1357993" y="2150263"/>
                  </a:cubicBezTo>
                  <a:cubicBezTo>
                    <a:pt x="1359740" y="2147038"/>
                    <a:pt x="1360838" y="2143488"/>
                    <a:pt x="1361233" y="2139839"/>
                  </a:cubicBezTo>
                  <a:cubicBezTo>
                    <a:pt x="1362852" y="2139135"/>
                    <a:pt x="1364684" y="2139135"/>
                    <a:pt x="1366304" y="2139839"/>
                  </a:cubicBezTo>
                  <a:cubicBezTo>
                    <a:pt x="1367994" y="2139839"/>
                    <a:pt x="1367008" y="2134627"/>
                    <a:pt x="1368557" y="2133923"/>
                  </a:cubicBezTo>
                  <a:cubicBezTo>
                    <a:pt x="1368557" y="2128570"/>
                    <a:pt x="1371093" y="2125612"/>
                    <a:pt x="1371797" y="2120682"/>
                  </a:cubicBezTo>
                  <a:cubicBezTo>
                    <a:pt x="1371445" y="2114399"/>
                    <a:pt x="1371445" y="2108089"/>
                    <a:pt x="1371797" y="2101806"/>
                  </a:cubicBezTo>
                  <a:lnTo>
                    <a:pt x="1379263" y="2101102"/>
                  </a:lnTo>
                  <a:cubicBezTo>
                    <a:pt x="1380953" y="2094622"/>
                    <a:pt x="1378277" y="2090960"/>
                    <a:pt x="1383066" y="2085748"/>
                  </a:cubicBezTo>
                  <a:cubicBezTo>
                    <a:pt x="1387856" y="2080536"/>
                    <a:pt x="1387010" y="2078704"/>
                    <a:pt x="1387856" y="2071661"/>
                  </a:cubicBezTo>
                  <a:cubicBezTo>
                    <a:pt x="1388701" y="2064618"/>
                    <a:pt x="1392645" y="2064196"/>
                    <a:pt x="1393490" y="2057575"/>
                  </a:cubicBezTo>
                  <a:cubicBezTo>
                    <a:pt x="1393913" y="2050250"/>
                    <a:pt x="1393913" y="2042925"/>
                    <a:pt x="1393490" y="2035600"/>
                  </a:cubicBezTo>
                  <a:cubicBezTo>
                    <a:pt x="1393279" y="2032839"/>
                    <a:pt x="1393279" y="2030050"/>
                    <a:pt x="1393490" y="2027289"/>
                  </a:cubicBezTo>
                  <a:cubicBezTo>
                    <a:pt x="1393490" y="2023486"/>
                    <a:pt x="1395603" y="2022641"/>
                    <a:pt x="1396448" y="2019260"/>
                  </a:cubicBezTo>
                  <a:cubicBezTo>
                    <a:pt x="1397153" y="2011949"/>
                    <a:pt x="1397153" y="2004596"/>
                    <a:pt x="1396448" y="1997286"/>
                  </a:cubicBezTo>
                  <a:cubicBezTo>
                    <a:pt x="1396744" y="1991848"/>
                    <a:pt x="1397829" y="1986481"/>
                    <a:pt x="1399688" y="1981368"/>
                  </a:cubicBezTo>
                  <a:cubicBezTo>
                    <a:pt x="1400815" y="1977001"/>
                    <a:pt x="1405041" y="1968409"/>
                    <a:pt x="1396448" y="1967282"/>
                  </a:cubicBezTo>
                  <a:cubicBezTo>
                    <a:pt x="1392504" y="1966577"/>
                    <a:pt x="1392786" y="1969113"/>
                    <a:pt x="1390250" y="1969676"/>
                  </a:cubicBezTo>
                  <a:cubicBezTo>
                    <a:pt x="1387715" y="1970240"/>
                    <a:pt x="1381799" y="1969676"/>
                    <a:pt x="1378418" y="1970803"/>
                  </a:cubicBezTo>
                  <a:cubicBezTo>
                    <a:pt x="1375037" y="1971930"/>
                    <a:pt x="1374896" y="1974607"/>
                    <a:pt x="1371797" y="1975874"/>
                  </a:cubicBezTo>
                  <a:cubicBezTo>
                    <a:pt x="1370009" y="1975311"/>
                    <a:pt x="1368093" y="1975311"/>
                    <a:pt x="1366304" y="1975874"/>
                  </a:cubicBezTo>
                  <a:lnTo>
                    <a:pt x="1360669" y="1980382"/>
                  </a:lnTo>
                  <a:cubicBezTo>
                    <a:pt x="1353908" y="1985171"/>
                    <a:pt x="1349823" y="1981650"/>
                    <a:pt x="1342075" y="1983481"/>
                  </a:cubicBezTo>
                  <a:cubicBezTo>
                    <a:pt x="1338554" y="1984326"/>
                    <a:pt x="1337145" y="1985735"/>
                    <a:pt x="1333483" y="1986439"/>
                  </a:cubicBezTo>
                  <a:cubicBezTo>
                    <a:pt x="1329820" y="1987143"/>
                    <a:pt x="1325172" y="1986439"/>
                    <a:pt x="1320946" y="1986439"/>
                  </a:cubicBezTo>
                  <a:cubicBezTo>
                    <a:pt x="1318875" y="1987256"/>
                    <a:pt x="1316847" y="1988200"/>
                    <a:pt x="1314888" y="1989256"/>
                  </a:cubicBezTo>
                  <a:cubicBezTo>
                    <a:pt x="1312212" y="1990383"/>
                    <a:pt x="1309677" y="1990947"/>
                    <a:pt x="1306578" y="1991933"/>
                  </a:cubicBezTo>
                  <a:cubicBezTo>
                    <a:pt x="1300380" y="1994046"/>
                    <a:pt x="1296999" y="1999258"/>
                    <a:pt x="1289533" y="1999539"/>
                  </a:cubicBezTo>
                  <a:cubicBezTo>
                    <a:pt x="1282067" y="1999821"/>
                    <a:pt x="1276715" y="1999539"/>
                    <a:pt x="1270376" y="1999539"/>
                  </a:cubicBezTo>
                  <a:cubicBezTo>
                    <a:pt x="1264065" y="1998906"/>
                    <a:pt x="1257797" y="1997821"/>
                    <a:pt x="1251641" y="1996300"/>
                  </a:cubicBezTo>
                  <a:cubicBezTo>
                    <a:pt x="1251641" y="1992919"/>
                    <a:pt x="1248965" y="1991651"/>
                    <a:pt x="1248260" y="1988693"/>
                  </a:cubicBezTo>
                  <a:cubicBezTo>
                    <a:pt x="1247556" y="1985735"/>
                    <a:pt x="1248260" y="1979819"/>
                    <a:pt x="1248260" y="1975452"/>
                  </a:cubicBezTo>
                  <a:cubicBezTo>
                    <a:pt x="1247006" y="1974902"/>
                    <a:pt x="1246147" y="1973719"/>
                    <a:pt x="1246007" y="1972353"/>
                  </a:cubicBezTo>
                  <a:cubicBezTo>
                    <a:pt x="1246007" y="1969676"/>
                    <a:pt x="1247415" y="1966859"/>
                    <a:pt x="1246007" y="1964464"/>
                  </a:cubicBezTo>
                  <a:cubicBezTo>
                    <a:pt x="1242907" y="1962661"/>
                    <a:pt x="1239527" y="1961380"/>
                    <a:pt x="1236005" y="1960661"/>
                  </a:cubicBezTo>
                  <a:cubicBezTo>
                    <a:pt x="1236005" y="1959252"/>
                    <a:pt x="1235301" y="1957703"/>
                    <a:pt x="1234878" y="1956294"/>
                  </a:cubicBezTo>
                  <a:cubicBezTo>
                    <a:pt x="1226990" y="1956294"/>
                    <a:pt x="1220792" y="1948829"/>
                    <a:pt x="1213749" y="1947420"/>
                  </a:cubicBezTo>
                  <a:cubicBezTo>
                    <a:pt x="1208396" y="1946293"/>
                    <a:pt x="1202339" y="1948547"/>
                    <a:pt x="1197127" y="1947420"/>
                  </a:cubicBezTo>
                  <a:cubicBezTo>
                    <a:pt x="1191915" y="1946293"/>
                    <a:pt x="1190365" y="1944180"/>
                    <a:pt x="1186562" y="1944039"/>
                  </a:cubicBezTo>
                  <a:cubicBezTo>
                    <a:pt x="1189337" y="1937644"/>
                    <a:pt x="1188407" y="1930263"/>
                    <a:pt x="1184167" y="1924741"/>
                  </a:cubicBezTo>
                  <a:cubicBezTo>
                    <a:pt x="1182210" y="1922163"/>
                    <a:pt x="1179942" y="1919853"/>
                    <a:pt x="1177406" y="1917839"/>
                  </a:cubicBezTo>
                  <a:cubicBezTo>
                    <a:pt x="1174870" y="1916008"/>
                    <a:pt x="1169658" y="1916008"/>
                    <a:pt x="1167546" y="1913894"/>
                  </a:cubicBezTo>
                  <a:cubicBezTo>
                    <a:pt x="1165433" y="1911782"/>
                    <a:pt x="1164869" y="1906711"/>
                    <a:pt x="1163601" y="1904175"/>
                  </a:cubicBezTo>
                  <a:cubicBezTo>
                    <a:pt x="1162334" y="1901639"/>
                    <a:pt x="1160502" y="1898118"/>
                    <a:pt x="1158812" y="1895301"/>
                  </a:cubicBezTo>
                  <a:cubicBezTo>
                    <a:pt x="1157333" y="1892385"/>
                    <a:pt x="1155276" y="1889793"/>
                    <a:pt x="1152755" y="1887694"/>
                  </a:cubicBezTo>
                  <a:cubicBezTo>
                    <a:pt x="1150783" y="1886285"/>
                    <a:pt x="1148811" y="1887694"/>
                    <a:pt x="1146980" y="1885158"/>
                  </a:cubicBezTo>
                  <a:cubicBezTo>
                    <a:pt x="1145148" y="1882623"/>
                    <a:pt x="1146275" y="1881778"/>
                    <a:pt x="1145148" y="1878820"/>
                  </a:cubicBezTo>
                  <a:cubicBezTo>
                    <a:pt x="1141895" y="1872678"/>
                    <a:pt x="1139077" y="1866325"/>
                    <a:pt x="1136696" y="1859803"/>
                  </a:cubicBezTo>
                  <a:cubicBezTo>
                    <a:pt x="1135710" y="1855014"/>
                    <a:pt x="1136696" y="1852337"/>
                    <a:pt x="1134865" y="1847971"/>
                  </a:cubicBezTo>
                  <a:lnTo>
                    <a:pt x="1131907" y="1845435"/>
                  </a:lnTo>
                  <a:cubicBezTo>
                    <a:pt x="1130639" y="1843463"/>
                    <a:pt x="1131907" y="1840646"/>
                    <a:pt x="1130780" y="1838392"/>
                  </a:cubicBezTo>
                  <a:cubicBezTo>
                    <a:pt x="1129653" y="1836138"/>
                    <a:pt x="1127259" y="1830363"/>
                    <a:pt x="1125850" y="1826841"/>
                  </a:cubicBezTo>
                  <a:cubicBezTo>
                    <a:pt x="1126413" y="1825193"/>
                    <a:pt x="1126413" y="1823418"/>
                    <a:pt x="1125850" y="1821770"/>
                  </a:cubicBezTo>
                  <a:cubicBezTo>
                    <a:pt x="1125850" y="1821770"/>
                    <a:pt x="1121201" y="1820079"/>
                    <a:pt x="1120075" y="1819375"/>
                  </a:cubicBezTo>
                  <a:cubicBezTo>
                    <a:pt x="1112609" y="1814163"/>
                    <a:pt x="1111764" y="1808529"/>
                    <a:pt x="1102185" y="1807261"/>
                  </a:cubicBezTo>
                  <a:cubicBezTo>
                    <a:pt x="1101945" y="1805740"/>
                    <a:pt x="1101607" y="1804232"/>
                    <a:pt x="1101199" y="1802753"/>
                  </a:cubicBezTo>
                  <a:cubicBezTo>
                    <a:pt x="1092325" y="1802753"/>
                    <a:pt x="1090212" y="1796133"/>
                    <a:pt x="1087113" y="1788667"/>
                  </a:cubicBezTo>
                  <a:cubicBezTo>
                    <a:pt x="1086408" y="1786695"/>
                    <a:pt x="1083591" y="1784018"/>
                    <a:pt x="1083028" y="1781906"/>
                  </a:cubicBezTo>
                  <a:cubicBezTo>
                    <a:pt x="1082393" y="1777792"/>
                    <a:pt x="1081971" y="1773665"/>
                    <a:pt x="1081760" y="1769510"/>
                  </a:cubicBezTo>
                  <a:cubicBezTo>
                    <a:pt x="1080323" y="1763481"/>
                    <a:pt x="1077464" y="1757888"/>
                    <a:pt x="1073449" y="1753169"/>
                  </a:cubicBezTo>
                  <a:cubicBezTo>
                    <a:pt x="1071618" y="1751056"/>
                    <a:pt x="1070209" y="1749084"/>
                    <a:pt x="1068660" y="1746972"/>
                  </a:cubicBezTo>
                  <a:cubicBezTo>
                    <a:pt x="1066448" y="1744535"/>
                    <a:pt x="1064560" y="1741844"/>
                    <a:pt x="1063025" y="1738942"/>
                  </a:cubicBezTo>
                  <a:cubicBezTo>
                    <a:pt x="1062574" y="1735900"/>
                    <a:pt x="1061969" y="1732899"/>
                    <a:pt x="1061194" y="1729927"/>
                  </a:cubicBezTo>
                  <a:cubicBezTo>
                    <a:pt x="1059785" y="1726912"/>
                    <a:pt x="1057869" y="1724152"/>
                    <a:pt x="1055559" y="1721757"/>
                  </a:cubicBezTo>
                  <a:cubicBezTo>
                    <a:pt x="1051333" y="1716122"/>
                    <a:pt x="1053165" y="1708938"/>
                    <a:pt x="1049502" y="1703163"/>
                  </a:cubicBezTo>
                  <a:cubicBezTo>
                    <a:pt x="1046192" y="1698050"/>
                    <a:pt x="1042318" y="1693331"/>
                    <a:pt x="1037951" y="1689077"/>
                  </a:cubicBezTo>
                  <a:cubicBezTo>
                    <a:pt x="1034852" y="1685978"/>
                    <a:pt x="1032176" y="1684710"/>
                    <a:pt x="1030204" y="1680907"/>
                  </a:cubicBezTo>
                  <a:cubicBezTo>
                    <a:pt x="1030767" y="1679258"/>
                    <a:pt x="1030767" y="1677484"/>
                    <a:pt x="1030204" y="1675836"/>
                  </a:cubicBezTo>
                  <a:cubicBezTo>
                    <a:pt x="1029359" y="1674286"/>
                    <a:pt x="1026964" y="1673441"/>
                    <a:pt x="1025837" y="1672032"/>
                  </a:cubicBezTo>
                  <a:cubicBezTo>
                    <a:pt x="1021470" y="1666257"/>
                    <a:pt x="1024006" y="1659495"/>
                    <a:pt x="1019075" y="1654142"/>
                  </a:cubicBezTo>
                  <a:cubicBezTo>
                    <a:pt x="1014878" y="1649367"/>
                    <a:pt x="1012215" y="1643423"/>
                    <a:pt x="1011469" y="1637098"/>
                  </a:cubicBezTo>
                  <a:cubicBezTo>
                    <a:pt x="1011469" y="1633154"/>
                    <a:pt x="1009778" y="1614982"/>
                    <a:pt x="1014286" y="1614701"/>
                  </a:cubicBezTo>
                  <a:cubicBezTo>
                    <a:pt x="1018794" y="1614419"/>
                    <a:pt x="1020343" y="1619490"/>
                    <a:pt x="1022456" y="1620617"/>
                  </a:cubicBezTo>
                  <a:cubicBezTo>
                    <a:pt x="1024569" y="1621744"/>
                    <a:pt x="1030767" y="1621744"/>
                    <a:pt x="1033584" y="1623294"/>
                  </a:cubicBezTo>
                  <a:cubicBezTo>
                    <a:pt x="1040008" y="1626350"/>
                    <a:pt x="1044220" y="1632675"/>
                    <a:pt x="1044572" y="1639775"/>
                  </a:cubicBezTo>
                  <a:cubicBezTo>
                    <a:pt x="1044572" y="1644986"/>
                    <a:pt x="1043727" y="1645127"/>
                    <a:pt x="1047108" y="1648085"/>
                  </a:cubicBezTo>
                  <a:cubicBezTo>
                    <a:pt x="1050488" y="1651043"/>
                    <a:pt x="1053869" y="1650198"/>
                    <a:pt x="1056264" y="1652593"/>
                  </a:cubicBezTo>
                  <a:cubicBezTo>
                    <a:pt x="1057799" y="1654777"/>
                    <a:pt x="1059081" y="1657143"/>
                    <a:pt x="1060067" y="1659636"/>
                  </a:cubicBezTo>
                  <a:cubicBezTo>
                    <a:pt x="1061757" y="1662454"/>
                    <a:pt x="1063870" y="1665130"/>
                    <a:pt x="1065561" y="1667947"/>
                  </a:cubicBezTo>
                  <a:cubicBezTo>
                    <a:pt x="1068660" y="1673018"/>
                    <a:pt x="1074858" y="1679357"/>
                    <a:pt x="1074998" y="1685837"/>
                  </a:cubicBezTo>
                  <a:cubicBezTo>
                    <a:pt x="1080633" y="1686358"/>
                    <a:pt x="1085774" y="1689274"/>
                    <a:pt x="1089085" y="1693866"/>
                  </a:cubicBezTo>
                  <a:cubicBezTo>
                    <a:pt x="1094156" y="1698796"/>
                    <a:pt x="1096410" y="1708797"/>
                    <a:pt x="1104439" y="1707952"/>
                  </a:cubicBezTo>
                  <a:cubicBezTo>
                    <a:pt x="1105031" y="1713037"/>
                    <a:pt x="1106312" y="1718010"/>
                    <a:pt x="1108242" y="1722743"/>
                  </a:cubicBezTo>
                  <a:cubicBezTo>
                    <a:pt x="1110073" y="1726405"/>
                    <a:pt x="1113454" y="1726969"/>
                    <a:pt x="1113595" y="1731758"/>
                  </a:cubicBezTo>
                  <a:cubicBezTo>
                    <a:pt x="1117539" y="1731758"/>
                    <a:pt x="1119511" y="1731758"/>
                    <a:pt x="1122047" y="1734716"/>
                  </a:cubicBezTo>
                  <a:cubicBezTo>
                    <a:pt x="1124582" y="1737675"/>
                    <a:pt x="1124300" y="1741055"/>
                    <a:pt x="1125991" y="1743732"/>
                  </a:cubicBezTo>
                  <a:cubicBezTo>
                    <a:pt x="1129512" y="1749366"/>
                    <a:pt x="1138387" y="1748662"/>
                    <a:pt x="1140077" y="1753874"/>
                  </a:cubicBezTo>
                  <a:cubicBezTo>
                    <a:pt x="1141768" y="1759086"/>
                    <a:pt x="1137119" y="1769369"/>
                    <a:pt x="1140077" y="1775426"/>
                  </a:cubicBezTo>
                  <a:cubicBezTo>
                    <a:pt x="1142909" y="1780074"/>
                    <a:pt x="1147459" y="1783427"/>
                    <a:pt x="1152755" y="1784723"/>
                  </a:cubicBezTo>
                  <a:cubicBezTo>
                    <a:pt x="1153572" y="1789569"/>
                    <a:pt x="1155615" y="1794119"/>
                    <a:pt x="1158671" y="1797964"/>
                  </a:cubicBezTo>
                  <a:cubicBezTo>
                    <a:pt x="1161629" y="1802753"/>
                    <a:pt x="1162052" y="1808670"/>
                    <a:pt x="1169095" y="1809374"/>
                  </a:cubicBezTo>
                  <a:cubicBezTo>
                    <a:pt x="1169095" y="1810923"/>
                    <a:pt x="1169799" y="1812332"/>
                    <a:pt x="1170081" y="1813882"/>
                  </a:cubicBezTo>
                  <a:cubicBezTo>
                    <a:pt x="1176561" y="1815854"/>
                    <a:pt x="1182336" y="1812191"/>
                    <a:pt x="1186844" y="1819094"/>
                  </a:cubicBezTo>
                  <a:cubicBezTo>
                    <a:pt x="1189098" y="1822615"/>
                    <a:pt x="1188111" y="1823883"/>
                    <a:pt x="1188675" y="1828109"/>
                  </a:cubicBezTo>
                  <a:cubicBezTo>
                    <a:pt x="1189239" y="1832335"/>
                    <a:pt x="1190929" y="1832757"/>
                    <a:pt x="1191633" y="1836138"/>
                  </a:cubicBezTo>
                  <a:cubicBezTo>
                    <a:pt x="1192338" y="1839519"/>
                    <a:pt x="1191633" y="1841491"/>
                    <a:pt x="1193464" y="1845153"/>
                  </a:cubicBezTo>
                  <a:cubicBezTo>
                    <a:pt x="1195281" y="1847886"/>
                    <a:pt x="1197408" y="1850379"/>
                    <a:pt x="1199803" y="1852619"/>
                  </a:cubicBezTo>
                  <a:cubicBezTo>
                    <a:pt x="1204874" y="1857831"/>
                    <a:pt x="1212481" y="1857690"/>
                    <a:pt x="1213890" y="1866705"/>
                  </a:cubicBezTo>
                  <a:cubicBezTo>
                    <a:pt x="1214805" y="1881341"/>
                    <a:pt x="1214805" y="1896019"/>
                    <a:pt x="1213890" y="1910655"/>
                  </a:cubicBezTo>
                  <a:cubicBezTo>
                    <a:pt x="1213890" y="1918261"/>
                    <a:pt x="1216284" y="1919811"/>
                    <a:pt x="1221355" y="1924741"/>
                  </a:cubicBezTo>
                  <a:cubicBezTo>
                    <a:pt x="1223004" y="1926741"/>
                    <a:pt x="1224849" y="1928586"/>
                    <a:pt x="1226849" y="1930235"/>
                  </a:cubicBezTo>
                  <a:cubicBezTo>
                    <a:pt x="1230652" y="1932911"/>
                    <a:pt x="1233610" y="1931502"/>
                    <a:pt x="1238118" y="1932629"/>
                  </a:cubicBezTo>
                  <a:cubicBezTo>
                    <a:pt x="1238118" y="1939109"/>
                    <a:pt x="1238963" y="1939813"/>
                    <a:pt x="1244034" y="1943194"/>
                  </a:cubicBezTo>
                  <a:cubicBezTo>
                    <a:pt x="1249106" y="1946575"/>
                    <a:pt x="1250514" y="1950519"/>
                    <a:pt x="1254881" y="1951646"/>
                  </a:cubicBezTo>
                  <a:cubicBezTo>
                    <a:pt x="1259248" y="1952773"/>
                    <a:pt x="1263755" y="1949674"/>
                    <a:pt x="1268967" y="1948547"/>
                  </a:cubicBezTo>
                  <a:cubicBezTo>
                    <a:pt x="1271686" y="1948336"/>
                    <a:pt x="1274419" y="1948336"/>
                    <a:pt x="1277137" y="1948547"/>
                  </a:cubicBezTo>
                  <a:cubicBezTo>
                    <a:pt x="1280940" y="1948124"/>
                    <a:pt x="1284716" y="1947420"/>
                    <a:pt x="1288406" y="1946434"/>
                  </a:cubicBezTo>
                  <a:cubicBezTo>
                    <a:pt x="1292914" y="1945589"/>
                    <a:pt x="1300098" y="1947420"/>
                    <a:pt x="1304183" y="1945307"/>
                  </a:cubicBezTo>
                  <a:cubicBezTo>
                    <a:pt x="1305732" y="1944321"/>
                    <a:pt x="1306437" y="1941926"/>
                    <a:pt x="1307986" y="1940940"/>
                  </a:cubicBezTo>
                  <a:cubicBezTo>
                    <a:pt x="1309536" y="1939954"/>
                    <a:pt x="1313339" y="1939672"/>
                    <a:pt x="1315734" y="1938405"/>
                  </a:cubicBezTo>
                  <a:cubicBezTo>
                    <a:pt x="1318128" y="1937137"/>
                    <a:pt x="1322636" y="1932207"/>
                    <a:pt x="1327143" y="1930094"/>
                  </a:cubicBezTo>
                  <a:cubicBezTo>
                    <a:pt x="1331651" y="1927981"/>
                    <a:pt x="1335595" y="1923614"/>
                    <a:pt x="1343061" y="1923896"/>
                  </a:cubicBezTo>
                  <a:cubicBezTo>
                    <a:pt x="1347837" y="1923459"/>
                    <a:pt x="1352570" y="1922515"/>
                    <a:pt x="1357147" y="1921079"/>
                  </a:cubicBezTo>
                  <a:cubicBezTo>
                    <a:pt x="1362641" y="1920726"/>
                    <a:pt x="1368135" y="1920726"/>
                    <a:pt x="1373629" y="1921079"/>
                  </a:cubicBezTo>
                  <a:cubicBezTo>
                    <a:pt x="1378291" y="1921614"/>
                    <a:pt x="1382982" y="1920459"/>
                    <a:pt x="1386870" y="1917839"/>
                  </a:cubicBezTo>
                  <a:cubicBezTo>
                    <a:pt x="1389011" y="1914317"/>
                    <a:pt x="1390814" y="1910584"/>
                    <a:pt x="1392223" y="1906711"/>
                  </a:cubicBezTo>
                  <a:cubicBezTo>
                    <a:pt x="1394758" y="1901499"/>
                    <a:pt x="1394899" y="1900794"/>
                    <a:pt x="1400393" y="1898540"/>
                  </a:cubicBezTo>
                  <a:cubicBezTo>
                    <a:pt x="1401520" y="1898540"/>
                    <a:pt x="1405886" y="1896991"/>
                    <a:pt x="1406591" y="1896568"/>
                  </a:cubicBezTo>
                  <a:cubicBezTo>
                    <a:pt x="1407295" y="1896146"/>
                    <a:pt x="1409549" y="1893892"/>
                    <a:pt x="1411239" y="1893047"/>
                  </a:cubicBezTo>
                  <a:cubicBezTo>
                    <a:pt x="1421804" y="1887271"/>
                    <a:pt x="1432228" y="1896428"/>
                    <a:pt x="1434482" y="1880510"/>
                  </a:cubicBezTo>
                  <a:cubicBezTo>
                    <a:pt x="1439271" y="1880510"/>
                    <a:pt x="1445751" y="1873467"/>
                    <a:pt x="1448568" y="1869804"/>
                  </a:cubicBezTo>
                  <a:cubicBezTo>
                    <a:pt x="1451385" y="1866142"/>
                    <a:pt x="1450399" y="1864874"/>
                    <a:pt x="1452371" y="1862761"/>
                  </a:cubicBezTo>
                  <a:cubicBezTo>
                    <a:pt x="1454343" y="1860648"/>
                    <a:pt x="1458288" y="1860507"/>
                    <a:pt x="1460823" y="1857549"/>
                  </a:cubicBezTo>
                  <a:cubicBezTo>
                    <a:pt x="1463358" y="1854591"/>
                    <a:pt x="1461809" y="1852478"/>
                    <a:pt x="1464767" y="1850506"/>
                  </a:cubicBezTo>
                  <a:cubicBezTo>
                    <a:pt x="1466359" y="1849943"/>
                    <a:pt x="1468106" y="1849943"/>
                    <a:pt x="1469698" y="1850506"/>
                  </a:cubicBezTo>
                  <a:cubicBezTo>
                    <a:pt x="1473078" y="1849097"/>
                    <a:pt x="1473078" y="1846984"/>
                    <a:pt x="1475755" y="1845294"/>
                  </a:cubicBezTo>
                  <a:cubicBezTo>
                    <a:pt x="1481671" y="1841632"/>
                    <a:pt x="1489841" y="1846280"/>
                    <a:pt x="1497025" y="1842195"/>
                  </a:cubicBezTo>
                  <a:cubicBezTo>
                    <a:pt x="1504209" y="1838110"/>
                    <a:pt x="1504350" y="1834307"/>
                    <a:pt x="1507449" y="1828109"/>
                  </a:cubicBezTo>
                  <a:cubicBezTo>
                    <a:pt x="1507449" y="1826700"/>
                    <a:pt x="1507449" y="1825292"/>
                    <a:pt x="1508576" y="1823883"/>
                  </a:cubicBezTo>
                  <a:cubicBezTo>
                    <a:pt x="1510294" y="1823150"/>
                    <a:pt x="1511843" y="1822038"/>
                    <a:pt x="1513083" y="1820643"/>
                  </a:cubicBezTo>
                  <a:cubicBezTo>
                    <a:pt x="1513647" y="1818755"/>
                    <a:pt x="1513647" y="1816755"/>
                    <a:pt x="1513083" y="1814868"/>
                  </a:cubicBezTo>
                  <a:cubicBezTo>
                    <a:pt x="1513083" y="1812614"/>
                    <a:pt x="1515056" y="1811769"/>
                    <a:pt x="1515901" y="1809656"/>
                  </a:cubicBezTo>
                  <a:cubicBezTo>
                    <a:pt x="1516746" y="1807543"/>
                    <a:pt x="1517591" y="1804162"/>
                    <a:pt x="1518718" y="1801486"/>
                  </a:cubicBezTo>
                  <a:cubicBezTo>
                    <a:pt x="1518155" y="1799837"/>
                    <a:pt x="1518155" y="1798063"/>
                    <a:pt x="1518718" y="1796414"/>
                  </a:cubicBezTo>
                  <a:cubicBezTo>
                    <a:pt x="1519563" y="1794865"/>
                    <a:pt x="1521958" y="1794020"/>
                    <a:pt x="1523084" y="1792470"/>
                  </a:cubicBezTo>
                  <a:cubicBezTo>
                    <a:pt x="1524212" y="1790921"/>
                    <a:pt x="1524352" y="1787822"/>
                    <a:pt x="1527029" y="1785568"/>
                  </a:cubicBezTo>
                  <a:cubicBezTo>
                    <a:pt x="1529959" y="1783596"/>
                    <a:pt x="1533269" y="1782258"/>
                    <a:pt x="1536748" y="1781624"/>
                  </a:cubicBezTo>
                  <a:cubicBezTo>
                    <a:pt x="1536748" y="1780215"/>
                    <a:pt x="1537453" y="1778666"/>
                    <a:pt x="1537875" y="1777257"/>
                  </a:cubicBezTo>
                  <a:lnTo>
                    <a:pt x="1542242" y="1776130"/>
                  </a:lnTo>
                  <a:cubicBezTo>
                    <a:pt x="1542242" y="1771623"/>
                    <a:pt x="1545482" y="1768242"/>
                    <a:pt x="1546045" y="1763453"/>
                  </a:cubicBezTo>
                  <a:lnTo>
                    <a:pt x="1550553" y="1762607"/>
                  </a:lnTo>
                  <a:cubicBezTo>
                    <a:pt x="1552102" y="1749789"/>
                    <a:pt x="1564639" y="1734435"/>
                    <a:pt x="1549003" y="1723870"/>
                  </a:cubicBezTo>
                  <a:cubicBezTo>
                    <a:pt x="1546045" y="1721898"/>
                    <a:pt x="1544073" y="1722461"/>
                    <a:pt x="1540692" y="1721334"/>
                  </a:cubicBezTo>
                  <a:cubicBezTo>
                    <a:pt x="1537312" y="1720207"/>
                    <a:pt x="1534776" y="1717531"/>
                    <a:pt x="1531959" y="1716404"/>
                  </a:cubicBezTo>
                  <a:cubicBezTo>
                    <a:pt x="1525198" y="1713587"/>
                    <a:pt x="1517873" y="1714291"/>
                    <a:pt x="1512661" y="1707671"/>
                  </a:cubicBezTo>
                  <a:cubicBezTo>
                    <a:pt x="1510407" y="1704853"/>
                    <a:pt x="1510407" y="1701614"/>
                    <a:pt x="1508012" y="1699219"/>
                  </a:cubicBezTo>
                  <a:cubicBezTo>
                    <a:pt x="1505617" y="1696824"/>
                    <a:pt x="1501814" y="1696542"/>
                    <a:pt x="1498997" y="1693866"/>
                  </a:cubicBezTo>
                  <a:cubicBezTo>
                    <a:pt x="1497574" y="1692669"/>
                    <a:pt x="1496419" y="1691176"/>
                    <a:pt x="1495616" y="1689499"/>
                  </a:cubicBezTo>
                  <a:cubicBezTo>
                    <a:pt x="1493362" y="1688091"/>
                    <a:pt x="1490968" y="1689499"/>
                    <a:pt x="1488573" y="1688513"/>
                  </a:cubicBezTo>
                  <a:cubicBezTo>
                    <a:pt x="1485953" y="1686527"/>
                    <a:pt x="1483868" y="1683907"/>
                    <a:pt x="1482516" y="1680907"/>
                  </a:cubicBezTo>
                  <a:cubicBezTo>
                    <a:pt x="1480966" y="1678089"/>
                    <a:pt x="1481389" y="1673441"/>
                    <a:pt x="1479135" y="1670483"/>
                  </a:cubicBezTo>
                  <a:cubicBezTo>
                    <a:pt x="1477008" y="1668060"/>
                    <a:pt x="1474698" y="1665792"/>
                    <a:pt x="1472233" y="1663721"/>
                  </a:cubicBezTo>
                  <a:cubicBezTo>
                    <a:pt x="1466218" y="1658340"/>
                    <a:pt x="1457738" y="1656664"/>
                    <a:pt x="1450117" y="1659355"/>
                  </a:cubicBezTo>
                  <a:lnTo>
                    <a:pt x="1449272" y="1666679"/>
                  </a:lnTo>
                  <a:cubicBezTo>
                    <a:pt x="1442032" y="1666989"/>
                    <a:pt x="1435130" y="1669778"/>
                    <a:pt x="1429692" y="1674568"/>
                  </a:cubicBezTo>
                  <a:cubicBezTo>
                    <a:pt x="1427298" y="1676962"/>
                    <a:pt x="1427579" y="1678794"/>
                    <a:pt x="1425044" y="1680907"/>
                  </a:cubicBezTo>
                  <a:cubicBezTo>
                    <a:pt x="1422748" y="1682583"/>
                    <a:pt x="1420100" y="1683681"/>
                    <a:pt x="1417296" y="1684146"/>
                  </a:cubicBezTo>
                  <a:cubicBezTo>
                    <a:pt x="1417296" y="1685555"/>
                    <a:pt x="1416592" y="1687105"/>
                    <a:pt x="1416310" y="1688513"/>
                  </a:cubicBezTo>
                  <a:cubicBezTo>
                    <a:pt x="1411239" y="1688513"/>
                    <a:pt x="1410253" y="1693302"/>
                    <a:pt x="1406027" y="1694711"/>
                  </a:cubicBezTo>
                  <a:cubicBezTo>
                    <a:pt x="1400674" y="1695754"/>
                    <a:pt x="1395181" y="1695754"/>
                    <a:pt x="1389828" y="1694711"/>
                  </a:cubicBezTo>
                  <a:cubicBezTo>
                    <a:pt x="1389124" y="1688232"/>
                    <a:pt x="1387856" y="1688372"/>
                    <a:pt x="1384616" y="1683583"/>
                  </a:cubicBezTo>
                  <a:cubicBezTo>
                    <a:pt x="1381883" y="1677737"/>
                    <a:pt x="1380714" y="1671286"/>
                    <a:pt x="1381235" y="1664848"/>
                  </a:cubicBezTo>
                  <a:cubicBezTo>
                    <a:pt x="1379967" y="1652875"/>
                    <a:pt x="1366304" y="1653861"/>
                    <a:pt x="1356584" y="1654002"/>
                  </a:cubicBezTo>
                  <a:cubicBezTo>
                    <a:pt x="1348978" y="1654002"/>
                    <a:pt x="1346160" y="1655269"/>
                    <a:pt x="1342498" y="1648367"/>
                  </a:cubicBezTo>
                  <a:cubicBezTo>
                    <a:pt x="1340920" y="1644014"/>
                    <a:pt x="1338074" y="1640239"/>
                    <a:pt x="1334328" y="1637521"/>
                  </a:cubicBezTo>
                  <a:cubicBezTo>
                    <a:pt x="1329538" y="1634281"/>
                    <a:pt x="1329820" y="1630759"/>
                    <a:pt x="1326158" y="1626533"/>
                  </a:cubicBezTo>
                  <a:cubicBezTo>
                    <a:pt x="1322495" y="1622307"/>
                    <a:pt x="1317987" y="1622589"/>
                    <a:pt x="1317424" y="1616250"/>
                  </a:cubicBezTo>
                  <a:lnTo>
                    <a:pt x="1312917" y="1615123"/>
                  </a:lnTo>
                  <a:cubicBezTo>
                    <a:pt x="1312917" y="1613715"/>
                    <a:pt x="1312212" y="1612165"/>
                    <a:pt x="1311930" y="1610757"/>
                  </a:cubicBezTo>
                  <a:cubicBezTo>
                    <a:pt x="1299675" y="1609630"/>
                    <a:pt x="1303479" y="1595825"/>
                    <a:pt x="1301647" y="1588078"/>
                  </a:cubicBezTo>
                  <a:cubicBezTo>
                    <a:pt x="1301647" y="1585683"/>
                    <a:pt x="1299253" y="1585401"/>
                    <a:pt x="1298689" y="1582866"/>
                  </a:cubicBezTo>
                  <a:cubicBezTo>
                    <a:pt x="1298337" y="1580105"/>
                    <a:pt x="1298337" y="1577316"/>
                    <a:pt x="1298689" y="1574555"/>
                  </a:cubicBezTo>
                  <a:cubicBezTo>
                    <a:pt x="1298056" y="1569174"/>
                    <a:pt x="1298056" y="1563736"/>
                    <a:pt x="1298689" y="1558356"/>
                  </a:cubicBezTo>
                  <a:cubicBezTo>
                    <a:pt x="1302633" y="1558356"/>
                    <a:pt x="1304887" y="1565399"/>
                    <a:pt x="1307141" y="1568357"/>
                  </a:cubicBezTo>
                  <a:cubicBezTo>
                    <a:pt x="1312635" y="1575541"/>
                    <a:pt x="1316861" y="1574696"/>
                    <a:pt x="1325594" y="1574555"/>
                  </a:cubicBezTo>
                  <a:cubicBezTo>
                    <a:pt x="1337427" y="1574555"/>
                    <a:pt x="1343625" y="1588641"/>
                    <a:pt x="1355176" y="1588641"/>
                  </a:cubicBezTo>
                  <a:cubicBezTo>
                    <a:pt x="1355176" y="1590191"/>
                    <a:pt x="1355176" y="1591599"/>
                    <a:pt x="1356302" y="1593008"/>
                  </a:cubicBezTo>
                  <a:cubicBezTo>
                    <a:pt x="1363909" y="1593008"/>
                    <a:pt x="1366304" y="1600615"/>
                    <a:pt x="1367149" y="1607094"/>
                  </a:cubicBezTo>
                  <a:cubicBezTo>
                    <a:pt x="1370642" y="1607827"/>
                    <a:pt x="1373981" y="1609165"/>
                    <a:pt x="1377009" y="1611038"/>
                  </a:cubicBezTo>
                  <a:cubicBezTo>
                    <a:pt x="1381545" y="1612560"/>
                    <a:pt x="1386320" y="1613222"/>
                    <a:pt x="1391096" y="1613010"/>
                  </a:cubicBezTo>
                  <a:cubicBezTo>
                    <a:pt x="1394011" y="1612729"/>
                    <a:pt x="1396927" y="1613419"/>
                    <a:pt x="1399406" y="1614982"/>
                  </a:cubicBezTo>
                  <a:cubicBezTo>
                    <a:pt x="1403210" y="1618081"/>
                    <a:pt x="1399406" y="1617800"/>
                    <a:pt x="1401942" y="1621321"/>
                  </a:cubicBezTo>
                  <a:cubicBezTo>
                    <a:pt x="1403999" y="1624660"/>
                    <a:pt x="1406562" y="1627660"/>
                    <a:pt x="1409549" y="1630196"/>
                  </a:cubicBezTo>
                  <a:cubicBezTo>
                    <a:pt x="1424762" y="1645691"/>
                    <a:pt x="1448286" y="1632590"/>
                    <a:pt x="1467303" y="1638225"/>
                  </a:cubicBezTo>
                  <a:cubicBezTo>
                    <a:pt x="1467303" y="1639634"/>
                    <a:pt x="1467303" y="1641183"/>
                    <a:pt x="1468289" y="1642592"/>
                  </a:cubicBezTo>
                  <a:cubicBezTo>
                    <a:pt x="1471064" y="1643141"/>
                    <a:pt x="1473698" y="1644240"/>
                    <a:pt x="1476036" y="1645832"/>
                  </a:cubicBezTo>
                  <a:cubicBezTo>
                    <a:pt x="1478431" y="1647804"/>
                    <a:pt x="1478149" y="1649917"/>
                    <a:pt x="1480544" y="1652170"/>
                  </a:cubicBezTo>
                  <a:cubicBezTo>
                    <a:pt x="1482939" y="1654424"/>
                    <a:pt x="1493644" y="1656678"/>
                    <a:pt x="1498574" y="1658932"/>
                  </a:cubicBezTo>
                  <a:cubicBezTo>
                    <a:pt x="1504125" y="1662482"/>
                    <a:pt x="1510463" y="1664609"/>
                    <a:pt x="1517027" y="1665130"/>
                  </a:cubicBezTo>
                  <a:cubicBezTo>
                    <a:pt x="1524141" y="1664214"/>
                    <a:pt x="1531325" y="1664214"/>
                    <a:pt x="1538438" y="1665130"/>
                  </a:cubicBezTo>
                  <a:cubicBezTo>
                    <a:pt x="1538368" y="1665876"/>
                    <a:pt x="1538368" y="1666637"/>
                    <a:pt x="1538438" y="1667384"/>
                  </a:cubicBezTo>
                  <a:cubicBezTo>
                    <a:pt x="1546045" y="1666595"/>
                    <a:pt x="1553469" y="1664552"/>
                    <a:pt x="1560414" y="1661327"/>
                  </a:cubicBezTo>
                  <a:cubicBezTo>
                    <a:pt x="1564005" y="1659890"/>
                    <a:pt x="1567457" y="1658087"/>
                    <a:pt x="1570696" y="1655974"/>
                  </a:cubicBezTo>
                  <a:cubicBezTo>
                    <a:pt x="1570696" y="1654424"/>
                    <a:pt x="1571541" y="1653016"/>
                    <a:pt x="1571823" y="1651607"/>
                  </a:cubicBezTo>
                  <a:cubicBezTo>
                    <a:pt x="1573274" y="1650226"/>
                    <a:pt x="1574950" y="1649086"/>
                    <a:pt x="1576753" y="1648226"/>
                  </a:cubicBezTo>
                  <a:cubicBezTo>
                    <a:pt x="1586050" y="1642592"/>
                    <a:pt x="1592953" y="1648226"/>
                    <a:pt x="1601968" y="1650339"/>
                  </a:cubicBezTo>
                  <a:cubicBezTo>
                    <a:pt x="1610828" y="1651635"/>
                    <a:pt x="1619815" y="1651875"/>
                    <a:pt x="1628732" y="1651043"/>
                  </a:cubicBezTo>
                  <a:lnTo>
                    <a:pt x="1634367" y="1651043"/>
                  </a:lnTo>
                  <a:cubicBezTo>
                    <a:pt x="1636057" y="1651043"/>
                    <a:pt x="1637466" y="1652325"/>
                    <a:pt x="1637606" y="1654002"/>
                  </a:cubicBezTo>
                  <a:cubicBezTo>
                    <a:pt x="1640846" y="1655833"/>
                    <a:pt x="1644650" y="1657382"/>
                    <a:pt x="1647890" y="1659495"/>
                  </a:cubicBezTo>
                  <a:cubicBezTo>
                    <a:pt x="1654088" y="1663299"/>
                    <a:pt x="1659299" y="1665693"/>
                    <a:pt x="1661976" y="1672455"/>
                  </a:cubicBezTo>
                  <a:cubicBezTo>
                    <a:pt x="1664652" y="1679216"/>
                    <a:pt x="1664793" y="1676681"/>
                    <a:pt x="1669583" y="1678653"/>
                  </a:cubicBezTo>
                  <a:cubicBezTo>
                    <a:pt x="1674372" y="1680625"/>
                    <a:pt x="1676344" y="1680484"/>
                    <a:pt x="1679865" y="1682034"/>
                  </a:cubicBezTo>
                  <a:cubicBezTo>
                    <a:pt x="1688740" y="1685978"/>
                    <a:pt x="1693107" y="1683019"/>
                    <a:pt x="1694656" y="1694570"/>
                  </a:cubicBezTo>
                  <a:cubicBezTo>
                    <a:pt x="1700713" y="1694570"/>
                    <a:pt x="1704376" y="1701614"/>
                    <a:pt x="1708743" y="1705417"/>
                  </a:cubicBezTo>
                  <a:cubicBezTo>
                    <a:pt x="1713109" y="1709220"/>
                    <a:pt x="1714659" y="1706544"/>
                    <a:pt x="1719166" y="1708516"/>
                  </a:cubicBezTo>
                  <a:cubicBezTo>
                    <a:pt x="1721688" y="1710657"/>
                    <a:pt x="1723758" y="1713291"/>
                    <a:pt x="1725223" y="1716263"/>
                  </a:cubicBezTo>
                  <a:cubicBezTo>
                    <a:pt x="1726942" y="1719292"/>
                    <a:pt x="1728308" y="1722504"/>
                    <a:pt x="1729309" y="1725842"/>
                  </a:cubicBezTo>
                  <a:cubicBezTo>
                    <a:pt x="1730154" y="1729786"/>
                    <a:pt x="1729309" y="1733871"/>
                    <a:pt x="1731844" y="1736970"/>
                  </a:cubicBezTo>
                  <a:cubicBezTo>
                    <a:pt x="1732661" y="1738168"/>
                    <a:pt x="1734056" y="1738858"/>
                    <a:pt x="1735507" y="1738801"/>
                  </a:cubicBezTo>
                  <a:cubicBezTo>
                    <a:pt x="1737197" y="1740351"/>
                    <a:pt x="1737338" y="1742323"/>
                    <a:pt x="1738746" y="1743732"/>
                  </a:cubicBezTo>
                  <a:cubicBezTo>
                    <a:pt x="1741380" y="1746380"/>
                    <a:pt x="1745015" y="1747760"/>
                    <a:pt x="1748748" y="1747535"/>
                  </a:cubicBezTo>
                  <a:lnTo>
                    <a:pt x="1749593" y="1752183"/>
                  </a:lnTo>
                  <a:cubicBezTo>
                    <a:pt x="1752424" y="1752817"/>
                    <a:pt x="1755199" y="1753677"/>
                    <a:pt x="1757904" y="1754719"/>
                  </a:cubicBezTo>
                  <a:cubicBezTo>
                    <a:pt x="1761256" y="1754874"/>
                    <a:pt x="1764595" y="1755254"/>
                    <a:pt x="1767905" y="1755846"/>
                  </a:cubicBezTo>
                  <a:cubicBezTo>
                    <a:pt x="1768116" y="1757367"/>
                    <a:pt x="1768440" y="1758875"/>
                    <a:pt x="1768891" y="1760354"/>
                  </a:cubicBezTo>
                  <a:cubicBezTo>
                    <a:pt x="1773962" y="1760354"/>
                    <a:pt x="1774808" y="1765002"/>
                    <a:pt x="1779174" y="1766411"/>
                  </a:cubicBezTo>
                  <a:cubicBezTo>
                    <a:pt x="1785893" y="1766678"/>
                    <a:pt x="1792528" y="1764748"/>
                    <a:pt x="1798050" y="1760917"/>
                  </a:cubicBezTo>
                  <a:cubicBezTo>
                    <a:pt x="1799599" y="1759649"/>
                    <a:pt x="1799740" y="1757114"/>
                    <a:pt x="1801712" y="1755987"/>
                  </a:cubicBezTo>
                  <a:cubicBezTo>
                    <a:pt x="1805023" y="1754381"/>
                    <a:pt x="1808530" y="1753184"/>
                    <a:pt x="1812136" y="1752465"/>
                  </a:cubicBezTo>
                  <a:cubicBezTo>
                    <a:pt x="1820306" y="1752465"/>
                    <a:pt x="1817630" y="1759649"/>
                    <a:pt x="1817630" y="1766552"/>
                  </a:cubicBezTo>
                  <a:cubicBezTo>
                    <a:pt x="1818193" y="1772073"/>
                    <a:pt x="1818193" y="1777651"/>
                    <a:pt x="1817630" y="1783173"/>
                  </a:cubicBezTo>
                  <a:cubicBezTo>
                    <a:pt x="1817630" y="1785709"/>
                    <a:pt x="1815235" y="1785850"/>
                    <a:pt x="1814531" y="1788385"/>
                  </a:cubicBezTo>
                  <a:cubicBezTo>
                    <a:pt x="1813826" y="1790921"/>
                    <a:pt x="1814531" y="1795428"/>
                    <a:pt x="1814531" y="1798809"/>
                  </a:cubicBezTo>
                  <a:cubicBezTo>
                    <a:pt x="1814531" y="1802190"/>
                    <a:pt x="1810023" y="1810923"/>
                    <a:pt x="1812277" y="1816135"/>
                  </a:cubicBezTo>
                  <a:cubicBezTo>
                    <a:pt x="1814531" y="1821347"/>
                    <a:pt x="1820729" y="1818953"/>
                    <a:pt x="1821151" y="1826418"/>
                  </a:cubicBezTo>
                  <a:cubicBezTo>
                    <a:pt x="1829322" y="1827545"/>
                    <a:pt x="1829322" y="1827968"/>
                    <a:pt x="1831575" y="1835011"/>
                  </a:cubicBezTo>
                  <a:cubicBezTo>
                    <a:pt x="1832181" y="1837814"/>
                    <a:pt x="1833083" y="1840561"/>
                    <a:pt x="1834251" y="1843181"/>
                  </a:cubicBezTo>
                  <a:cubicBezTo>
                    <a:pt x="1836928" y="1848252"/>
                    <a:pt x="1836646" y="1847125"/>
                    <a:pt x="1841999" y="1849379"/>
                  </a:cubicBezTo>
                  <a:cubicBezTo>
                    <a:pt x="1847352" y="1851633"/>
                    <a:pt x="1848056" y="1855014"/>
                    <a:pt x="1848056" y="1862479"/>
                  </a:cubicBezTo>
                  <a:cubicBezTo>
                    <a:pt x="1848056" y="1869945"/>
                    <a:pt x="1848056" y="1876566"/>
                    <a:pt x="1848056" y="1884313"/>
                  </a:cubicBezTo>
                  <a:lnTo>
                    <a:pt x="1848056" y="1892624"/>
                  </a:lnTo>
                  <a:cubicBezTo>
                    <a:pt x="1848056" y="1897836"/>
                    <a:pt x="1848056" y="1897836"/>
                    <a:pt x="1850733" y="1900794"/>
                  </a:cubicBezTo>
                  <a:lnTo>
                    <a:pt x="1856226" y="1906288"/>
                  </a:lnTo>
                  <a:cubicBezTo>
                    <a:pt x="1859748" y="1909810"/>
                    <a:pt x="1859466" y="1907415"/>
                    <a:pt x="1864537" y="1908823"/>
                  </a:cubicBezTo>
                  <a:cubicBezTo>
                    <a:pt x="1875102" y="1911922"/>
                    <a:pt x="1880596" y="1927136"/>
                    <a:pt x="1881300" y="1936010"/>
                  </a:cubicBezTo>
                  <a:cubicBezTo>
                    <a:pt x="1886512" y="1936010"/>
                    <a:pt x="1887498" y="1937841"/>
                    <a:pt x="1889188" y="1941926"/>
                  </a:cubicBezTo>
                  <a:cubicBezTo>
                    <a:pt x="1888625" y="1943518"/>
                    <a:pt x="1888625" y="1945265"/>
                    <a:pt x="1889188" y="1946856"/>
                  </a:cubicBezTo>
                  <a:cubicBezTo>
                    <a:pt x="1890174" y="1948406"/>
                    <a:pt x="1892710" y="1948970"/>
                    <a:pt x="1893555" y="1950660"/>
                  </a:cubicBezTo>
                  <a:cubicBezTo>
                    <a:pt x="1897499" y="1957421"/>
                    <a:pt x="1892569" y="1969535"/>
                    <a:pt x="1894541" y="1977142"/>
                  </a:cubicBezTo>
                  <a:lnTo>
                    <a:pt x="1902007" y="1977847"/>
                  </a:lnTo>
                  <a:cubicBezTo>
                    <a:pt x="1902007" y="1980382"/>
                    <a:pt x="1902007" y="1982777"/>
                    <a:pt x="1902852" y="1985312"/>
                  </a:cubicBezTo>
                  <a:cubicBezTo>
                    <a:pt x="1904401" y="1985312"/>
                    <a:pt x="1905810" y="1985312"/>
                    <a:pt x="1907360" y="1986157"/>
                  </a:cubicBezTo>
                  <a:cubicBezTo>
                    <a:pt x="1908909" y="1987003"/>
                    <a:pt x="1908064" y="1989256"/>
                    <a:pt x="1908346" y="1990665"/>
                  </a:cubicBezTo>
                  <a:lnTo>
                    <a:pt x="1915671" y="1991651"/>
                  </a:lnTo>
                  <a:cubicBezTo>
                    <a:pt x="1916798" y="1995877"/>
                    <a:pt x="1915671" y="2000244"/>
                    <a:pt x="1916516" y="2004470"/>
                  </a:cubicBezTo>
                  <a:cubicBezTo>
                    <a:pt x="1918051" y="2004653"/>
                    <a:pt x="1919558" y="2004977"/>
                    <a:pt x="1921023" y="2005456"/>
                  </a:cubicBezTo>
                  <a:cubicBezTo>
                    <a:pt x="1921023" y="2009963"/>
                    <a:pt x="1925813" y="2012781"/>
                    <a:pt x="1924122" y="2017147"/>
                  </a:cubicBezTo>
                  <a:cubicBezTo>
                    <a:pt x="1926940" y="2019119"/>
                    <a:pt x="1925954" y="2021091"/>
                    <a:pt x="1927644" y="2023486"/>
                  </a:cubicBezTo>
                  <a:cubicBezTo>
                    <a:pt x="1929334" y="2025881"/>
                    <a:pt x="1932715" y="2027289"/>
                    <a:pt x="1932997" y="2031797"/>
                  </a:cubicBezTo>
                  <a:lnTo>
                    <a:pt x="1935251" y="2031797"/>
                  </a:lnTo>
                  <a:cubicBezTo>
                    <a:pt x="1935251" y="2033628"/>
                    <a:pt x="1932152" y="2032501"/>
                    <a:pt x="1932997" y="2034051"/>
                  </a:cubicBezTo>
                  <a:lnTo>
                    <a:pt x="1937504" y="2035178"/>
                  </a:lnTo>
                  <a:cubicBezTo>
                    <a:pt x="1938209" y="2042785"/>
                    <a:pt x="1944829" y="2044052"/>
                    <a:pt x="1951591" y="2042362"/>
                  </a:cubicBezTo>
                  <a:cubicBezTo>
                    <a:pt x="1952929" y="2032699"/>
                    <a:pt x="1959324" y="2024486"/>
                    <a:pt x="1968354" y="2020810"/>
                  </a:cubicBezTo>
                  <a:cubicBezTo>
                    <a:pt x="1970889" y="2019542"/>
                    <a:pt x="1972157" y="2020810"/>
                    <a:pt x="1974692" y="2018979"/>
                  </a:cubicBezTo>
                  <a:cubicBezTo>
                    <a:pt x="1977228" y="2017147"/>
                    <a:pt x="1975819" y="2015034"/>
                    <a:pt x="1977228" y="2013344"/>
                  </a:cubicBezTo>
                  <a:cubicBezTo>
                    <a:pt x="1982017" y="2007569"/>
                    <a:pt x="1987229" y="2010949"/>
                    <a:pt x="1987652" y="2001652"/>
                  </a:cubicBezTo>
                  <a:cubicBezTo>
                    <a:pt x="1988074" y="1992355"/>
                    <a:pt x="1987652" y="1979819"/>
                    <a:pt x="1987652" y="1968831"/>
                  </a:cubicBezTo>
                  <a:cubicBezTo>
                    <a:pt x="1987159" y="1963295"/>
                    <a:pt x="1987159" y="1957745"/>
                    <a:pt x="1987652" y="1952209"/>
                  </a:cubicBezTo>
                  <a:cubicBezTo>
                    <a:pt x="1988778" y="1947279"/>
                    <a:pt x="1992723" y="1944180"/>
                    <a:pt x="1993427" y="1938123"/>
                  </a:cubicBezTo>
                  <a:cubicBezTo>
                    <a:pt x="1994061" y="1927150"/>
                    <a:pt x="1994061" y="1916134"/>
                    <a:pt x="1993427" y="1905161"/>
                  </a:cubicBezTo>
                  <a:cubicBezTo>
                    <a:pt x="1993427" y="1896568"/>
                    <a:pt x="1989906" y="1878679"/>
                    <a:pt x="1996808" y="1872903"/>
                  </a:cubicBezTo>
                  <a:cubicBezTo>
                    <a:pt x="2000189" y="1870086"/>
                    <a:pt x="2004556" y="1870086"/>
                    <a:pt x="2007232" y="1866846"/>
                  </a:cubicBezTo>
                  <a:cubicBezTo>
                    <a:pt x="2009316" y="1863170"/>
                    <a:pt x="2010923" y="1859240"/>
                    <a:pt x="2012021" y="1855154"/>
                  </a:cubicBezTo>
                  <a:cubicBezTo>
                    <a:pt x="2015585" y="1846562"/>
                    <a:pt x="2020332" y="1838505"/>
                    <a:pt x="2026108" y="1831208"/>
                  </a:cubicBezTo>
                  <a:cubicBezTo>
                    <a:pt x="2029460" y="1827911"/>
                    <a:pt x="2033432" y="1825320"/>
                    <a:pt x="2037799" y="1823601"/>
                  </a:cubicBezTo>
                  <a:cubicBezTo>
                    <a:pt x="2040898" y="1821911"/>
                    <a:pt x="2040476" y="1822615"/>
                    <a:pt x="2042729" y="1820361"/>
                  </a:cubicBezTo>
                  <a:cubicBezTo>
                    <a:pt x="2044983" y="1818107"/>
                    <a:pt x="2045406" y="1815854"/>
                    <a:pt x="2046110" y="1814868"/>
                  </a:cubicBezTo>
                  <a:cubicBezTo>
                    <a:pt x="2050759" y="1806838"/>
                    <a:pt x="2057097" y="1800781"/>
                    <a:pt x="2061746" y="1792893"/>
                  </a:cubicBezTo>
                  <a:cubicBezTo>
                    <a:pt x="2066394" y="1785005"/>
                    <a:pt x="2065972" y="1777961"/>
                    <a:pt x="2073437" y="1771623"/>
                  </a:cubicBezTo>
                  <a:cubicBezTo>
                    <a:pt x="2076677" y="1768946"/>
                    <a:pt x="2080762" y="1768101"/>
                    <a:pt x="2083721" y="1765565"/>
                  </a:cubicBezTo>
                  <a:cubicBezTo>
                    <a:pt x="2087073" y="1762382"/>
                    <a:pt x="2089876" y="1758677"/>
                    <a:pt x="2092032" y="1754578"/>
                  </a:cubicBezTo>
                  <a:cubicBezTo>
                    <a:pt x="2092032" y="1753733"/>
                    <a:pt x="2093440" y="1749507"/>
                    <a:pt x="2094003" y="1748380"/>
                  </a:cubicBezTo>
                  <a:cubicBezTo>
                    <a:pt x="2094567" y="1747253"/>
                    <a:pt x="2095835" y="1744718"/>
                    <a:pt x="2096680" y="1742886"/>
                  </a:cubicBezTo>
                  <a:cubicBezTo>
                    <a:pt x="2098201" y="1739196"/>
                    <a:pt x="2100568" y="1735914"/>
                    <a:pt x="2103582" y="1733308"/>
                  </a:cubicBezTo>
                  <a:cubicBezTo>
                    <a:pt x="2112034" y="1725983"/>
                    <a:pt x="2124853" y="1732181"/>
                    <a:pt x="2135136" y="1729223"/>
                  </a:cubicBezTo>
                  <a:cubicBezTo>
                    <a:pt x="2139080" y="1728096"/>
                    <a:pt x="2141193" y="1724011"/>
                    <a:pt x="2144574" y="1722179"/>
                  </a:cubicBezTo>
                  <a:cubicBezTo>
                    <a:pt x="2149786" y="1721109"/>
                    <a:pt x="2155152" y="1721109"/>
                    <a:pt x="2160350" y="1722179"/>
                  </a:cubicBezTo>
                  <a:cubicBezTo>
                    <a:pt x="2166971" y="1722179"/>
                    <a:pt x="2170211" y="1721194"/>
                    <a:pt x="2174437" y="1726969"/>
                  </a:cubicBezTo>
                  <a:cubicBezTo>
                    <a:pt x="2176409" y="1729927"/>
                    <a:pt x="2175563" y="1730068"/>
                    <a:pt x="2176972" y="1733167"/>
                  </a:cubicBezTo>
                  <a:cubicBezTo>
                    <a:pt x="2178381" y="1736266"/>
                    <a:pt x="2178662" y="1739365"/>
                    <a:pt x="2179790" y="1741478"/>
                  </a:cubicBezTo>
                  <a:cubicBezTo>
                    <a:pt x="2182043" y="1745704"/>
                    <a:pt x="2185424" y="1746549"/>
                    <a:pt x="2188100" y="1749507"/>
                  </a:cubicBezTo>
                  <a:cubicBezTo>
                    <a:pt x="2190777" y="1752465"/>
                    <a:pt x="2191481" y="1754719"/>
                    <a:pt x="2198524" y="1755423"/>
                  </a:cubicBezTo>
                  <a:cubicBezTo>
                    <a:pt x="2199243" y="1762185"/>
                    <a:pt x="2200989" y="1768791"/>
                    <a:pt x="2203736" y="1775003"/>
                  </a:cubicBezTo>
                  <a:cubicBezTo>
                    <a:pt x="2205370" y="1777102"/>
                    <a:pt x="2207497" y="1778736"/>
                    <a:pt x="2209934" y="1779793"/>
                  </a:cubicBezTo>
                  <a:cubicBezTo>
                    <a:pt x="2212582" y="1780919"/>
                    <a:pt x="2215315" y="1781863"/>
                    <a:pt x="2218104" y="1782610"/>
                  </a:cubicBezTo>
                  <a:cubicBezTo>
                    <a:pt x="2220780" y="1782610"/>
                    <a:pt x="2223175" y="1781483"/>
                    <a:pt x="2225852" y="1782610"/>
                  </a:cubicBezTo>
                  <a:cubicBezTo>
                    <a:pt x="2228528" y="1783737"/>
                    <a:pt x="2229796" y="1786272"/>
                    <a:pt x="2231909" y="1787540"/>
                  </a:cubicBezTo>
                  <a:cubicBezTo>
                    <a:pt x="2234585" y="1788371"/>
                    <a:pt x="2237177" y="1789456"/>
                    <a:pt x="2239657" y="1790780"/>
                  </a:cubicBezTo>
                  <a:cubicBezTo>
                    <a:pt x="2241487" y="1793315"/>
                    <a:pt x="2239657" y="1797682"/>
                    <a:pt x="2240642" y="1800781"/>
                  </a:cubicBezTo>
                  <a:lnTo>
                    <a:pt x="2245150" y="1801626"/>
                  </a:lnTo>
                  <a:cubicBezTo>
                    <a:pt x="2247826" y="1810783"/>
                    <a:pt x="2243882" y="1820784"/>
                    <a:pt x="2247685" y="1829799"/>
                  </a:cubicBezTo>
                  <a:cubicBezTo>
                    <a:pt x="2249418" y="1832954"/>
                    <a:pt x="2250615" y="1836391"/>
                    <a:pt x="2251207" y="1839941"/>
                  </a:cubicBezTo>
                  <a:cubicBezTo>
                    <a:pt x="2250925" y="1844393"/>
                    <a:pt x="2250925" y="1848872"/>
                    <a:pt x="2251207" y="1853323"/>
                  </a:cubicBezTo>
                  <a:lnTo>
                    <a:pt x="2258673" y="1854028"/>
                  </a:lnTo>
                  <a:cubicBezTo>
                    <a:pt x="2258673" y="1856563"/>
                    <a:pt x="2258673" y="1858958"/>
                    <a:pt x="2258673" y="1861493"/>
                  </a:cubicBezTo>
                  <a:cubicBezTo>
                    <a:pt x="2262208" y="1862198"/>
                    <a:pt x="2265843" y="1862198"/>
                    <a:pt x="2269378" y="1861493"/>
                  </a:cubicBezTo>
                  <a:cubicBezTo>
                    <a:pt x="2274449" y="1860648"/>
                    <a:pt x="2274590" y="1860085"/>
                    <a:pt x="2276844" y="1855295"/>
                  </a:cubicBezTo>
                  <a:cubicBezTo>
                    <a:pt x="2277971" y="1852619"/>
                    <a:pt x="2279802" y="1850788"/>
                    <a:pt x="2280929" y="1848534"/>
                  </a:cubicBezTo>
                  <a:cubicBezTo>
                    <a:pt x="2282056" y="1846280"/>
                    <a:pt x="2282338" y="1841350"/>
                    <a:pt x="2284874" y="1838814"/>
                  </a:cubicBezTo>
                  <a:cubicBezTo>
                    <a:pt x="2287409" y="1836279"/>
                    <a:pt x="2301636" y="1836842"/>
                    <a:pt x="2307552" y="1836842"/>
                  </a:cubicBezTo>
                  <a:cubicBezTo>
                    <a:pt x="2318399" y="1836842"/>
                    <a:pt x="2323047" y="1835856"/>
                    <a:pt x="2324456" y="1847266"/>
                  </a:cubicBezTo>
                  <a:lnTo>
                    <a:pt x="2329104" y="1848252"/>
                  </a:lnTo>
                  <a:cubicBezTo>
                    <a:pt x="2330795" y="1854028"/>
                    <a:pt x="2329104" y="1857972"/>
                    <a:pt x="2327414" y="1863606"/>
                  </a:cubicBezTo>
                  <a:cubicBezTo>
                    <a:pt x="2326935" y="1868283"/>
                    <a:pt x="2326935" y="1873016"/>
                    <a:pt x="2327414" y="1877693"/>
                  </a:cubicBezTo>
                  <a:cubicBezTo>
                    <a:pt x="2326766" y="1882369"/>
                    <a:pt x="2326766" y="1887102"/>
                    <a:pt x="2327414" y="1891779"/>
                  </a:cubicBezTo>
                  <a:cubicBezTo>
                    <a:pt x="2328682" y="1894737"/>
                    <a:pt x="2332908" y="1895441"/>
                    <a:pt x="2335866" y="1896991"/>
                  </a:cubicBezTo>
                  <a:cubicBezTo>
                    <a:pt x="2335866" y="1907837"/>
                    <a:pt x="2340796" y="1909669"/>
                    <a:pt x="2351784" y="1911077"/>
                  </a:cubicBezTo>
                  <a:cubicBezTo>
                    <a:pt x="2351784" y="1915021"/>
                    <a:pt x="2354601" y="1917557"/>
                    <a:pt x="2355023" y="1921501"/>
                  </a:cubicBezTo>
                  <a:cubicBezTo>
                    <a:pt x="2355376" y="1926995"/>
                    <a:pt x="2355376" y="1932489"/>
                    <a:pt x="2355023" y="1937982"/>
                  </a:cubicBezTo>
                  <a:cubicBezTo>
                    <a:pt x="2355023" y="1947983"/>
                    <a:pt x="2355023" y="1958126"/>
                    <a:pt x="2355023" y="1968127"/>
                  </a:cubicBezTo>
                  <a:cubicBezTo>
                    <a:pt x="2355023" y="1973057"/>
                    <a:pt x="2355023" y="1975029"/>
                    <a:pt x="2358404" y="1978551"/>
                  </a:cubicBezTo>
                  <a:cubicBezTo>
                    <a:pt x="2361785" y="1982072"/>
                    <a:pt x="2361785" y="1978551"/>
                    <a:pt x="2363475" y="1981650"/>
                  </a:cubicBezTo>
                  <a:cubicBezTo>
                    <a:pt x="2363898" y="1984453"/>
                    <a:pt x="2363898" y="1987298"/>
                    <a:pt x="2363475" y="1990102"/>
                  </a:cubicBezTo>
                  <a:cubicBezTo>
                    <a:pt x="2364053" y="1994863"/>
                    <a:pt x="2364996" y="1999568"/>
                    <a:pt x="2366292" y="2004188"/>
                  </a:cubicBezTo>
                  <a:cubicBezTo>
                    <a:pt x="2366151" y="2006766"/>
                    <a:pt x="2366151" y="2009358"/>
                    <a:pt x="2366292" y="2011935"/>
                  </a:cubicBezTo>
                  <a:cubicBezTo>
                    <a:pt x="2366292" y="2013626"/>
                    <a:pt x="2368828" y="2015034"/>
                    <a:pt x="2368969" y="2017429"/>
                  </a:cubicBezTo>
                  <a:lnTo>
                    <a:pt x="2373336" y="2018556"/>
                  </a:lnTo>
                  <a:cubicBezTo>
                    <a:pt x="2373815" y="2020021"/>
                    <a:pt x="2374139" y="2021528"/>
                    <a:pt x="2374322" y="2023064"/>
                  </a:cubicBezTo>
                  <a:lnTo>
                    <a:pt x="2381647" y="2023909"/>
                  </a:lnTo>
                  <a:cubicBezTo>
                    <a:pt x="2381647" y="2030388"/>
                    <a:pt x="2385732" y="2029543"/>
                    <a:pt x="2389676" y="2032361"/>
                  </a:cubicBezTo>
                  <a:cubicBezTo>
                    <a:pt x="2392803" y="2034840"/>
                    <a:pt x="2395155" y="2038164"/>
                    <a:pt x="2396437" y="2041939"/>
                  </a:cubicBezTo>
                  <a:cubicBezTo>
                    <a:pt x="2397423" y="2043770"/>
                    <a:pt x="2398409" y="2045461"/>
                    <a:pt x="2399254" y="2047433"/>
                  </a:cubicBezTo>
                  <a:cubicBezTo>
                    <a:pt x="2400100" y="2049405"/>
                    <a:pt x="2400804" y="2052786"/>
                    <a:pt x="2401226" y="2053631"/>
                  </a:cubicBezTo>
                  <a:cubicBezTo>
                    <a:pt x="2403199" y="2057293"/>
                    <a:pt x="2406439" y="2059125"/>
                    <a:pt x="2408974" y="2062505"/>
                  </a:cubicBezTo>
                  <a:cubicBezTo>
                    <a:pt x="2411509" y="2065886"/>
                    <a:pt x="2410523" y="2066449"/>
                    <a:pt x="2411509" y="2067999"/>
                  </a:cubicBezTo>
                  <a:cubicBezTo>
                    <a:pt x="2412496" y="2069548"/>
                    <a:pt x="2414327" y="2069971"/>
                    <a:pt x="2415172" y="2072647"/>
                  </a:cubicBezTo>
                  <a:cubicBezTo>
                    <a:pt x="2416721" y="2077578"/>
                    <a:pt x="2414045" y="2083494"/>
                    <a:pt x="2415172" y="2088565"/>
                  </a:cubicBezTo>
                  <a:cubicBezTo>
                    <a:pt x="2416581" y="2092439"/>
                    <a:pt x="2418370" y="2096172"/>
                    <a:pt x="2420525" y="2099693"/>
                  </a:cubicBezTo>
                  <a:cubicBezTo>
                    <a:pt x="2424187" y="2103074"/>
                    <a:pt x="2428131" y="2100820"/>
                    <a:pt x="2428836" y="2107863"/>
                  </a:cubicBezTo>
                  <a:cubicBezTo>
                    <a:pt x="2437992" y="2107863"/>
                    <a:pt x="2431090" y="2118428"/>
                    <a:pt x="2435738" y="2123077"/>
                  </a:cubicBezTo>
                  <a:cubicBezTo>
                    <a:pt x="2440387" y="2127725"/>
                    <a:pt x="2441232" y="2123922"/>
                    <a:pt x="2444894" y="2124626"/>
                  </a:cubicBezTo>
                  <a:cubicBezTo>
                    <a:pt x="2448557" y="2125331"/>
                    <a:pt x="2448979" y="2128007"/>
                    <a:pt x="2452501" y="2128007"/>
                  </a:cubicBezTo>
                  <a:lnTo>
                    <a:pt x="2453346" y="2135332"/>
                  </a:lnTo>
                  <a:lnTo>
                    <a:pt x="2460671" y="2136177"/>
                  </a:lnTo>
                  <a:cubicBezTo>
                    <a:pt x="2461516" y="2144629"/>
                    <a:pt x="2463207" y="2146319"/>
                    <a:pt x="2471658" y="2147164"/>
                  </a:cubicBezTo>
                  <a:cubicBezTo>
                    <a:pt x="2471785" y="2150179"/>
                    <a:pt x="2472602" y="2153109"/>
                    <a:pt x="2474053" y="2155757"/>
                  </a:cubicBezTo>
                  <a:lnTo>
                    <a:pt x="2477011" y="2158292"/>
                  </a:lnTo>
                  <a:cubicBezTo>
                    <a:pt x="2478561" y="2160969"/>
                    <a:pt x="2477011" y="2163364"/>
                    <a:pt x="2477011" y="2166040"/>
                  </a:cubicBezTo>
                  <a:cubicBezTo>
                    <a:pt x="2477011" y="2168716"/>
                    <a:pt x="2481237" y="2170829"/>
                    <a:pt x="2485322" y="2171393"/>
                  </a:cubicBezTo>
                  <a:cubicBezTo>
                    <a:pt x="2491802" y="2172379"/>
                    <a:pt x="2492787" y="2171393"/>
                    <a:pt x="2493633" y="2165899"/>
                  </a:cubicBezTo>
                  <a:cubicBezTo>
                    <a:pt x="2494760" y="2157673"/>
                    <a:pt x="2494760" y="2149334"/>
                    <a:pt x="2493633" y="2141107"/>
                  </a:cubicBezTo>
                  <a:cubicBezTo>
                    <a:pt x="2493464" y="2139727"/>
                    <a:pt x="2492619" y="2138515"/>
                    <a:pt x="2491379" y="2137867"/>
                  </a:cubicBezTo>
                  <a:cubicBezTo>
                    <a:pt x="2491238" y="2135332"/>
                    <a:pt x="2491238" y="2132796"/>
                    <a:pt x="2491379" y="2130261"/>
                  </a:cubicBezTo>
                  <a:cubicBezTo>
                    <a:pt x="2491379" y="2126176"/>
                    <a:pt x="2488280" y="2123922"/>
                    <a:pt x="2487998" y="2119837"/>
                  </a:cubicBezTo>
                  <a:lnTo>
                    <a:pt x="2483491" y="2118851"/>
                  </a:lnTo>
                  <a:cubicBezTo>
                    <a:pt x="2480110" y="2107300"/>
                    <a:pt x="2486449" y="2093073"/>
                    <a:pt x="2482505" y="2081663"/>
                  </a:cubicBezTo>
                  <a:cubicBezTo>
                    <a:pt x="2480321" y="2077000"/>
                    <a:pt x="2476969" y="2072971"/>
                    <a:pt x="2472785" y="2069971"/>
                  </a:cubicBezTo>
                  <a:cubicBezTo>
                    <a:pt x="2468277" y="2066872"/>
                    <a:pt x="2463911" y="2067717"/>
                    <a:pt x="2458699" y="2063914"/>
                  </a:cubicBezTo>
                  <a:cubicBezTo>
                    <a:pt x="2454980" y="2061181"/>
                    <a:pt x="2451895" y="2057674"/>
                    <a:pt x="2449683" y="2053631"/>
                  </a:cubicBezTo>
                  <a:cubicBezTo>
                    <a:pt x="2449683" y="2052786"/>
                    <a:pt x="2449683" y="2051800"/>
                    <a:pt x="2449683" y="2050814"/>
                  </a:cubicBezTo>
                  <a:cubicBezTo>
                    <a:pt x="2449698" y="2049095"/>
                    <a:pt x="2448430" y="2047644"/>
                    <a:pt x="2446725" y="2047433"/>
                  </a:cubicBezTo>
                  <a:cubicBezTo>
                    <a:pt x="2444500" y="2044447"/>
                    <a:pt x="2441725" y="2041925"/>
                    <a:pt x="2438555" y="2039967"/>
                  </a:cubicBezTo>
                  <a:cubicBezTo>
                    <a:pt x="2434470" y="2037009"/>
                    <a:pt x="2430808" y="2034896"/>
                    <a:pt x="2426864" y="2032501"/>
                  </a:cubicBezTo>
                  <a:cubicBezTo>
                    <a:pt x="2422919" y="2030107"/>
                    <a:pt x="2419398" y="2026022"/>
                    <a:pt x="2414327" y="2025740"/>
                  </a:cubicBezTo>
                  <a:cubicBezTo>
                    <a:pt x="2413425" y="2019204"/>
                    <a:pt x="2411425" y="2012865"/>
                    <a:pt x="2408410" y="2007005"/>
                  </a:cubicBezTo>
                  <a:cubicBezTo>
                    <a:pt x="2406439" y="2001244"/>
                    <a:pt x="2403438" y="1995905"/>
                    <a:pt x="2399536" y="1991228"/>
                  </a:cubicBezTo>
                  <a:cubicBezTo>
                    <a:pt x="2397282" y="1989397"/>
                    <a:pt x="2394465" y="1990242"/>
                    <a:pt x="2392493" y="1987284"/>
                  </a:cubicBezTo>
                  <a:cubicBezTo>
                    <a:pt x="2390521" y="1984326"/>
                    <a:pt x="2392493" y="1977706"/>
                    <a:pt x="2392493" y="1974184"/>
                  </a:cubicBezTo>
                  <a:lnTo>
                    <a:pt x="2392493" y="1946856"/>
                  </a:lnTo>
                  <a:cubicBezTo>
                    <a:pt x="2392493" y="1938546"/>
                    <a:pt x="2392493" y="1930375"/>
                    <a:pt x="2392493" y="1922205"/>
                  </a:cubicBezTo>
                  <a:cubicBezTo>
                    <a:pt x="2392493" y="1914035"/>
                    <a:pt x="2392493" y="1915867"/>
                    <a:pt x="2397282" y="1913190"/>
                  </a:cubicBezTo>
                  <a:cubicBezTo>
                    <a:pt x="2400790" y="1910950"/>
                    <a:pt x="2405030" y="1910133"/>
                    <a:pt x="2409115" y="1910936"/>
                  </a:cubicBezTo>
                  <a:cubicBezTo>
                    <a:pt x="2414045" y="1912627"/>
                    <a:pt x="2416581" y="1923755"/>
                    <a:pt x="2419257" y="1928263"/>
                  </a:cubicBezTo>
                  <a:cubicBezTo>
                    <a:pt x="2421933" y="1932770"/>
                    <a:pt x="2421652" y="1934038"/>
                    <a:pt x="2426018" y="1935165"/>
                  </a:cubicBezTo>
                  <a:cubicBezTo>
                    <a:pt x="2430385" y="1936292"/>
                    <a:pt x="2434470" y="1935165"/>
                    <a:pt x="2438696" y="1936292"/>
                  </a:cubicBezTo>
                  <a:cubicBezTo>
                    <a:pt x="2439401" y="1944180"/>
                    <a:pt x="2443063" y="1945448"/>
                    <a:pt x="2446725" y="1952350"/>
                  </a:cubicBezTo>
                  <a:cubicBezTo>
                    <a:pt x="2450388" y="1959252"/>
                    <a:pt x="2452501" y="1966437"/>
                    <a:pt x="2460812" y="1969395"/>
                  </a:cubicBezTo>
                  <a:cubicBezTo>
                    <a:pt x="2466024" y="1971930"/>
                    <a:pt x="2473208" y="1970099"/>
                    <a:pt x="2477856" y="1974184"/>
                  </a:cubicBezTo>
                  <a:cubicBezTo>
                    <a:pt x="2482505" y="1978269"/>
                    <a:pt x="2482082" y="1983340"/>
                    <a:pt x="2483913" y="1989961"/>
                  </a:cubicBezTo>
                  <a:cubicBezTo>
                    <a:pt x="2485561" y="1994539"/>
                    <a:pt x="2489435" y="1997948"/>
                    <a:pt x="2494196" y="1998976"/>
                  </a:cubicBezTo>
                  <a:cubicBezTo>
                    <a:pt x="2502930" y="2001089"/>
                    <a:pt x="2502930" y="1994468"/>
                    <a:pt x="2505888" y="1988552"/>
                  </a:cubicBezTo>
                  <a:cubicBezTo>
                    <a:pt x="2507916" y="1983622"/>
                    <a:pt x="2510410" y="1978903"/>
                    <a:pt x="2513354" y="1974466"/>
                  </a:cubicBezTo>
                  <a:cubicBezTo>
                    <a:pt x="2517298" y="1969958"/>
                    <a:pt x="2525890" y="1971789"/>
                    <a:pt x="2532652" y="1971789"/>
                  </a:cubicBezTo>
                  <a:cubicBezTo>
                    <a:pt x="2538470" y="1972761"/>
                    <a:pt x="2544428" y="1972029"/>
                    <a:pt x="2549837" y="1969676"/>
                  </a:cubicBezTo>
                  <a:cubicBezTo>
                    <a:pt x="2554627" y="1966577"/>
                    <a:pt x="2556881" y="1962633"/>
                    <a:pt x="2562092" y="1960098"/>
                  </a:cubicBezTo>
                  <a:cubicBezTo>
                    <a:pt x="2567304" y="1957562"/>
                    <a:pt x="2571389" y="1954463"/>
                    <a:pt x="2576179" y="1952491"/>
                  </a:cubicBezTo>
                  <a:cubicBezTo>
                    <a:pt x="2580968" y="1950519"/>
                    <a:pt x="2585898" y="1950801"/>
                    <a:pt x="2589279" y="1943617"/>
                  </a:cubicBezTo>
                  <a:cubicBezTo>
                    <a:pt x="2592209" y="1938912"/>
                    <a:pt x="2593449" y="1933348"/>
                    <a:pt x="2592801" y="1927840"/>
                  </a:cubicBezTo>
                  <a:cubicBezTo>
                    <a:pt x="2592956" y="1924910"/>
                    <a:pt x="2591702" y="1922079"/>
                    <a:pt x="2589420" y="1920233"/>
                  </a:cubicBezTo>
                  <a:lnTo>
                    <a:pt x="2585053" y="1919107"/>
                  </a:lnTo>
                  <a:cubicBezTo>
                    <a:pt x="2585053" y="1917698"/>
                    <a:pt x="2584208" y="1916289"/>
                    <a:pt x="2583926" y="1914881"/>
                  </a:cubicBezTo>
                  <a:cubicBezTo>
                    <a:pt x="2580968" y="1909105"/>
                    <a:pt x="2583926" y="1900794"/>
                    <a:pt x="2581250" y="1895582"/>
                  </a:cubicBezTo>
                  <a:cubicBezTo>
                    <a:pt x="2579982" y="1893329"/>
                    <a:pt x="2577587" y="1892061"/>
                    <a:pt x="2576320" y="1889666"/>
                  </a:cubicBezTo>
                  <a:cubicBezTo>
                    <a:pt x="2575052" y="1887271"/>
                    <a:pt x="2577165" y="1884454"/>
                    <a:pt x="2573361" y="1882482"/>
                  </a:cubicBezTo>
                  <a:cubicBezTo>
                    <a:pt x="2571671" y="1883186"/>
                    <a:pt x="2569981" y="1884595"/>
                    <a:pt x="2570262" y="1886567"/>
                  </a:cubicBezTo>
                  <a:close/>
                </a:path>
              </a:pathLst>
            </a:custGeom>
            <a:grpFill/>
            <a:ln w="14071" cap="flat">
              <a:noFill/>
              <a:prstDash val="solid"/>
              <a:miter/>
            </a:ln>
          </p:spPr>
          <p:txBody>
            <a:bodyPr rtlCol="0" anchor="ctr"/>
            <a:lstStyle/>
            <a:p>
              <a:endParaRPr lang="en-GB" dirty="0"/>
            </a:p>
          </p:txBody>
        </p:sp>
        <p:sp>
          <p:nvSpPr>
            <p:cNvPr id="528" name="Freeform: Shape 527">
              <a:extLst>
                <a:ext uri="{FF2B5EF4-FFF2-40B4-BE49-F238E27FC236}">
                  <a16:creationId xmlns:a16="http://schemas.microsoft.com/office/drawing/2014/main" id="{13C55F68-6817-4C45-B9AF-77AB0E69B91B}"/>
                </a:ext>
              </a:extLst>
            </p:cNvPr>
            <p:cNvSpPr/>
            <p:nvPr/>
          </p:nvSpPr>
          <p:spPr>
            <a:xfrm>
              <a:off x="7848666" y="1684219"/>
              <a:ext cx="162184" cy="275266"/>
            </a:xfrm>
            <a:custGeom>
              <a:avLst/>
              <a:gdLst>
                <a:gd name="connsiteX0" fmla="*/ 46748 w 162184"/>
                <a:gd name="connsiteY0" fmla="*/ 3843 h 275266"/>
                <a:gd name="connsiteX1" fmla="*/ 36465 w 162184"/>
                <a:gd name="connsiteY1" fmla="*/ 7224 h 275266"/>
                <a:gd name="connsiteX2" fmla="*/ 27450 w 162184"/>
                <a:gd name="connsiteY2" fmla="*/ 14690 h 275266"/>
                <a:gd name="connsiteX3" fmla="*/ 24210 w 162184"/>
                <a:gd name="connsiteY3" fmla="*/ 24973 h 275266"/>
                <a:gd name="connsiteX4" fmla="*/ 21956 w 162184"/>
                <a:gd name="connsiteY4" fmla="*/ 31171 h 275266"/>
                <a:gd name="connsiteX5" fmla="*/ 21956 w 162184"/>
                <a:gd name="connsiteY5" fmla="*/ 39623 h 275266"/>
                <a:gd name="connsiteX6" fmla="*/ 10828 w 162184"/>
                <a:gd name="connsiteY6" fmla="*/ 44130 h 275266"/>
                <a:gd name="connsiteX7" fmla="*/ 3081 w 162184"/>
                <a:gd name="connsiteY7" fmla="*/ 48215 h 275266"/>
                <a:gd name="connsiteX8" fmla="*/ 3081 w 162184"/>
                <a:gd name="connsiteY8" fmla="*/ 55963 h 275266"/>
                <a:gd name="connsiteX9" fmla="*/ 123 w 162184"/>
                <a:gd name="connsiteY9" fmla="*/ 66809 h 275266"/>
                <a:gd name="connsiteX10" fmla="*/ 3362 w 162184"/>
                <a:gd name="connsiteY10" fmla="*/ 80050 h 275266"/>
                <a:gd name="connsiteX11" fmla="*/ 16181 w 162184"/>
                <a:gd name="connsiteY11" fmla="*/ 83713 h 275266"/>
                <a:gd name="connsiteX12" fmla="*/ 17026 w 162184"/>
                <a:gd name="connsiteY12" fmla="*/ 104842 h 275266"/>
                <a:gd name="connsiteX13" fmla="*/ 55059 w 162184"/>
                <a:gd name="connsiteY13" fmla="*/ 104842 h 275266"/>
                <a:gd name="connsiteX14" fmla="*/ 60412 w 162184"/>
                <a:gd name="connsiteY14" fmla="*/ 121464 h 275266"/>
                <a:gd name="connsiteX15" fmla="*/ 60412 w 162184"/>
                <a:gd name="connsiteY15" fmla="*/ 132451 h 275266"/>
                <a:gd name="connsiteX16" fmla="*/ 63793 w 162184"/>
                <a:gd name="connsiteY16" fmla="*/ 140058 h 275266"/>
                <a:gd name="connsiteX17" fmla="*/ 71118 w 162184"/>
                <a:gd name="connsiteY17" fmla="*/ 140903 h 275266"/>
                <a:gd name="connsiteX18" fmla="*/ 71118 w 162184"/>
                <a:gd name="connsiteY18" fmla="*/ 165273 h 275266"/>
                <a:gd name="connsiteX19" fmla="*/ 71118 w 162184"/>
                <a:gd name="connsiteY19" fmla="*/ 181049 h 275266"/>
                <a:gd name="connsiteX20" fmla="*/ 50411 w 162184"/>
                <a:gd name="connsiteY20" fmla="*/ 182176 h 275266"/>
                <a:gd name="connsiteX21" fmla="*/ 40973 w 162184"/>
                <a:gd name="connsiteY21" fmla="*/ 197530 h 275266"/>
                <a:gd name="connsiteX22" fmla="*/ 38860 w 162184"/>
                <a:gd name="connsiteY22" fmla="*/ 197530 h 275266"/>
                <a:gd name="connsiteX23" fmla="*/ 36465 w 162184"/>
                <a:gd name="connsiteY23" fmla="*/ 205278 h 275266"/>
                <a:gd name="connsiteX24" fmla="*/ 41114 w 162184"/>
                <a:gd name="connsiteY24" fmla="*/ 206264 h 275266"/>
                <a:gd name="connsiteX25" fmla="*/ 43649 w 162184"/>
                <a:gd name="connsiteY25" fmla="*/ 214575 h 275266"/>
                <a:gd name="connsiteX26" fmla="*/ 52524 w 162184"/>
                <a:gd name="connsiteY26" fmla="*/ 219364 h 275266"/>
                <a:gd name="connsiteX27" fmla="*/ 58581 w 162184"/>
                <a:gd name="connsiteY27" fmla="*/ 224294 h 275266"/>
                <a:gd name="connsiteX28" fmla="*/ 63229 w 162184"/>
                <a:gd name="connsiteY28" fmla="*/ 232605 h 275266"/>
                <a:gd name="connsiteX29" fmla="*/ 47734 w 162184"/>
                <a:gd name="connsiteY29" fmla="*/ 236409 h 275266"/>
                <a:gd name="connsiteX30" fmla="*/ 36043 w 162184"/>
                <a:gd name="connsiteY30" fmla="*/ 249650 h 275266"/>
                <a:gd name="connsiteX31" fmla="*/ 21956 w 162184"/>
                <a:gd name="connsiteY31" fmla="*/ 255003 h 275266"/>
                <a:gd name="connsiteX32" fmla="*/ 16604 w 162184"/>
                <a:gd name="connsiteY32" fmla="*/ 269089 h 275266"/>
                <a:gd name="connsiteX33" fmla="*/ 19139 w 162184"/>
                <a:gd name="connsiteY33" fmla="*/ 274724 h 275266"/>
                <a:gd name="connsiteX34" fmla="*/ 30267 w 162184"/>
                <a:gd name="connsiteY34" fmla="*/ 274724 h 275266"/>
                <a:gd name="connsiteX35" fmla="*/ 38015 w 162184"/>
                <a:gd name="connsiteY35" fmla="*/ 274724 h 275266"/>
                <a:gd name="connsiteX36" fmla="*/ 41818 w 162184"/>
                <a:gd name="connsiteY36" fmla="*/ 267680 h 275266"/>
                <a:gd name="connsiteX37" fmla="*/ 54777 w 162184"/>
                <a:gd name="connsiteY37" fmla="*/ 261341 h 275266"/>
                <a:gd name="connsiteX38" fmla="*/ 73653 w 162184"/>
                <a:gd name="connsiteY38" fmla="*/ 261341 h 275266"/>
                <a:gd name="connsiteX39" fmla="*/ 74639 w 162184"/>
                <a:gd name="connsiteY39" fmla="*/ 256834 h 275266"/>
                <a:gd name="connsiteX40" fmla="*/ 85204 w 162184"/>
                <a:gd name="connsiteY40" fmla="*/ 256834 h 275266"/>
                <a:gd name="connsiteX41" fmla="*/ 95628 w 162184"/>
                <a:gd name="connsiteY41" fmla="*/ 253594 h 275266"/>
                <a:gd name="connsiteX42" fmla="*/ 96473 w 162184"/>
                <a:gd name="connsiteY42" fmla="*/ 248946 h 275266"/>
                <a:gd name="connsiteX43" fmla="*/ 120702 w 162184"/>
                <a:gd name="connsiteY43" fmla="*/ 245847 h 275266"/>
                <a:gd name="connsiteX44" fmla="*/ 126195 w 162184"/>
                <a:gd name="connsiteY44" fmla="*/ 237536 h 275266"/>
                <a:gd name="connsiteX45" fmla="*/ 129435 w 162184"/>
                <a:gd name="connsiteY45" fmla="*/ 224294 h 275266"/>
                <a:gd name="connsiteX46" fmla="*/ 139859 w 162184"/>
                <a:gd name="connsiteY46" fmla="*/ 218378 h 275266"/>
                <a:gd name="connsiteX47" fmla="*/ 150142 w 162184"/>
                <a:gd name="connsiteY47" fmla="*/ 212321 h 275266"/>
                <a:gd name="connsiteX48" fmla="*/ 156340 w 162184"/>
                <a:gd name="connsiteY48" fmla="*/ 201897 h 275266"/>
                <a:gd name="connsiteX49" fmla="*/ 161974 w 162184"/>
                <a:gd name="connsiteY49" fmla="*/ 187811 h 275266"/>
                <a:gd name="connsiteX50" fmla="*/ 150987 w 162184"/>
                <a:gd name="connsiteY50" fmla="*/ 182317 h 275266"/>
                <a:gd name="connsiteX51" fmla="*/ 134788 w 162184"/>
                <a:gd name="connsiteY51" fmla="*/ 179359 h 275266"/>
                <a:gd name="connsiteX52" fmla="*/ 131125 w 162184"/>
                <a:gd name="connsiteY52" fmla="*/ 166681 h 275266"/>
                <a:gd name="connsiteX53" fmla="*/ 118448 w 162184"/>
                <a:gd name="connsiteY53" fmla="*/ 160061 h 275266"/>
                <a:gd name="connsiteX54" fmla="*/ 118448 w 162184"/>
                <a:gd name="connsiteY54" fmla="*/ 152313 h 275266"/>
                <a:gd name="connsiteX55" fmla="*/ 116335 w 162184"/>
                <a:gd name="connsiteY55" fmla="*/ 146256 h 275266"/>
                <a:gd name="connsiteX56" fmla="*/ 109432 w 162184"/>
                <a:gd name="connsiteY56" fmla="*/ 136677 h 275266"/>
                <a:gd name="connsiteX57" fmla="*/ 99854 w 162184"/>
                <a:gd name="connsiteY57" fmla="*/ 129775 h 275266"/>
                <a:gd name="connsiteX58" fmla="*/ 93656 w 162184"/>
                <a:gd name="connsiteY58" fmla="*/ 116816 h 275266"/>
                <a:gd name="connsiteX59" fmla="*/ 91684 w 162184"/>
                <a:gd name="connsiteY59" fmla="*/ 100194 h 275266"/>
                <a:gd name="connsiteX60" fmla="*/ 83373 w 162184"/>
                <a:gd name="connsiteY60" fmla="*/ 88784 h 275266"/>
                <a:gd name="connsiteX61" fmla="*/ 98727 w 162184"/>
                <a:gd name="connsiteY61" fmla="*/ 69767 h 275266"/>
                <a:gd name="connsiteX62" fmla="*/ 101967 w 162184"/>
                <a:gd name="connsiteY62" fmla="*/ 59343 h 275266"/>
                <a:gd name="connsiteX63" fmla="*/ 101967 w 162184"/>
                <a:gd name="connsiteY63" fmla="*/ 41595 h 275266"/>
                <a:gd name="connsiteX64" fmla="*/ 90134 w 162184"/>
                <a:gd name="connsiteY64" fmla="*/ 37087 h 275266"/>
                <a:gd name="connsiteX65" fmla="*/ 86049 w 162184"/>
                <a:gd name="connsiteY65" fmla="*/ 32861 h 275266"/>
                <a:gd name="connsiteX66" fmla="*/ 80415 w 162184"/>
                <a:gd name="connsiteY66" fmla="*/ 30466 h 275266"/>
                <a:gd name="connsiteX67" fmla="*/ 80415 w 162184"/>
                <a:gd name="connsiteY67" fmla="*/ 14408 h 275266"/>
                <a:gd name="connsiteX68" fmla="*/ 80415 w 162184"/>
                <a:gd name="connsiteY68" fmla="*/ 6097 h 275266"/>
                <a:gd name="connsiteX69" fmla="*/ 75344 w 162184"/>
                <a:gd name="connsiteY69" fmla="*/ 2857 h 275266"/>
                <a:gd name="connsiteX70" fmla="*/ 61257 w 162184"/>
                <a:gd name="connsiteY70" fmla="*/ 181 h 275266"/>
                <a:gd name="connsiteX71" fmla="*/ 47171 w 162184"/>
                <a:gd name="connsiteY71" fmla="*/ 3562 h 275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2184" h="275266">
                  <a:moveTo>
                    <a:pt x="46748" y="3843"/>
                  </a:moveTo>
                  <a:cubicBezTo>
                    <a:pt x="40832" y="3843"/>
                    <a:pt x="40832" y="4688"/>
                    <a:pt x="36465" y="7224"/>
                  </a:cubicBezTo>
                  <a:cubicBezTo>
                    <a:pt x="32098" y="9760"/>
                    <a:pt x="29704" y="9478"/>
                    <a:pt x="27450" y="14690"/>
                  </a:cubicBezTo>
                  <a:cubicBezTo>
                    <a:pt x="26182" y="17789"/>
                    <a:pt x="25760" y="21592"/>
                    <a:pt x="24210" y="24973"/>
                  </a:cubicBezTo>
                  <a:cubicBezTo>
                    <a:pt x="23041" y="26862"/>
                    <a:pt x="22280" y="28972"/>
                    <a:pt x="21956" y="31171"/>
                  </a:cubicBezTo>
                  <a:cubicBezTo>
                    <a:pt x="21956" y="33284"/>
                    <a:pt x="23083" y="37651"/>
                    <a:pt x="21956" y="39623"/>
                  </a:cubicBezTo>
                  <a:cubicBezTo>
                    <a:pt x="20829" y="41595"/>
                    <a:pt x="14772" y="42440"/>
                    <a:pt x="10828" y="44130"/>
                  </a:cubicBezTo>
                  <a:cubicBezTo>
                    <a:pt x="6884" y="45821"/>
                    <a:pt x="4348" y="46384"/>
                    <a:pt x="3081" y="48215"/>
                  </a:cubicBezTo>
                  <a:cubicBezTo>
                    <a:pt x="1813" y="50046"/>
                    <a:pt x="3081" y="53568"/>
                    <a:pt x="3081" y="55963"/>
                  </a:cubicBezTo>
                  <a:cubicBezTo>
                    <a:pt x="3081" y="58357"/>
                    <a:pt x="-723" y="61316"/>
                    <a:pt x="123" y="66809"/>
                  </a:cubicBezTo>
                  <a:cubicBezTo>
                    <a:pt x="968" y="72303"/>
                    <a:pt x="2940" y="74838"/>
                    <a:pt x="3362" y="80050"/>
                  </a:cubicBezTo>
                  <a:cubicBezTo>
                    <a:pt x="6039" y="80050"/>
                    <a:pt x="14350" y="81177"/>
                    <a:pt x="16181" y="83713"/>
                  </a:cubicBezTo>
                  <a:cubicBezTo>
                    <a:pt x="19562" y="88361"/>
                    <a:pt x="15336" y="99349"/>
                    <a:pt x="17026" y="104842"/>
                  </a:cubicBezTo>
                  <a:cubicBezTo>
                    <a:pt x="29140" y="107378"/>
                    <a:pt x="42945" y="102307"/>
                    <a:pt x="55059" y="104842"/>
                  </a:cubicBezTo>
                  <a:cubicBezTo>
                    <a:pt x="62947" y="106533"/>
                    <a:pt x="60412" y="114984"/>
                    <a:pt x="60412" y="121464"/>
                  </a:cubicBezTo>
                  <a:cubicBezTo>
                    <a:pt x="60060" y="125118"/>
                    <a:pt x="60060" y="128798"/>
                    <a:pt x="60412" y="132451"/>
                  </a:cubicBezTo>
                  <a:cubicBezTo>
                    <a:pt x="61116" y="135410"/>
                    <a:pt x="63652" y="136677"/>
                    <a:pt x="63793" y="140058"/>
                  </a:cubicBezTo>
                  <a:cubicBezTo>
                    <a:pt x="66216" y="140486"/>
                    <a:pt x="68667" y="140769"/>
                    <a:pt x="71118" y="140903"/>
                  </a:cubicBezTo>
                  <a:cubicBezTo>
                    <a:pt x="74076" y="147806"/>
                    <a:pt x="70413" y="157807"/>
                    <a:pt x="71118" y="165273"/>
                  </a:cubicBezTo>
                  <a:cubicBezTo>
                    <a:pt x="71822" y="170626"/>
                    <a:pt x="77456" y="176964"/>
                    <a:pt x="71118" y="181049"/>
                  </a:cubicBezTo>
                  <a:cubicBezTo>
                    <a:pt x="64779" y="185134"/>
                    <a:pt x="57031" y="179641"/>
                    <a:pt x="50411" y="182176"/>
                  </a:cubicBezTo>
                  <a:cubicBezTo>
                    <a:pt x="45241" y="185734"/>
                    <a:pt x="41818" y="191311"/>
                    <a:pt x="40973" y="197530"/>
                  </a:cubicBezTo>
                  <a:lnTo>
                    <a:pt x="38860" y="197530"/>
                  </a:lnTo>
                  <a:cubicBezTo>
                    <a:pt x="38860" y="201897"/>
                    <a:pt x="35338" y="201193"/>
                    <a:pt x="36465" y="205278"/>
                  </a:cubicBezTo>
                  <a:lnTo>
                    <a:pt x="41114" y="206264"/>
                  </a:lnTo>
                  <a:cubicBezTo>
                    <a:pt x="41395" y="209174"/>
                    <a:pt x="42269" y="212000"/>
                    <a:pt x="43649" y="214575"/>
                  </a:cubicBezTo>
                  <a:cubicBezTo>
                    <a:pt x="46466" y="220773"/>
                    <a:pt x="45903" y="218519"/>
                    <a:pt x="52524" y="219364"/>
                  </a:cubicBezTo>
                  <a:cubicBezTo>
                    <a:pt x="59144" y="220209"/>
                    <a:pt x="56045" y="219364"/>
                    <a:pt x="58581" y="224294"/>
                  </a:cubicBezTo>
                  <a:cubicBezTo>
                    <a:pt x="61116" y="229225"/>
                    <a:pt x="61962" y="229929"/>
                    <a:pt x="63229" y="232605"/>
                  </a:cubicBezTo>
                  <a:cubicBezTo>
                    <a:pt x="57172" y="234437"/>
                    <a:pt x="52383" y="231197"/>
                    <a:pt x="47734" y="236409"/>
                  </a:cubicBezTo>
                  <a:cubicBezTo>
                    <a:pt x="43086" y="241621"/>
                    <a:pt x="46326" y="249368"/>
                    <a:pt x="36043" y="249650"/>
                  </a:cubicBezTo>
                  <a:cubicBezTo>
                    <a:pt x="30774" y="249127"/>
                    <a:pt x="25548" y="251108"/>
                    <a:pt x="21956" y="255003"/>
                  </a:cubicBezTo>
                  <a:cubicBezTo>
                    <a:pt x="18040" y="258586"/>
                    <a:pt x="16054" y="263811"/>
                    <a:pt x="16604" y="269089"/>
                  </a:cubicBezTo>
                  <a:cubicBezTo>
                    <a:pt x="16604" y="272892"/>
                    <a:pt x="15477" y="273033"/>
                    <a:pt x="19139" y="274724"/>
                  </a:cubicBezTo>
                  <a:cubicBezTo>
                    <a:pt x="22830" y="275214"/>
                    <a:pt x="26577" y="275214"/>
                    <a:pt x="30267" y="274724"/>
                  </a:cubicBezTo>
                  <a:cubicBezTo>
                    <a:pt x="32803" y="275448"/>
                    <a:pt x="35479" y="275448"/>
                    <a:pt x="38015" y="274724"/>
                  </a:cubicBezTo>
                  <a:cubicBezTo>
                    <a:pt x="40973" y="272751"/>
                    <a:pt x="39987" y="269934"/>
                    <a:pt x="41818" y="267680"/>
                  </a:cubicBezTo>
                  <a:cubicBezTo>
                    <a:pt x="45481" y="264421"/>
                    <a:pt x="49960" y="262229"/>
                    <a:pt x="54777" y="261341"/>
                  </a:cubicBezTo>
                  <a:cubicBezTo>
                    <a:pt x="60835" y="259933"/>
                    <a:pt x="67596" y="262750"/>
                    <a:pt x="73653" y="261341"/>
                  </a:cubicBezTo>
                  <a:lnTo>
                    <a:pt x="74639" y="256834"/>
                  </a:lnTo>
                  <a:cubicBezTo>
                    <a:pt x="78161" y="255707"/>
                    <a:pt x="81682" y="256834"/>
                    <a:pt x="85204" y="256834"/>
                  </a:cubicBezTo>
                  <a:cubicBezTo>
                    <a:pt x="88585" y="255463"/>
                    <a:pt x="92064" y="254379"/>
                    <a:pt x="95628" y="253594"/>
                  </a:cubicBezTo>
                  <a:lnTo>
                    <a:pt x="96473" y="248946"/>
                  </a:lnTo>
                  <a:cubicBezTo>
                    <a:pt x="104925" y="246551"/>
                    <a:pt x="112954" y="250495"/>
                    <a:pt x="120702" y="245847"/>
                  </a:cubicBezTo>
                  <a:cubicBezTo>
                    <a:pt x="125632" y="242748"/>
                    <a:pt x="124505" y="242748"/>
                    <a:pt x="126195" y="237536"/>
                  </a:cubicBezTo>
                  <a:cubicBezTo>
                    <a:pt x="127674" y="233228"/>
                    <a:pt x="128759" y="228796"/>
                    <a:pt x="129435" y="224294"/>
                  </a:cubicBezTo>
                  <a:cubicBezTo>
                    <a:pt x="134083" y="224294"/>
                    <a:pt x="136196" y="220209"/>
                    <a:pt x="139859" y="218378"/>
                  </a:cubicBezTo>
                  <a:cubicBezTo>
                    <a:pt x="143521" y="216547"/>
                    <a:pt x="146902" y="216969"/>
                    <a:pt x="150142" y="212321"/>
                  </a:cubicBezTo>
                  <a:cubicBezTo>
                    <a:pt x="153382" y="207673"/>
                    <a:pt x="154227" y="205137"/>
                    <a:pt x="156340" y="201897"/>
                  </a:cubicBezTo>
                  <a:cubicBezTo>
                    <a:pt x="158453" y="198657"/>
                    <a:pt x="163242" y="191614"/>
                    <a:pt x="161974" y="187811"/>
                  </a:cubicBezTo>
                  <a:cubicBezTo>
                    <a:pt x="160707" y="184008"/>
                    <a:pt x="153804" y="183021"/>
                    <a:pt x="150987" y="182317"/>
                  </a:cubicBezTo>
                  <a:cubicBezTo>
                    <a:pt x="148170" y="181613"/>
                    <a:pt x="138028" y="183585"/>
                    <a:pt x="134788" y="179359"/>
                  </a:cubicBezTo>
                  <a:cubicBezTo>
                    <a:pt x="131548" y="175133"/>
                    <a:pt x="136619" y="170203"/>
                    <a:pt x="131125" y="166681"/>
                  </a:cubicBezTo>
                  <a:cubicBezTo>
                    <a:pt x="125632" y="163160"/>
                    <a:pt x="121547" y="166681"/>
                    <a:pt x="118448" y="160061"/>
                  </a:cubicBezTo>
                  <a:cubicBezTo>
                    <a:pt x="117180" y="157525"/>
                    <a:pt x="118448" y="154990"/>
                    <a:pt x="118448" y="152313"/>
                  </a:cubicBezTo>
                  <a:cubicBezTo>
                    <a:pt x="118180" y="150168"/>
                    <a:pt x="117462" y="148104"/>
                    <a:pt x="116335" y="146256"/>
                  </a:cubicBezTo>
                  <a:cubicBezTo>
                    <a:pt x="114813" y="142570"/>
                    <a:pt x="112447" y="139290"/>
                    <a:pt x="109432" y="136677"/>
                  </a:cubicBezTo>
                  <a:cubicBezTo>
                    <a:pt x="106756" y="133726"/>
                    <a:pt x="103502" y="131374"/>
                    <a:pt x="99854" y="129775"/>
                  </a:cubicBezTo>
                  <a:cubicBezTo>
                    <a:pt x="92951" y="126535"/>
                    <a:pt x="93656" y="124563"/>
                    <a:pt x="93656" y="116816"/>
                  </a:cubicBezTo>
                  <a:cubicBezTo>
                    <a:pt x="94501" y="111198"/>
                    <a:pt x="93825" y="105458"/>
                    <a:pt x="91684" y="100194"/>
                  </a:cubicBezTo>
                  <a:cubicBezTo>
                    <a:pt x="89571" y="95968"/>
                    <a:pt x="85486" y="92869"/>
                    <a:pt x="83373" y="88784"/>
                  </a:cubicBezTo>
                  <a:cubicBezTo>
                    <a:pt x="77175" y="77515"/>
                    <a:pt x="90134" y="70894"/>
                    <a:pt x="98727" y="69767"/>
                  </a:cubicBezTo>
                  <a:cubicBezTo>
                    <a:pt x="98727" y="65823"/>
                    <a:pt x="101544" y="63288"/>
                    <a:pt x="101967" y="59343"/>
                  </a:cubicBezTo>
                  <a:cubicBezTo>
                    <a:pt x="102995" y="53472"/>
                    <a:pt x="102995" y="47466"/>
                    <a:pt x="101967" y="41595"/>
                  </a:cubicBezTo>
                  <a:cubicBezTo>
                    <a:pt x="99995" y="37228"/>
                    <a:pt x="94078" y="39904"/>
                    <a:pt x="90134" y="37087"/>
                  </a:cubicBezTo>
                  <a:cubicBezTo>
                    <a:pt x="88585" y="36101"/>
                    <a:pt x="87599" y="33988"/>
                    <a:pt x="86049" y="32861"/>
                  </a:cubicBezTo>
                  <a:cubicBezTo>
                    <a:pt x="84500" y="31734"/>
                    <a:pt x="80837" y="31030"/>
                    <a:pt x="80415" y="30466"/>
                  </a:cubicBezTo>
                  <a:cubicBezTo>
                    <a:pt x="78161" y="27367"/>
                    <a:pt x="80415" y="18211"/>
                    <a:pt x="80415" y="14408"/>
                  </a:cubicBezTo>
                  <a:cubicBezTo>
                    <a:pt x="80767" y="11649"/>
                    <a:pt x="80767" y="8857"/>
                    <a:pt x="80415" y="6097"/>
                  </a:cubicBezTo>
                  <a:cubicBezTo>
                    <a:pt x="79006" y="2857"/>
                    <a:pt x="78302" y="4266"/>
                    <a:pt x="75344" y="2857"/>
                  </a:cubicBezTo>
                  <a:cubicBezTo>
                    <a:pt x="70751" y="1488"/>
                    <a:pt x="66033" y="591"/>
                    <a:pt x="61257" y="181"/>
                  </a:cubicBezTo>
                  <a:cubicBezTo>
                    <a:pt x="57313" y="-946"/>
                    <a:pt x="51819" y="3562"/>
                    <a:pt x="47171" y="3562"/>
                  </a:cubicBezTo>
                </a:path>
              </a:pathLst>
            </a:custGeom>
            <a:grpFill/>
            <a:ln w="14071" cap="flat">
              <a:noFill/>
              <a:prstDash val="solid"/>
              <a:miter/>
            </a:ln>
          </p:spPr>
          <p:txBody>
            <a:bodyPr rtlCol="0" anchor="ctr"/>
            <a:lstStyle/>
            <a:p>
              <a:endParaRPr lang="en-GB" dirty="0"/>
            </a:p>
          </p:txBody>
        </p:sp>
        <p:sp>
          <p:nvSpPr>
            <p:cNvPr id="529" name="Freeform: Shape 528">
              <a:extLst>
                <a:ext uri="{FF2B5EF4-FFF2-40B4-BE49-F238E27FC236}">
                  <a16:creationId xmlns:a16="http://schemas.microsoft.com/office/drawing/2014/main" id="{D7105366-F63D-48AC-A7B6-9CFC2DC85686}"/>
                </a:ext>
              </a:extLst>
            </p:cNvPr>
            <p:cNvSpPr/>
            <p:nvPr/>
          </p:nvSpPr>
          <p:spPr>
            <a:xfrm>
              <a:off x="7848666" y="1684295"/>
              <a:ext cx="162184" cy="275191"/>
            </a:xfrm>
            <a:custGeom>
              <a:avLst/>
              <a:gdLst>
                <a:gd name="connsiteX0" fmla="*/ 46748 w 162184"/>
                <a:gd name="connsiteY0" fmla="*/ 3768 h 275191"/>
                <a:gd name="connsiteX1" fmla="*/ 36465 w 162184"/>
                <a:gd name="connsiteY1" fmla="*/ 7149 h 275191"/>
                <a:gd name="connsiteX2" fmla="*/ 27450 w 162184"/>
                <a:gd name="connsiteY2" fmla="*/ 14614 h 275191"/>
                <a:gd name="connsiteX3" fmla="*/ 24210 w 162184"/>
                <a:gd name="connsiteY3" fmla="*/ 24898 h 275191"/>
                <a:gd name="connsiteX4" fmla="*/ 21956 w 162184"/>
                <a:gd name="connsiteY4" fmla="*/ 31096 h 275191"/>
                <a:gd name="connsiteX5" fmla="*/ 21956 w 162184"/>
                <a:gd name="connsiteY5" fmla="*/ 39547 h 275191"/>
                <a:gd name="connsiteX6" fmla="*/ 10828 w 162184"/>
                <a:gd name="connsiteY6" fmla="*/ 44055 h 275191"/>
                <a:gd name="connsiteX7" fmla="*/ 3081 w 162184"/>
                <a:gd name="connsiteY7" fmla="*/ 48140 h 275191"/>
                <a:gd name="connsiteX8" fmla="*/ 3081 w 162184"/>
                <a:gd name="connsiteY8" fmla="*/ 55887 h 275191"/>
                <a:gd name="connsiteX9" fmla="*/ 123 w 162184"/>
                <a:gd name="connsiteY9" fmla="*/ 66734 h 275191"/>
                <a:gd name="connsiteX10" fmla="*/ 3362 w 162184"/>
                <a:gd name="connsiteY10" fmla="*/ 79975 h 275191"/>
                <a:gd name="connsiteX11" fmla="*/ 16181 w 162184"/>
                <a:gd name="connsiteY11" fmla="*/ 83638 h 275191"/>
                <a:gd name="connsiteX12" fmla="*/ 17026 w 162184"/>
                <a:gd name="connsiteY12" fmla="*/ 104767 h 275191"/>
                <a:gd name="connsiteX13" fmla="*/ 55059 w 162184"/>
                <a:gd name="connsiteY13" fmla="*/ 104767 h 275191"/>
                <a:gd name="connsiteX14" fmla="*/ 60412 w 162184"/>
                <a:gd name="connsiteY14" fmla="*/ 121389 h 275191"/>
                <a:gd name="connsiteX15" fmla="*/ 60412 w 162184"/>
                <a:gd name="connsiteY15" fmla="*/ 132376 h 275191"/>
                <a:gd name="connsiteX16" fmla="*/ 63793 w 162184"/>
                <a:gd name="connsiteY16" fmla="*/ 139983 h 275191"/>
                <a:gd name="connsiteX17" fmla="*/ 71118 w 162184"/>
                <a:gd name="connsiteY17" fmla="*/ 140828 h 275191"/>
                <a:gd name="connsiteX18" fmla="*/ 71118 w 162184"/>
                <a:gd name="connsiteY18" fmla="*/ 165197 h 275191"/>
                <a:gd name="connsiteX19" fmla="*/ 71118 w 162184"/>
                <a:gd name="connsiteY19" fmla="*/ 180974 h 275191"/>
                <a:gd name="connsiteX20" fmla="*/ 50411 w 162184"/>
                <a:gd name="connsiteY20" fmla="*/ 182101 h 275191"/>
                <a:gd name="connsiteX21" fmla="*/ 40973 w 162184"/>
                <a:gd name="connsiteY21" fmla="*/ 197455 h 275191"/>
                <a:gd name="connsiteX22" fmla="*/ 38860 w 162184"/>
                <a:gd name="connsiteY22" fmla="*/ 197455 h 275191"/>
                <a:gd name="connsiteX23" fmla="*/ 36465 w 162184"/>
                <a:gd name="connsiteY23" fmla="*/ 205203 h 275191"/>
                <a:gd name="connsiteX24" fmla="*/ 41114 w 162184"/>
                <a:gd name="connsiteY24" fmla="*/ 206189 h 275191"/>
                <a:gd name="connsiteX25" fmla="*/ 43649 w 162184"/>
                <a:gd name="connsiteY25" fmla="*/ 214500 h 275191"/>
                <a:gd name="connsiteX26" fmla="*/ 52524 w 162184"/>
                <a:gd name="connsiteY26" fmla="*/ 219289 h 275191"/>
                <a:gd name="connsiteX27" fmla="*/ 58581 w 162184"/>
                <a:gd name="connsiteY27" fmla="*/ 224219 h 275191"/>
                <a:gd name="connsiteX28" fmla="*/ 63229 w 162184"/>
                <a:gd name="connsiteY28" fmla="*/ 232530 h 275191"/>
                <a:gd name="connsiteX29" fmla="*/ 47734 w 162184"/>
                <a:gd name="connsiteY29" fmla="*/ 236333 h 275191"/>
                <a:gd name="connsiteX30" fmla="*/ 36043 w 162184"/>
                <a:gd name="connsiteY30" fmla="*/ 249574 h 275191"/>
                <a:gd name="connsiteX31" fmla="*/ 21956 w 162184"/>
                <a:gd name="connsiteY31" fmla="*/ 254927 h 275191"/>
                <a:gd name="connsiteX32" fmla="*/ 16604 w 162184"/>
                <a:gd name="connsiteY32" fmla="*/ 269014 h 275191"/>
                <a:gd name="connsiteX33" fmla="*/ 19139 w 162184"/>
                <a:gd name="connsiteY33" fmla="*/ 274648 h 275191"/>
                <a:gd name="connsiteX34" fmla="*/ 30267 w 162184"/>
                <a:gd name="connsiteY34" fmla="*/ 274648 h 275191"/>
                <a:gd name="connsiteX35" fmla="*/ 38015 w 162184"/>
                <a:gd name="connsiteY35" fmla="*/ 274648 h 275191"/>
                <a:gd name="connsiteX36" fmla="*/ 41818 w 162184"/>
                <a:gd name="connsiteY36" fmla="*/ 267605 h 275191"/>
                <a:gd name="connsiteX37" fmla="*/ 54777 w 162184"/>
                <a:gd name="connsiteY37" fmla="*/ 261266 h 275191"/>
                <a:gd name="connsiteX38" fmla="*/ 73653 w 162184"/>
                <a:gd name="connsiteY38" fmla="*/ 261266 h 275191"/>
                <a:gd name="connsiteX39" fmla="*/ 74639 w 162184"/>
                <a:gd name="connsiteY39" fmla="*/ 256759 h 275191"/>
                <a:gd name="connsiteX40" fmla="*/ 85204 w 162184"/>
                <a:gd name="connsiteY40" fmla="*/ 256759 h 275191"/>
                <a:gd name="connsiteX41" fmla="*/ 95628 w 162184"/>
                <a:gd name="connsiteY41" fmla="*/ 253519 h 275191"/>
                <a:gd name="connsiteX42" fmla="*/ 96473 w 162184"/>
                <a:gd name="connsiteY42" fmla="*/ 248870 h 275191"/>
                <a:gd name="connsiteX43" fmla="*/ 120702 w 162184"/>
                <a:gd name="connsiteY43" fmla="*/ 245771 h 275191"/>
                <a:gd name="connsiteX44" fmla="*/ 126195 w 162184"/>
                <a:gd name="connsiteY44" fmla="*/ 237460 h 275191"/>
                <a:gd name="connsiteX45" fmla="*/ 129435 w 162184"/>
                <a:gd name="connsiteY45" fmla="*/ 224219 h 275191"/>
                <a:gd name="connsiteX46" fmla="*/ 139859 w 162184"/>
                <a:gd name="connsiteY46" fmla="*/ 218303 h 275191"/>
                <a:gd name="connsiteX47" fmla="*/ 150142 w 162184"/>
                <a:gd name="connsiteY47" fmla="*/ 212246 h 275191"/>
                <a:gd name="connsiteX48" fmla="*/ 156340 w 162184"/>
                <a:gd name="connsiteY48" fmla="*/ 201822 h 275191"/>
                <a:gd name="connsiteX49" fmla="*/ 161974 w 162184"/>
                <a:gd name="connsiteY49" fmla="*/ 187735 h 275191"/>
                <a:gd name="connsiteX50" fmla="*/ 150987 w 162184"/>
                <a:gd name="connsiteY50" fmla="*/ 182242 h 275191"/>
                <a:gd name="connsiteX51" fmla="*/ 134788 w 162184"/>
                <a:gd name="connsiteY51" fmla="*/ 179284 h 275191"/>
                <a:gd name="connsiteX52" fmla="*/ 131125 w 162184"/>
                <a:gd name="connsiteY52" fmla="*/ 166606 h 275191"/>
                <a:gd name="connsiteX53" fmla="*/ 118448 w 162184"/>
                <a:gd name="connsiteY53" fmla="*/ 159986 h 275191"/>
                <a:gd name="connsiteX54" fmla="*/ 118448 w 162184"/>
                <a:gd name="connsiteY54" fmla="*/ 152238 h 275191"/>
                <a:gd name="connsiteX55" fmla="*/ 116335 w 162184"/>
                <a:gd name="connsiteY55" fmla="*/ 146181 h 275191"/>
                <a:gd name="connsiteX56" fmla="*/ 109432 w 162184"/>
                <a:gd name="connsiteY56" fmla="*/ 136602 h 275191"/>
                <a:gd name="connsiteX57" fmla="*/ 99854 w 162184"/>
                <a:gd name="connsiteY57" fmla="*/ 129700 h 275191"/>
                <a:gd name="connsiteX58" fmla="*/ 93656 w 162184"/>
                <a:gd name="connsiteY58" fmla="*/ 116740 h 275191"/>
                <a:gd name="connsiteX59" fmla="*/ 91684 w 162184"/>
                <a:gd name="connsiteY59" fmla="*/ 100119 h 275191"/>
                <a:gd name="connsiteX60" fmla="*/ 83373 w 162184"/>
                <a:gd name="connsiteY60" fmla="*/ 88709 h 275191"/>
                <a:gd name="connsiteX61" fmla="*/ 98727 w 162184"/>
                <a:gd name="connsiteY61" fmla="*/ 69692 h 275191"/>
                <a:gd name="connsiteX62" fmla="*/ 101967 w 162184"/>
                <a:gd name="connsiteY62" fmla="*/ 59268 h 275191"/>
                <a:gd name="connsiteX63" fmla="*/ 101967 w 162184"/>
                <a:gd name="connsiteY63" fmla="*/ 41519 h 275191"/>
                <a:gd name="connsiteX64" fmla="*/ 90134 w 162184"/>
                <a:gd name="connsiteY64" fmla="*/ 37012 h 275191"/>
                <a:gd name="connsiteX65" fmla="*/ 86049 w 162184"/>
                <a:gd name="connsiteY65" fmla="*/ 32786 h 275191"/>
                <a:gd name="connsiteX66" fmla="*/ 80415 w 162184"/>
                <a:gd name="connsiteY66" fmla="*/ 30391 h 275191"/>
                <a:gd name="connsiteX67" fmla="*/ 80415 w 162184"/>
                <a:gd name="connsiteY67" fmla="*/ 14333 h 275191"/>
                <a:gd name="connsiteX68" fmla="*/ 80415 w 162184"/>
                <a:gd name="connsiteY68" fmla="*/ 6022 h 275191"/>
                <a:gd name="connsiteX69" fmla="*/ 75344 w 162184"/>
                <a:gd name="connsiteY69" fmla="*/ 2782 h 275191"/>
                <a:gd name="connsiteX70" fmla="*/ 61257 w 162184"/>
                <a:gd name="connsiteY70" fmla="*/ 106 h 275191"/>
                <a:gd name="connsiteX71" fmla="*/ 46748 w 162184"/>
                <a:gd name="connsiteY71" fmla="*/ 3768 h 27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2184" h="275191">
                  <a:moveTo>
                    <a:pt x="46748" y="3768"/>
                  </a:moveTo>
                  <a:cubicBezTo>
                    <a:pt x="40832" y="3768"/>
                    <a:pt x="40832" y="4613"/>
                    <a:pt x="36465" y="7149"/>
                  </a:cubicBezTo>
                  <a:cubicBezTo>
                    <a:pt x="32098" y="9684"/>
                    <a:pt x="29704" y="9403"/>
                    <a:pt x="27450" y="14614"/>
                  </a:cubicBezTo>
                  <a:cubicBezTo>
                    <a:pt x="26182" y="17713"/>
                    <a:pt x="25760" y="21517"/>
                    <a:pt x="24210" y="24898"/>
                  </a:cubicBezTo>
                  <a:cubicBezTo>
                    <a:pt x="23041" y="26787"/>
                    <a:pt x="22280" y="28897"/>
                    <a:pt x="21956" y="31096"/>
                  </a:cubicBezTo>
                  <a:cubicBezTo>
                    <a:pt x="21956" y="33209"/>
                    <a:pt x="23083" y="37575"/>
                    <a:pt x="21956" y="39547"/>
                  </a:cubicBezTo>
                  <a:cubicBezTo>
                    <a:pt x="20829" y="41519"/>
                    <a:pt x="14772" y="42365"/>
                    <a:pt x="10828" y="44055"/>
                  </a:cubicBezTo>
                  <a:cubicBezTo>
                    <a:pt x="6884" y="45745"/>
                    <a:pt x="4348" y="46309"/>
                    <a:pt x="3081" y="48140"/>
                  </a:cubicBezTo>
                  <a:cubicBezTo>
                    <a:pt x="1813" y="49971"/>
                    <a:pt x="3081" y="53493"/>
                    <a:pt x="3081" y="55887"/>
                  </a:cubicBezTo>
                  <a:cubicBezTo>
                    <a:pt x="3081" y="58282"/>
                    <a:pt x="-723" y="61240"/>
                    <a:pt x="123" y="66734"/>
                  </a:cubicBezTo>
                  <a:cubicBezTo>
                    <a:pt x="968" y="72228"/>
                    <a:pt x="2940" y="74763"/>
                    <a:pt x="3362" y="79975"/>
                  </a:cubicBezTo>
                  <a:cubicBezTo>
                    <a:pt x="6039" y="79975"/>
                    <a:pt x="14350" y="81102"/>
                    <a:pt x="16181" y="83638"/>
                  </a:cubicBezTo>
                  <a:cubicBezTo>
                    <a:pt x="19562" y="88286"/>
                    <a:pt x="15336" y="99273"/>
                    <a:pt x="17026" y="104767"/>
                  </a:cubicBezTo>
                  <a:cubicBezTo>
                    <a:pt x="29140" y="107303"/>
                    <a:pt x="42945" y="102231"/>
                    <a:pt x="55059" y="104767"/>
                  </a:cubicBezTo>
                  <a:cubicBezTo>
                    <a:pt x="62947" y="106457"/>
                    <a:pt x="60412" y="114909"/>
                    <a:pt x="60412" y="121389"/>
                  </a:cubicBezTo>
                  <a:cubicBezTo>
                    <a:pt x="60060" y="125043"/>
                    <a:pt x="60060" y="128722"/>
                    <a:pt x="60412" y="132376"/>
                  </a:cubicBezTo>
                  <a:cubicBezTo>
                    <a:pt x="61116" y="135334"/>
                    <a:pt x="63652" y="136602"/>
                    <a:pt x="63793" y="139983"/>
                  </a:cubicBezTo>
                  <a:cubicBezTo>
                    <a:pt x="66216" y="140411"/>
                    <a:pt x="68667" y="140694"/>
                    <a:pt x="71118" y="140828"/>
                  </a:cubicBezTo>
                  <a:cubicBezTo>
                    <a:pt x="74076" y="147730"/>
                    <a:pt x="70413" y="157732"/>
                    <a:pt x="71118" y="165197"/>
                  </a:cubicBezTo>
                  <a:cubicBezTo>
                    <a:pt x="71822" y="170550"/>
                    <a:pt x="77456" y="176889"/>
                    <a:pt x="71118" y="180974"/>
                  </a:cubicBezTo>
                  <a:cubicBezTo>
                    <a:pt x="64779" y="185059"/>
                    <a:pt x="57031" y="179566"/>
                    <a:pt x="50411" y="182101"/>
                  </a:cubicBezTo>
                  <a:cubicBezTo>
                    <a:pt x="45241" y="185659"/>
                    <a:pt x="41818" y="191236"/>
                    <a:pt x="40973" y="197455"/>
                  </a:cubicBezTo>
                  <a:lnTo>
                    <a:pt x="38860" y="197455"/>
                  </a:lnTo>
                  <a:cubicBezTo>
                    <a:pt x="38860" y="201822"/>
                    <a:pt x="35338" y="201118"/>
                    <a:pt x="36465" y="205203"/>
                  </a:cubicBezTo>
                  <a:lnTo>
                    <a:pt x="41114" y="206189"/>
                  </a:lnTo>
                  <a:cubicBezTo>
                    <a:pt x="41395" y="209099"/>
                    <a:pt x="42269" y="211925"/>
                    <a:pt x="43649" y="214500"/>
                  </a:cubicBezTo>
                  <a:cubicBezTo>
                    <a:pt x="46466" y="220698"/>
                    <a:pt x="45903" y="218444"/>
                    <a:pt x="52524" y="219289"/>
                  </a:cubicBezTo>
                  <a:cubicBezTo>
                    <a:pt x="59144" y="220134"/>
                    <a:pt x="56045" y="219289"/>
                    <a:pt x="58581" y="224219"/>
                  </a:cubicBezTo>
                  <a:cubicBezTo>
                    <a:pt x="61116" y="229149"/>
                    <a:pt x="61962" y="229854"/>
                    <a:pt x="63229" y="232530"/>
                  </a:cubicBezTo>
                  <a:cubicBezTo>
                    <a:pt x="57172" y="234361"/>
                    <a:pt x="52383" y="231121"/>
                    <a:pt x="47734" y="236333"/>
                  </a:cubicBezTo>
                  <a:cubicBezTo>
                    <a:pt x="43086" y="241545"/>
                    <a:pt x="46326" y="249293"/>
                    <a:pt x="36043" y="249574"/>
                  </a:cubicBezTo>
                  <a:cubicBezTo>
                    <a:pt x="30774" y="249052"/>
                    <a:pt x="25548" y="251032"/>
                    <a:pt x="21956" y="254927"/>
                  </a:cubicBezTo>
                  <a:cubicBezTo>
                    <a:pt x="18040" y="258511"/>
                    <a:pt x="16054" y="263736"/>
                    <a:pt x="16604" y="269014"/>
                  </a:cubicBezTo>
                  <a:cubicBezTo>
                    <a:pt x="16604" y="272817"/>
                    <a:pt x="15477" y="272958"/>
                    <a:pt x="19139" y="274648"/>
                  </a:cubicBezTo>
                  <a:cubicBezTo>
                    <a:pt x="22830" y="275138"/>
                    <a:pt x="26577" y="275138"/>
                    <a:pt x="30267" y="274648"/>
                  </a:cubicBezTo>
                  <a:cubicBezTo>
                    <a:pt x="32803" y="275372"/>
                    <a:pt x="35479" y="275372"/>
                    <a:pt x="38015" y="274648"/>
                  </a:cubicBezTo>
                  <a:cubicBezTo>
                    <a:pt x="40973" y="272676"/>
                    <a:pt x="39987" y="269859"/>
                    <a:pt x="41818" y="267605"/>
                  </a:cubicBezTo>
                  <a:cubicBezTo>
                    <a:pt x="45481" y="264346"/>
                    <a:pt x="49960" y="262154"/>
                    <a:pt x="54777" y="261266"/>
                  </a:cubicBezTo>
                  <a:cubicBezTo>
                    <a:pt x="60835" y="259858"/>
                    <a:pt x="67596" y="262675"/>
                    <a:pt x="73653" y="261266"/>
                  </a:cubicBezTo>
                  <a:lnTo>
                    <a:pt x="74639" y="256759"/>
                  </a:lnTo>
                  <a:cubicBezTo>
                    <a:pt x="78161" y="255632"/>
                    <a:pt x="81682" y="256759"/>
                    <a:pt x="85204" y="256759"/>
                  </a:cubicBezTo>
                  <a:cubicBezTo>
                    <a:pt x="88585" y="255388"/>
                    <a:pt x="92064" y="254303"/>
                    <a:pt x="95628" y="253519"/>
                  </a:cubicBezTo>
                  <a:lnTo>
                    <a:pt x="96473" y="248870"/>
                  </a:lnTo>
                  <a:cubicBezTo>
                    <a:pt x="104925" y="246476"/>
                    <a:pt x="112954" y="250420"/>
                    <a:pt x="120702" y="245771"/>
                  </a:cubicBezTo>
                  <a:cubicBezTo>
                    <a:pt x="125632" y="242672"/>
                    <a:pt x="124505" y="242672"/>
                    <a:pt x="126195" y="237460"/>
                  </a:cubicBezTo>
                  <a:cubicBezTo>
                    <a:pt x="127674" y="233153"/>
                    <a:pt x="128759" y="228721"/>
                    <a:pt x="129435" y="224219"/>
                  </a:cubicBezTo>
                  <a:cubicBezTo>
                    <a:pt x="134083" y="224219"/>
                    <a:pt x="136196" y="220134"/>
                    <a:pt x="139859" y="218303"/>
                  </a:cubicBezTo>
                  <a:cubicBezTo>
                    <a:pt x="143521" y="216472"/>
                    <a:pt x="146902" y="216894"/>
                    <a:pt x="150142" y="212246"/>
                  </a:cubicBezTo>
                  <a:cubicBezTo>
                    <a:pt x="153382" y="207597"/>
                    <a:pt x="154227" y="205062"/>
                    <a:pt x="156340" y="201822"/>
                  </a:cubicBezTo>
                  <a:cubicBezTo>
                    <a:pt x="158453" y="198582"/>
                    <a:pt x="163242" y="191539"/>
                    <a:pt x="161974" y="187735"/>
                  </a:cubicBezTo>
                  <a:cubicBezTo>
                    <a:pt x="160707" y="183932"/>
                    <a:pt x="153804" y="182946"/>
                    <a:pt x="150987" y="182242"/>
                  </a:cubicBezTo>
                  <a:cubicBezTo>
                    <a:pt x="148170" y="181538"/>
                    <a:pt x="138028" y="183510"/>
                    <a:pt x="134788" y="179284"/>
                  </a:cubicBezTo>
                  <a:cubicBezTo>
                    <a:pt x="131548" y="175058"/>
                    <a:pt x="136619" y="170128"/>
                    <a:pt x="131125" y="166606"/>
                  </a:cubicBezTo>
                  <a:cubicBezTo>
                    <a:pt x="125632" y="163084"/>
                    <a:pt x="121547" y="166606"/>
                    <a:pt x="118448" y="159986"/>
                  </a:cubicBezTo>
                  <a:cubicBezTo>
                    <a:pt x="117180" y="157450"/>
                    <a:pt x="118448" y="154914"/>
                    <a:pt x="118448" y="152238"/>
                  </a:cubicBezTo>
                  <a:cubicBezTo>
                    <a:pt x="118180" y="150093"/>
                    <a:pt x="117462" y="148029"/>
                    <a:pt x="116335" y="146181"/>
                  </a:cubicBezTo>
                  <a:cubicBezTo>
                    <a:pt x="114813" y="142494"/>
                    <a:pt x="112447" y="139215"/>
                    <a:pt x="109432" y="136602"/>
                  </a:cubicBezTo>
                  <a:cubicBezTo>
                    <a:pt x="106756" y="133651"/>
                    <a:pt x="103502" y="131299"/>
                    <a:pt x="99854" y="129700"/>
                  </a:cubicBezTo>
                  <a:cubicBezTo>
                    <a:pt x="92951" y="126460"/>
                    <a:pt x="93656" y="124488"/>
                    <a:pt x="93656" y="116740"/>
                  </a:cubicBezTo>
                  <a:cubicBezTo>
                    <a:pt x="94501" y="111123"/>
                    <a:pt x="93825" y="105383"/>
                    <a:pt x="91684" y="100119"/>
                  </a:cubicBezTo>
                  <a:cubicBezTo>
                    <a:pt x="89571" y="95893"/>
                    <a:pt x="85486" y="92794"/>
                    <a:pt x="83373" y="88709"/>
                  </a:cubicBezTo>
                  <a:cubicBezTo>
                    <a:pt x="77175" y="77440"/>
                    <a:pt x="90134" y="70819"/>
                    <a:pt x="98727" y="69692"/>
                  </a:cubicBezTo>
                  <a:cubicBezTo>
                    <a:pt x="98727" y="65748"/>
                    <a:pt x="101544" y="63212"/>
                    <a:pt x="101967" y="59268"/>
                  </a:cubicBezTo>
                  <a:cubicBezTo>
                    <a:pt x="102995" y="53397"/>
                    <a:pt x="102995" y="47391"/>
                    <a:pt x="101967" y="41519"/>
                  </a:cubicBezTo>
                  <a:cubicBezTo>
                    <a:pt x="99995" y="37153"/>
                    <a:pt x="94078" y="39829"/>
                    <a:pt x="90134" y="37012"/>
                  </a:cubicBezTo>
                  <a:cubicBezTo>
                    <a:pt x="88585" y="36026"/>
                    <a:pt x="87599" y="33913"/>
                    <a:pt x="86049" y="32786"/>
                  </a:cubicBezTo>
                  <a:cubicBezTo>
                    <a:pt x="84500" y="31659"/>
                    <a:pt x="80837" y="30955"/>
                    <a:pt x="80415" y="30391"/>
                  </a:cubicBezTo>
                  <a:cubicBezTo>
                    <a:pt x="78161" y="27292"/>
                    <a:pt x="80415" y="18136"/>
                    <a:pt x="80415" y="14333"/>
                  </a:cubicBezTo>
                  <a:cubicBezTo>
                    <a:pt x="80767" y="11573"/>
                    <a:pt x="80767" y="8781"/>
                    <a:pt x="80415" y="6022"/>
                  </a:cubicBezTo>
                  <a:cubicBezTo>
                    <a:pt x="79006" y="2782"/>
                    <a:pt x="78302" y="4191"/>
                    <a:pt x="75344" y="2782"/>
                  </a:cubicBezTo>
                  <a:cubicBezTo>
                    <a:pt x="70751" y="1413"/>
                    <a:pt x="66033" y="516"/>
                    <a:pt x="61257" y="106"/>
                  </a:cubicBezTo>
                  <a:cubicBezTo>
                    <a:pt x="57172" y="-740"/>
                    <a:pt x="51678" y="3768"/>
                    <a:pt x="46748" y="3768"/>
                  </a:cubicBezTo>
                  <a:close/>
                </a:path>
              </a:pathLst>
            </a:custGeom>
            <a:grpFill/>
            <a:ln w="14071" cap="flat">
              <a:noFill/>
              <a:prstDash val="solid"/>
              <a:miter/>
            </a:ln>
          </p:spPr>
          <p:txBody>
            <a:bodyPr rtlCol="0" anchor="ctr"/>
            <a:lstStyle/>
            <a:p>
              <a:endParaRPr lang="en-GB" dirty="0"/>
            </a:p>
          </p:txBody>
        </p:sp>
        <p:sp>
          <p:nvSpPr>
            <p:cNvPr id="530" name="Freeform: Shape 529">
              <a:extLst>
                <a:ext uri="{FF2B5EF4-FFF2-40B4-BE49-F238E27FC236}">
                  <a16:creationId xmlns:a16="http://schemas.microsoft.com/office/drawing/2014/main" id="{BA45962E-094D-4F09-AE0D-EB873571C830}"/>
                </a:ext>
              </a:extLst>
            </p:cNvPr>
            <p:cNvSpPr/>
            <p:nvPr/>
          </p:nvSpPr>
          <p:spPr>
            <a:xfrm>
              <a:off x="7767510" y="1794690"/>
              <a:ext cx="102967" cy="109892"/>
            </a:xfrm>
            <a:custGeom>
              <a:avLst/>
              <a:gdLst>
                <a:gd name="connsiteX0" fmla="*/ 64938 w 102967"/>
                <a:gd name="connsiteY0" fmla="*/ 147 h 109892"/>
                <a:gd name="connsiteX1" fmla="*/ 62684 w 102967"/>
                <a:gd name="connsiteY1" fmla="*/ 147 h 109892"/>
                <a:gd name="connsiteX2" fmla="*/ 61557 w 102967"/>
                <a:gd name="connsiteY2" fmla="*/ 10148 h 109892"/>
                <a:gd name="connsiteX3" fmla="*/ 53951 w 102967"/>
                <a:gd name="connsiteY3" fmla="*/ 16064 h 109892"/>
                <a:gd name="connsiteX4" fmla="*/ 39864 w 102967"/>
                <a:gd name="connsiteY4" fmla="*/ 26629 h 109892"/>
                <a:gd name="connsiteX5" fmla="*/ 32821 w 102967"/>
                <a:gd name="connsiteY5" fmla="*/ 27615 h 109892"/>
                <a:gd name="connsiteX6" fmla="*/ 26764 w 102967"/>
                <a:gd name="connsiteY6" fmla="*/ 31982 h 109892"/>
                <a:gd name="connsiteX7" fmla="*/ 13382 w 102967"/>
                <a:gd name="connsiteY7" fmla="*/ 35785 h 109892"/>
                <a:gd name="connsiteX8" fmla="*/ 21129 w 102967"/>
                <a:gd name="connsiteY8" fmla="*/ 43533 h 109892"/>
                <a:gd name="connsiteX9" fmla="*/ 32117 w 102967"/>
                <a:gd name="connsiteY9" fmla="*/ 51703 h 109892"/>
                <a:gd name="connsiteX10" fmla="*/ 32117 w 102967"/>
                <a:gd name="connsiteY10" fmla="*/ 67761 h 109892"/>
                <a:gd name="connsiteX11" fmla="*/ 18030 w 102967"/>
                <a:gd name="connsiteY11" fmla="*/ 70156 h 109892"/>
                <a:gd name="connsiteX12" fmla="*/ 0 w 102967"/>
                <a:gd name="connsiteY12" fmla="*/ 92694 h 109892"/>
                <a:gd name="connsiteX13" fmla="*/ 12819 w 102967"/>
                <a:gd name="connsiteY13" fmla="*/ 102132 h 109892"/>
                <a:gd name="connsiteX14" fmla="*/ 13805 w 102967"/>
                <a:gd name="connsiteY14" fmla="*/ 109316 h 109892"/>
                <a:gd name="connsiteX15" fmla="*/ 22397 w 102967"/>
                <a:gd name="connsiteY15" fmla="*/ 107625 h 109892"/>
                <a:gd name="connsiteX16" fmla="*/ 30427 w 102967"/>
                <a:gd name="connsiteY16" fmla="*/ 96497 h 109892"/>
                <a:gd name="connsiteX17" fmla="*/ 38878 w 102967"/>
                <a:gd name="connsiteY17" fmla="*/ 98047 h 109892"/>
                <a:gd name="connsiteX18" fmla="*/ 46203 w 102967"/>
                <a:gd name="connsiteY18" fmla="*/ 101568 h 109892"/>
                <a:gd name="connsiteX19" fmla="*/ 54655 w 102967"/>
                <a:gd name="connsiteY19" fmla="*/ 101568 h 109892"/>
                <a:gd name="connsiteX20" fmla="*/ 59163 w 102967"/>
                <a:gd name="connsiteY20" fmla="*/ 95089 h 109892"/>
                <a:gd name="connsiteX21" fmla="*/ 73249 w 102967"/>
                <a:gd name="connsiteY21" fmla="*/ 90299 h 109892"/>
                <a:gd name="connsiteX22" fmla="*/ 87335 w 102967"/>
                <a:gd name="connsiteY22" fmla="*/ 85651 h 109892"/>
                <a:gd name="connsiteX23" fmla="*/ 89730 w 102967"/>
                <a:gd name="connsiteY23" fmla="*/ 66212 h 109892"/>
                <a:gd name="connsiteX24" fmla="*/ 94238 w 102967"/>
                <a:gd name="connsiteY24" fmla="*/ 65226 h 109892"/>
                <a:gd name="connsiteX25" fmla="*/ 95224 w 102967"/>
                <a:gd name="connsiteY25" fmla="*/ 60718 h 109892"/>
                <a:gd name="connsiteX26" fmla="*/ 99731 w 102967"/>
                <a:gd name="connsiteY26" fmla="*/ 59732 h 109892"/>
                <a:gd name="connsiteX27" fmla="*/ 99731 w 102967"/>
                <a:gd name="connsiteY27" fmla="*/ 51984 h 109892"/>
                <a:gd name="connsiteX28" fmla="*/ 96210 w 102967"/>
                <a:gd name="connsiteY28" fmla="*/ 44519 h 109892"/>
                <a:gd name="connsiteX29" fmla="*/ 101985 w 102967"/>
                <a:gd name="connsiteY29" fmla="*/ 35222 h 109892"/>
                <a:gd name="connsiteX30" fmla="*/ 100436 w 102967"/>
                <a:gd name="connsiteY30" fmla="*/ 15783 h 109892"/>
                <a:gd name="connsiteX31" fmla="*/ 91420 w 102967"/>
                <a:gd name="connsiteY31" fmla="*/ 10993 h 109892"/>
                <a:gd name="connsiteX32" fmla="*/ 80996 w 102967"/>
                <a:gd name="connsiteY32" fmla="*/ 7613 h 109892"/>
                <a:gd name="connsiteX33" fmla="*/ 80010 w 102967"/>
                <a:gd name="connsiteY33" fmla="*/ 3246 h 109892"/>
                <a:gd name="connsiteX34" fmla="*/ 64093 w 102967"/>
                <a:gd name="connsiteY34" fmla="*/ 6 h 10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2967" h="109892">
                  <a:moveTo>
                    <a:pt x="64938" y="147"/>
                  </a:moveTo>
                  <a:lnTo>
                    <a:pt x="62684" y="147"/>
                  </a:lnTo>
                  <a:cubicBezTo>
                    <a:pt x="61698" y="3387"/>
                    <a:pt x="62684" y="7049"/>
                    <a:pt x="61557" y="10148"/>
                  </a:cubicBezTo>
                  <a:cubicBezTo>
                    <a:pt x="60430" y="13247"/>
                    <a:pt x="56205" y="14656"/>
                    <a:pt x="53951" y="16064"/>
                  </a:cubicBezTo>
                  <a:cubicBezTo>
                    <a:pt x="48457" y="19445"/>
                    <a:pt x="39864" y="17896"/>
                    <a:pt x="39864" y="26629"/>
                  </a:cubicBezTo>
                  <a:cubicBezTo>
                    <a:pt x="37484" y="26670"/>
                    <a:pt x="35117" y="27001"/>
                    <a:pt x="32821" y="27615"/>
                  </a:cubicBezTo>
                  <a:cubicBezTo>
                    <a:pt x="30708" y="28460"/>
                    <a:pt x="29300" y="31137"/>
                    <a:pt x="26764" y="31982"/>
                  </a:cubicBezTo>
                  <a:cubicBezTo>
                    <a:pt x="24229" y="32827"/>
                    <a:pt x="14931" y="32968"/>
                    <a:pt x="13382" y="35785"/>
                  </a:cubicBezTo>
                  <a:cubicBezTo>
                    <a:pt x="10565" y="41420"/>
                    <a:pt x="17467" y="43110"/>
                    <a:pt x="21129" y="43533"/>
                  </a:cubicBezTo>
                  <a:cubicBezTo>
                    <a:pt x="29722" y="44519"/>
                    <a:pt x="32399" y="41420"/>
                    <a:pt x="32117" y="51703"/>
                  </a:cubicBezTo>
                  <a:cubicBezTo>
                    <a:pt x="32117" y="54943"/>
                    <a:pt x="33948" y="65789"/>
                    <a:pt x="32117" y="67761"/>
                  </a:cubicBezTo>
                  <a:cubicBezTo>
                    <a:pt x="30286" y="69733"/>
                    <a:pt x="21834" y="67761"/>
                    <a:pt x="18030" y="70156"/>
                  </a:cubicBezTo>
                  <a:cubicBezTo>
                    <a:pt x="10086" y="75886"/>
                    <a:pt x="3845" y="83680"/>
                    <a:pt x="0" y="92694"/>
                  </a:cubicBezTo>
                  <a:cubicBezTo>
                    <a:pt x="5494" y="93721"/>
                    <a:pt x="10213" y="97196"/>
                    <a:pt x="12819" y="102132"/>
                  </a:cubicBezTo>
                  <a:cubicBezTo>
                    <a:pt x="13805" y="103963"/>
                    <a:pt x="12819" y="107907"/>
                    <a:pt x="13805" y="109316"/>
                  </a:cubicBezTo>
                  <a:cubicBezTo>
                    <a:pt x="14791" y="110724"/>
                    <a:pt x="20284" y="109316"/>
                    <a:pt x="22397" y="107625"/>
                  </a:cubicBezTo>
                  <a:cubicBezTo>
                    <a:pt x="24510" y="105935"/>
                    <a:pt x="26341" y="99033"/>
                    <a:pt x="30427" y="96497"/>
                  </a:cubicBezTo>
                  <a:cubicBezTo>
                    <a:pt x="34511" y="93962"/>
                    <a:pt x="36061" y="96497"/>
                    <a:pt x="38878" y="98047"/>
                  </a:cubicBezTo>
                  <a:cubicBezTo>
                    <a:pt x="41696" y="99596"/>
                    <a:pt x="41555" y="100864"/>
                    <a:pt x="46203" y="101568"/>
                  </a:cubicBezTo>
                  <a:cubicBezTo>
                    <a:pt x="49006" y="101919"/>
                    <a:pt x="51852" y="101919"/>
                    <a:pt x="54655" y="101568"/>
                  </a:cubicBezTo>
                  <a:cubicBezTo>
                    <a:pt x="58177" y="100019"/>
                    <a:pt x="56486" y="97483"/>
                    <a:pt x="59163" y="95089"/>
                  </a:cubicBezTo>
                  <a:cubicBezTo>
                    <a:pt x="61839" y="92694"/>
                    <a:pt x="69446" y="91849"/>
                    <a:pt x="73249" y="90299"/>
                  </a:cubicBezTo>
                  <a:cubicBezTo>
                    <a:pt x="77052" y="88750"/>
                    <a:pt x="84377" y="89032"/>
                    <a:pt x="87335" y="85651"/>
                  </a:cubicBezTo>
                  <a:cubicBezTo>
                    <a:pt x="90293" y="82270"/>
                    <a:pt x="88040" y="71564"/>
                    <a:pt x="89730" y="66212"/>
                  </a:cubicBezTo>
                  <a:lnTo>
                    <a:pt x="94238" y="65226"/>
                  </a:lnTo>
                  <a:cubicBezTo>
                    <a:pt x="94238" y="63676"/>
                    <a:pt x="94238" y="62267"/>
                    <a:pt x="95224" y="60718"/>
                  </a:cubicBezTo>
                  <a:lnTo>
                    <a:pt x="99731" y="59732"/>
                  </a:lnTo>
                  <a:cubicBezTo>
                    <a:pt x="100295" y="57181"/>
                    <a:pt x="100295" y="54536"/>
                    <a:pt x="99731" y="51984"/>
                  </a:cubicBezTo>
                  <a:cubicBezTo>
                    <a:pt x="99731" y="47336"/>
                    <a:pt x="98182" y="48181"/>
                    <a:pt x="96210" y="44519"/>
                  </a:cubicBezTo>
                  <a:cubicBezTo>
                    <a:pt x="91984" y="37194"/>
                    <a:pt x="94519" y="36067"/>
                    <a:pt x="101985" y="35222"/>
                  </a:cubicBezTo>
                  <a:cubicBezTo>
                    <a:pt x="103704" y="28755"/>
                    <a:pt x="103154" y="21895"/>
                    <a:pt x="100436" y="15783"/>
                  </a:cubicBezTo>
                  <a:cubicBezTo>
                    <a:pt x="97618" y="10852"/>
                    <a:pt x="96069" y="11838"/>
                    <a:pt x="91420" y="10993"/>
                  </a:cubicBezTo>
                  <a:cubicBezTo>
                    <a:pt x="88011" y="9676"/>
                    <a:pt x="84532" y="8548"/>
                    <a:pt x="80996" y="7613"/>
                  </a:cubicBezTo>
                  <a:cubicBezTo>
                    <a:pt x="80996" y="6204"/>
                    <a:pt x="80292" y="4654"/>
                    <a:pt x="80010" y="3246"/>
                  </a:cubicBezTo>
                  <a:cubicBezTo>
                    <a:pt x="75010" y="1014"/>
                    <a:pt x="69572" y="-91"/>
                    <a:pt x="64093" y="6"/>
                  </a:cubicBezTo>
                </a:path>
              </a:pathLst>
            </a:custGeom>
            <a:grpFill/>
            <a:ln w="14071" cap="flat">
              <a:noFill/>
              <a:prstDash val="solid"/>
              <a:miter/>
            </a:ln>
          </p:spPr>
          <p:txBody>
            <a:bodyPr rtlCol="0" anchor="ctr"/>
            <a:lstStyle/>
            <a:p>
              <a:endParaRPr lang="en-GB" dirty="0"/>
            </a:p>
          </p:txBody>
        </p:sp>
        <p:sp>
          <p:nvSpPr>
            <p:cNvPr id="531" name="Freeform: Shape 530">
              <a:extLst>
                <a:ext uri="{FF2B5EF4-FFF2-40B4-BE49-F238E27FC236}">
                  <a16:creationId xmlns:a16="http://schemas.microsoft.com/office/drawing/2014/main" id="{B0827A94-4742-4495-B89F-0EE101B24E92}"/>
                </a:ext>
              </a:extLst>
            </p:cNvPr>
            <p:cNvSpPr/>
            <p:nvPr/>
          </p:nvSpPr>
          <p:spPr>
            <a:xfrm>
              <a:off x="7767510" y="1794837"/>
              <a:ext cx="102967" cy="109745"/>
            </a:xfrm>
            <a:custGeom>
              <a:avLst/>
              <a:gdLst>
                <a:gd name="connsiteX0" fmla="*/ 64938 w 102967"/>
                <a:gd name="connsiteY0" fmla="*/ 0 h 109745"/>
                <a:gd name="connsiteX1" fmla="*/ 62684 w 102967"/>
                <a:gd name="connsiteY1" fmla="*/ 0 h 109745"/>
                <a:gd name="connsiteX2" fmla="*/ 61557 w 102967"/>
                <a:gd name="connsiteY2" fmla="*/ 10002 h 109745"/>
                <a:gd name="connsiteX3" fmla="*/ 53951 w 102967"/>
                <a:gd name="connsiteY3" fmla="*/ 15918 h 109745"/>
                <a:gd name="connsiteX4" fmla="*/ 39864 w 102967"/>
                <a:gd name="connsiteY4" fmla="*/ 26483 h 109745"/>
                <a:gd name="connsiteX5" fmla="*/ 32821 w 102967"/>
                <a:gd name="connsiteY5" fmla="*/ 27469 h 109745"/>
                <a:gd name="connsiteX6" fmla="*/ 26764 w 102967"/>
                <a:gd name="connsiteY6" fmla="*/ 31835 h 109745"/>
                <a:gd name="connsiteX7" fmla="*/ 13382 w 102967"/>
                <a:gd name="connsiteY7" fmla="*/ 35639 h 109745"/>
                <a:gd name="connsiteX8" fmla="*/ 21129 w 102967"/>
                <a:gd name="connsiteY8" fmla="*/ 43386 h 109745"/>
                <a:gd name="connsiteX9" fmla="*/ 32117 w 102967"/>
                <a:gd name="connsiteY9" fmla="*/ 51556 h 109745"/>
                <a:gd name="connsiteX10" fmla="*/ 32117 w 102967"/>
                <a:gd name="connsiteY10" fmla="*/ 67615 h 109745"/>
                <a:gd name="connsiteX11" fmla="*/ 18030 w 102967"/>
                <a:gd name="connsiteY11" fmla="*/ 70009 h 109745"/>
                <a:gd name="connsiteX12" fmla="*/ 0 w 102967"/>
                <a:gd name="connsiteY12" fmla="*/ 92548 h 109745"/>
                <a:gd name="connsiteX13" fmla="*/ 12819 w 102967"/>
                <a:gd name="connsiteY13" fmla="*/ 101985 h 109745"/>
                <a:gd name="connsiteX14" fmla="*/ 13805 w 102967"/>
                <a:gd name="connsiteY14" fmla="*/ 109169 h 109745"/>
                <a:gd name="connsiteX15" fmla="*/ 22397 w 102967"/>
                <a:gd name="connsiteY15" fmla="*/ 107479 h 109745"/>
                <a:gd name="connsiteX16" fmla="*/ 30427 w 102967"/>
                <a:gd name="connsiteY16" fmla="*/ 96351 h 109745"/>
                <a:gd name="connsiteX17" fmla="*/ 38878 w 102967"/>
                <a:gd name="connsiteY17" fmla="*/ 97900 h 109745"/>
                <a:gd name="connsiteX18" fmla="*/ 46203 w 102967"/>
                <a:gd name="connsiteY18" fmla="*/ 101422 h 109745"/>
                <a:gd name="connsiteX19" fmla="*/ 54655 w 102967"/>
                <a:gd name="connsiteY19" fmla="*/ 101422 h 109745"/>
                <a:gd name="connsiteX20" fmla="*/ 59163 w 102967"/>
                <a:gd name="connsiteY20" fmla="*/ 94942 h 109745"/>
                <a:gd name="connsiteX21" fmla="*/ 73249 w 102967"/>
                <a:gd name="connsiteY21" fmla="*/ 90153 h 109745"/>
                <a:gd name="connsiteX22" fmla="*/ 87335 w 102967"/>
                <a:gd name="connsiteY22" fmla="*/ 85504 h 109745"/>
                <a:gd name="connsiteX23" fmla="*/ 89730 w 102967"/>
                <a:gd name="connsiteY23" fmla="*/ 66065 h 109745"/>
                <a:gd name="connsiteX24" fmla="*/ 94238 w 102967"/>
                <a:gd name="connsiteY24" fmla="*/ 65079 h 109745"/>
                <a:gd name="connsiteX25" fmla="*/ 95224 w 102967"/>
                <a:gd name="connsiteY25" fmla="*/ 60571 h 109745"/>
                <a:gd name="connsiteX26" fmla="*/ 99731 w 102967"/>
                <a:gd name="connsiteY26" fmla="*/ 59585 h 109745"/>
                <a:gd name="connsiteX27" fmla="*/ 99731 w 102967"/>
                <a:gd name="connsiteY27" fmla="*/ 51838 h 109745"/>
                <a:gd name="connsiteX28" fmla="*/ 96210 w 102967"/>
                <a:gd name="connsiteY28" fmla="*/ 44372 h 109745"/>
                <a:gd name="connsiteX29" fmla="*/ 101985 w 102967"/>
                <a:gd name="connsiteY29" fmla="*/ 35075 h 109745"/>
                <a:gd name="connsiteX30" fmla="*/ 100436 w 102967"/>
                <a:gd name="connsiteY30" fmla="*/ 15636 h 109745"/>
                <a:gd name="connsiteX31" fmla="*/ 91420 w 102967"/>
                <a:gd name="connsiteY31" fmla="*/ 10847 h 109745"/>
                <a:gd name="connsiteX32" fmla="*/ 80996 w 102967"/>
                <a:gd name="connsiteY32" fmla="*/ 7466 h 109745"/>
                <a:gd name="connsiteX33" fmla="*/ 80010 w 102967"/>
                <a:gd name="connsiteY33" fmla="*/ 3099 h 109745"/>
                <a:gd name="connsiteX34" fmla="*/ 64938 w 102967"/>
                <a:gd name="connsiteY34" fmla="*/ 0 h 10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2967" h="109745">
                  <a:moveTo>
                    <a:pt x="64938" y="0"/>
                  </a:moveTo>
                  <a:lnTo>
                    <a:pt x="62684" y="0"/>
                  </a:lnTo>
                  <a:cubicBezTo>
                    <a:pt x="61698" y="3240"/>
                    <a:pt x="62684" y="6903"/>
                    <a:pt x="61557" y="10002"/>
                  </a:cubicBezTo>
                  <a:cubicBezTo>
                    <a:pt x="60430" y="13101"/>
                    <a:pt x="56205" y="14509"/>
                    <a:pt x="53951" y="15918"/>
                  </a:cubicBezTo>
                  <a:cubicBezTo>
                    <a:pt x="48457" y="19299"/>
                    <a:pt x="39864" y="17749"/>
                    <a:pt x="39864" y="26483"/>
                  </a:cubicBezTo>
                  <a:cubicBezTo>
                    <a:pt x="37484" y="26523"/>
                    <a:pt x="35117" y="26854"/>
                    <a:pt x="32821" y="27469"/>
                  </a:cubicBezTo>
                  <a:cubicBezTo>
                    <a:pt x="30708" y="28314"/>
                    <a:pt x="29300" y="30990"/>
                    <a:pt x="26764" y="31835"/>
                  </a:cubicBezTo>
                  <a:cubicBezTo>
                    <a:pt x="24229" y="32681"/>
                    <a:pt x="14931" y="32821"/>
                    <a:pt x="13382" y="35639"/>
                  </a:cubicBezTo>
                  <a:cubicBezTo>
                    <a:pt x="10565" y="41273"/>
                    <a:pt x="17467" y="42964"/>
                    <a:pt x="21129" y="43386"/>
                  </a:cubicBezTo>
                  <a:cubicBezTo>
                    <a:pt x="29722" y="44372"/>
                    <a:pt x="32399" y="41273"/>
                    <a:pt x="32117" y="51556"/>
                  </a:cubicBezTo>
                  <a:cubicBezTo>
                    <a:pt x="32117" y="54796"/>
                    <a:pt x="33948" y="65643"/>
                    <a:pt x="32117" y="67615"/>
                  </a:cubicBezTo>
                  <a:cubicBezTo>
                    <a:pt x="30286" y="69587"/>
                    <a:pt x="21834" y="67615"/>
                    <a:pt x="18030" y="70009"/>
                  </a:cubicBezTo>
                  <a:cubicBezTo>
                    <a:pt x="10086" y="75740"/>
                    <a:pt x="3845" y="83534"/>
                    <a:pt x="0" y="92548"/>
                  </a:cubicBezTo>
                  <a:cubicBezTo>
                    <a:pt x="5494" y="93574"/>
                    <a:pt x="10213" y="97049"/>
                    <a:pt x="12819" y="101985"/>
                  </a:cubicBezTo>
                  <a:cubicBezTo>
                    <a:pt x="13805" y="103817"/>
                    <a:pt x="12819" y="107761"/>
                    <a:pt x="13805" y="109169"/>
                  </a:cubicBezTo>
                  <a:cubicBezTo>
                    <a:pt x="14791" y="110578"/>
                    <a:pt x="20284" y="109169"/>
                    <a:pt x="22397" y="107479"/>
                  </a:cubicBezTo>
                  <a:cubicBezTo>
                    <a:pt x="24510" y="105789"/>
                    <a:pt x="26341" y="98886"/>
                    <a:pt x="30427" y="96351"/>
                  </a:cubicBezTo>
                  <a:cubicBezTo>
                    <a:pt x="34511" y="93815"/>
                    <a:pt x="36061" y="96351"/>
                    <a:pt x="38878" y="97900"/>
                  </a:cubicBezTo>
                  <a:cubicBezTo>
                    <a:pt x="41696" y="99450"/>
                    <a:pt x="41555" y="100718"/>
                    <a:pt x="46203" y="101422"/>
                  </a:cubicBezTo>
                  <a:cubicBezTo>
                    <a:pt x="49006" y="101773"/>
                    <a:pt x="51852" y="101773"/>
                    <a:pt x="54655" y="101422"/>
                  </a:cubicBezTo>
                  <a:cubicBezTo>
                    <a:pt x="58177" y="99872"/>
                    <a:pt x="56486" y="97337"/>
                    <a:pt x="59163" y="94942"/>
                  </a:cubicBezTo>
                  <a:cubicBezTo>
                    <a:pt x="61839" y="92548"/>
                    <a:pt x="69446" y="91702"/>
                    <a:pt x="73249" y="90153"/>
                  </a:cubicBezTo>
                  <a:cubicBezTo>
                    <a:pt x="77052" y="88603"/>
                    <a:pt x="84377" y="88885"/>
                    <a:pt x="87335" y="85504"/>
                  </a:cubicBezTo>
                  <a:cubicBezTo>
                    <a:pt x="90293" y="82124"/>
                    <a:pt x="88040" y="71418"/>
                    <a:pt x="89730" y="66065"/>
                  </a:cubicBezTo>
                  <a:lnTo>
                    <a:pt x="94238" y="65079"/>
                  </a:lnTo>
                  <a:cubicBezTo>
                    <a:pt x="94238" y="63530"/>
                    <a:pt x="94238" y="62121"/>
                    <a:pt x="95224" y="60571"/>
                  </a:cubicBezTo>
                  <a:lnTo>
                    <a:pt x="99731" y="59585"/>
                  </a:lnTo>
                  <a:cubicBezTo>
                    <a:pt x="100295" y="57034"/>
                    <a:pt x="100295" y="54389"/>
                    <a:pt x="99731" y="51838"/>
                  </a:cubicBezTo>
                  <a:cubicBezTo>
                    <a:pt x="99731" y="47190"/>
                    <a:pt x="98182" y="48035"/>
                    <a:pt x="96210" y="44372"/>
                  </a:cubicBezTo>
                  <a:cubicBezTo>
                    <a:pt x="91984" y="37047"/>
                    <a:pt x="94519" y="35920"/>
                    <a:pt x="101985" y="35075"/>
                  </a:cubicBezTo>
                  <a:cubicBezTo>
                    <a:pt x="103704" y="28608"/>
                    <a:pt x="103154" y="21748"/>
                    <a:pt x="100436" y="15636"/>
                  </a:cubicBezTo>
                  <a:cubicBezTo>
                    <a:pt x="97618" y="10706"/>
                    <a:pt x="96069" y="11692"/>
                    <a:pt x="91420" y="10847"/>
                  </a:cubicBezTo>
                  <a:cubicBezTo>
                    <a:pt x="88011" y="9530"/>
                    <a:pt x="84532" y="8401"/>
                    <a:pt x="80996" y="7466"/>
                  </a:cubicBezTo>
                  <a:cubicBezTo>
                    <a:pt x="80996" y="6057"/>
                    <a:pt x="80292" y="4508"/>
                    <a:pt x="80010" y="3099"/>
                  </a:cubicBezTo>
                  <a:cubicBezTo>
                    <a:pt x="75249" y="1034"/>
                    <a:pt x="70122" y="-21"/>
                    <a:pt x="64938" y="0"/>
                  </a:cubicBezTo>
                  <a:close/>
                </a:path>
              </a:pathLst>
            </a:custGeom>
            <a:grpFill/>
            <a:ln w="14071" cap="flat">
              <a:noFill/>
              <a:prstDash val="solid"/>
              <a:miter/>
            </a:ln>
          </p:spPr>
          <p:txBody>
            <a:bodyPr rtlCol="0" anchor="ctr"/>
            <a:lstStyle/>
            <a:p>
              <a:endParaRPr lang="en-GB" dirty="0"/>
            </a:p>
          </p:txBody>
        </p:sp>
        <p:sp>
          <p:nvSpPr>
            <p:cNvPr id="532" name="Freeform: Shape 531">
              <a:extLst>
                <a:ext uri="{FF2B5EF4-FFF2-40B4-BE49-F238E27FC236}">
                  <a16:creationId xmlns:a16="http://schemas.microsoft.com/office/drawing/2014/main" id="{DFE11CB8-AD5F-47F1-89D6-34ADC42EFBDA}"/>
                </a:ext>
              </a:extLst>
            </p:cNvPr>
            <p:cNvSpPr/>
            <p:nvPr/>
          </p:nvSpPr>
          <p:spPr>
            <a:xfrm>
              <a:off x="8129689" y="1709435"/>
              <a:ext cx="16197" cy="22654"/>
            </a:xfrm>
            <a:custGeom>
              <a:avLst/>
              <a:gdLst>
                <a:gd name="connsiteX0" fmla="*/ 15757 w 16197"/>
                <a:gd name="connsiteY0" fmla="*/ 180 h 22654"/>
                <a:gd name="connsiteX1" fmla="*/ 9700 w 16197"/>
                <a:gd name="connsiteY1" fmla="*/ 1307 h 22654"/>
                <a:gd name="connsiteX2" fmla="*/ 9700 w 16197"/>
                <a:gd name="connsiteY2" fmla="*/ 4829 h 22654"/>
                <a:gd name="connsiteX3" fmla="*/ 8714 w 16197"/>
                <a:gd name="connsiteY3" fmla="*/ 7505 h 22654"/>
                <a:gd name="connsiteX4" fmla="*/ 7305 w 16197"/>
                <a:gd name="connsiteY4" fmla="*/ 9900 h 22654"/>
                <a:gd name="connsiteX5" fmla="*/ 4206 w 16197"/>
                <a:gd name="connsiteY5" fmla="*/ 11308 h 22654"/>
                <a:gd name="connsiteX6" fmla="*/ 1530 w 16197"/>
                <a:gd name="connsiteY6" fmla="*/ 15816 h 22654"/>
                <a:gd name="connsiteX7" fmla="*/ 262 w 16197"/>
                <a:gd name="connsiteY7" fmla="*/ 21873 h 22654"/>
                <a:gd name="connsiteX8" fmla="*/ 4206 w 16197"/>
                <a:gd name="connsiteY8" fmla="*/ 20887 h 22654"/>
                <a:gd name="connsiteX9" fmla="*/ 10122 w 16197"/>
                <a:gd name="connsiteY9" fmla="*/ 12435 h 22654"/>
                <a:gd name="connsiteX10" fmla="*/ 16039 w 16197"/>
                <a:gd name="connsiteY10" fmla="*/ 9900 h 22654"/>
                <a:gd name="connsiteX11" fmla="*/ 16039 w 16197"/>
                <a:gd name="connsiteY11" fmla="*/ 4969 h 22654"/>
                <a:gd name="connsiteX12" fmla="*/ 16039 w 16197"/>
                <a:gd name="connsiteY12" fmla="*/ 180 h 2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7" h="22654">
                  <a:moveTo>
                    <a:pt x="15757" y="180"/>
                  </a:moveTo>
                  <a:cubicBezTo>
                    <a:pt x="13785" y="180"/>
                    <a:pt x="10545" y="-665"/>
                    <a:pt x="9700" y="1307"/>
                  </a:cubicBezTo>
                  <a:cubicBezTo>
                    <a:pt x="9629" y="2480"/>
                    <a:pt x="9629" y="3655"/>
                    <a:pt x="9700" y="4829"/>
                  </a:cubicBezTo>
                  <a:cubicBezTo>
                    <a:pt x="9700" y="4829"/>
                    <a:pt x="8714" y="7646"/>
                    <a:pt x="8714" y="7505"/>
                  </a:cubicBezTo>
                  <a:cubicBezTo>
                    <a:pt x="8404" y="8388"/>
                    <a:pt x="7925" y="9202"/>
                    <a:pt x="7305" y="9900"/>
                  </a:cubicBezTo>
                  <a:cubicBezTo>
                    <a:pt x="6319" y="10745"/>
                    <a:pt x="5051" y="9900"/>
                    <a:pt x="4206" y="11308"/>
                  </a:cubicBezTo>
                  <a:cubicBezTo>
                    <a:pt x="3023" y="12617"/>
                    <a:pt x="2107" y="14149"/>
                    <a:pt x="1530" y="15816"/>
                  </a:cubicBezTo>
                  <a:cubicBezTo>
                    <a:pt x="825" y="17365"/>
                    <a:pt x="-583" y="20042"/>
                    <a:pt x="262" y="21873"/>
                  </a:cubicBezTo>
                  <a:cubicBezTo>
                    <a:pt x="1107" y="23704"/>
                    <a:pt x="2939" y="21873"/>
                    <a:pt x="4206" y="20887"/>
                  </a:cubicBezTo>
                  <a:cubicBezTo>
                    <a:pt x="5474" y="19901"/>
                    <a:pt x="9700" y="17224"/>
                    <a:pt x="10122" y="12435"/>
                  </a:cubicBezTo>
                  <a:cubicBezTo>
                    <a:pt x="13362" y="11590"/>
                    <a:pt x="15475" y="13703"/>
                    <a:pt x="16039" y="9900"/>
                  </a:cubicBezTo>
                  <a:cubicBezTo>
                    <a:pt x="16250" y="8263"/>
                    <a:pt x="16250" y="6606"/>
                    <a:pt x="16039" y="4969"/>
                  </a:cubicBezTo>
                  <a:cubicBezTo>
                    <a:pt x="15602" y="3402"/>
                    <a:pt x="15602" y="1748"/>
                    <a:pt x="16039" y="180"/>
                  </a:cubicBezTo>
                </a:path>
              </a:pathLst>
            </a:custGeom>
            <a:grpFill/>
            <a:ln w="14071" cap="flat">
              <a:noFill/>
              <a:prstDash val="solid"/>
              <a:miter/>
            </a:ln>
          </p:spPr>
          <p:txBody>
            <a:bodyPr rtlCol="0" anchor="ctr"/>
            <a:lstStyle/>
            <a:p>
              <a:endParaRPr lang="en-GB" dirty="0"/>
            </a:p>
          </p:txBody>
        </p:sp>
        <p:sp>
          <p:nvSpPr>
            <p:cNvPr id="533" name="Freeform: Shape 532">
              <a:extLst>
                <a:ext uri="{FF2B5EF4-FFF2-40B4-BE49-F238E27FC236}">
                  <a16:creationId xmlns:a16="http://schemas.microsoft.com/office/drawing/2014/main" id="{56088AEC-3C36-416E-82FE-A72E46FDCA45}"/>
                </a:ext>
              </a:extLst>
            </p:cNvPr>
            <p:cNvSpPr/>
            <p:nvPr/>
          </p:nvSpPr>
          <p:spPr>
            <a:xfrm>
              <a:off x="8129689" y="1709435"/>
              <a:ext cx="16197" cy="22654"/>
            </a:xfrm>
            <a:custGeom>
              <a:avLst/>
              <a:gdLst>
                <a:gd name="connsiteX0" fmla="*/ 15757 w 16197"/>
                <a:gd name="connsiteY0" fmla="*/ 180 h 22654"/>
                <a:gd name="connsiteX1" fmla="*/ 9700 w 16197"/>
                <a:gd name="connsiteY1" fmla="*/ 1307 h 22654"/>
                <a:gd name="connsiteX2" fmla="*/ 9700 w 16197"/>
                <a:gd name="connsiteY2" fmla="*/ 4829 h 22654"/>
                <a:gd name="connsiteX3" fmla="*/ 8714 w 16197"/>
                <a:gd name="connsiteY3" fmla="*/ 7505 h 22654"/>
                <a:gd name="connsiteX4" fmla="*/ 7305 w 16197"/>
                <a:gd name="connsiteY4" fmla="*/ 9900 h 22654"/>
                <a:gd name="connsiteX5" fmla="*/ 4206 w 16197"/>
                <a:gd name="connsiteY5" fmla="*/ 11308 h 22654"/>
                <a:gd name="connsiteX6" fmla="*/ 1530 w 16197"/>
                <a:gd name="connsiteY6" fmla="*/ 15816 h 22654"/>
                <a:gd name="connsiteX7" fmla="*/ 262 w 16197"/>
                <a:gd name="connsiteY7" fmla="*/ 21873 h 22654"/>
                <a:gd name="connsiteX8" fmla="*/ 4206 w 16197"/>
                <a:gd name="connsiteY8" fmla="*/ 20887 h 22654"/>
                <a:gd name="connsiteX9" fmla="*/ 10122 w 16197"/>
                <a:gd name="connsiteY9" fmla="*/ 12435 h 22654"/>
                <a:gd name="connsiteX10" fmla="*/ 16039 w 16197"/>
                <a:gd name="connsiteY10" fmla="*/ 9900 h 22654"/>
                <a:gd name="connsiteX11" fmla="*/ 16039 w 16197"/>
                <a:gd name="connsiteY11" fmla="*/ 4969 h 22654"/>
                <a:gd name="connsiteX12" fmla="*/ 15757 w 16197"/>
                <a:gd name="connsiteY12" fmla="*/ 180 h 2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197" h="22654">
                  <a:moveTo>
                    <a:pt x="15757" y="180"/>
                  </a:moveTo>
                  <a:cubicBezTo>
                    <a:pt x="13785" y="180"/>
                    <a:pt x="10545" y="-665"/>
                    <a:pt x="9700" y="1307"/>
                  </a:cubicBezTo>
                  <a:cubicBezTo>
                    <a:pt x="9629" y="2480"/>
                    <a:pt x="9629" y="3655"/>
                    <a:pt x="9700" y="4829"/>
                  </a:cubicBezTo>
                  <a:cubicBezTo>
                    <a:pt x="9700" y="4829"/>
                    <a:pt x="8714" y="7646"/>
                    <a:pt x="8714" y="7505"/>
                  </a:cubicBezTo>
                  <a:cubicBezTo>
                    <a:pt x="8404" y="8388"/>
                    <a:pt x="7925" y="9202"/>
                    <a:pt x="7305" y="9900"/>
                  </a:cubicBezTo>
                  <a:cubicBezTo>
                    <a:pt x="6319" y="10745"/>
                    <a:pt x="5051" y="9900"/>
                    <a:pt x="4206" y="11308"/>
                  </a:cubicBezTo>
                  <a:cubicBezTo>
                    <a:pt x="3023" y="12617"/>
                    <a:pt x="2107" y="14149"/>
                    <a:pt x="1530" y="15816"/>
                  </a:cubicBezTo>
                  <a:cubicBezTo>
                    <a:pt x="825" y="17365"/>
                    <a:pt x="-583" y="20042"/>
                    <a:pt x="262" y="21873"/>
                  </a:cubicBezTo>
                  <a:cubicBezTo>
                    <a:pt x="1107" y="23704"/>
                    <a:pt x="2939" y="21873"/>
                    <a:pt x="4206" y="20887"/>
                  </a:cubicBezTo>
                  <a:cubicBezTo>
                    <a:pt x="5474" y="19901"/>
                    <a:pt x="9700" y="17224"/>
                    <a:pt x="10122" y="12435"/>
                  </a:cubicBezTo>
                  <a:cubicBezTo>
                    <a:pt x="13362" y="11590"/>
                    <a:pt x="15475" y="13703"/>
                    <a:pt x="16039" y="9900"/>
                  </a:cubicBezTo>
                  <a:cubicBezTo>
                    <a:pt x="16250" y="8263"/>
                    <a:pt x="16250" y="6606"/>
                    <a:pt x="16039" y="4969"/>
                  </a:cubicBezTo>
                  <a:cubicBezTo>
                    <a:pt x="15517" y="3428"/>
                    <a:pt x="15419" y="1773"/>
                    <a:pt x="15757" y="180"/>
                  </a:cubicBezTo>
                  <a:close/>
                </a:path>
              </a:pathLst>
            </a:custGeom>
            <a:grpFill/>
            <a:ln w="14071" cap="flat">
              <a:noFill/>
              <a:prstDash val="solid"/>
              <a:miter/>
            </a:ln>
          </p:spPr>
          <p:txBody>
            <a:bodyPr rtlCol="0" anchor="ctr"/>
            <a:lstStyle/>
            <a:p>
              <a:endParaRPr lang="en-GB" dirty="0"/>
            </a:p>
          </p:txBody>
        </p:sp>
        <p:sp>
          <p:nvSpPr>
            <p:cNvPr id="534" name="Freeform: Shape 533">
              <a:extLst>
                <a:ext uri="{FF2B5EF4-FFF2-40B4-BE49-F238E27FC236}">
                  <a16:creationId xmlns:a16="http://schemas.microsoft.com/office/drawing/2014/main" id="{40CD6E6F-669E-46FB-BD77-A59169B679D2}"/>
                </a:ext>
              </a:extLst>
            </p:cNvPr>
            <p:cNvSpPr/>
            <p:nvPr/>
          </p:nvSpPr>
          <p:spPr>
            <a:xfrm>
              <a:off x="8132980" y="2204520"/>
              <a:ext cx="22889" cy="46291"/>
            </a:xfrm>
            <a:custGeom>
              <a:avLst/>
              <a:gdLst>
                <a:gd name="connsiteX0" fmla="*/ 11480 w 22889"/>
                <a:gd name="connsiteY0" fmla="*/ 1074 h 46291"/>
                <a:gd name="connsiteX1" fmla="*/ 11480 w 22889"/>
                <a:gd name="connsiteY1" fmla="*/ 10371 h 46291"/>
                <a:gd name="connsiteX2" fmla="*/ 2465 w 22889"/>
                <a:gd name="connsiteY2" fmla="*/ 10371 h 46291"/>
                <a:gd name="connsiteX3" fmla="*/ 211 w 22889"/>
                <a:gd name="connsiteY3" fmla="*/ 17696 h 46291"/>
                <a:gd name="connsiteX4" fmla="*/ 211 w 22889"/>
                <a:gd name="connsiteY4" fmla="*/ 27416 h 46291"/>
                <a:gd name="connsiteX5" fmla="*/ 2042 w 22889"/>
                <a:gd name="connsiteY5" fmla="*/ 35304 h 46291"/>
                <a:gd name="connsiteX6" fmla="*/ 10071 w 22889"/>
                <a:gd name="connsiteY6" fmla="*/ 36994 h 46291"/>
                <a:gd name="connsiteX7" fmla="*/ 10071 w 22889"/>
                <a:gd name="connsiteY7" fmla="*/ 41079 h 46291"/>
                <a:gd name="connsiteX8" fmla="*/ 14015 w 22889"/>
                <a:gd name="connsiteY8" fmla="*/ 42910 h 46291"/>
                <a:gd name="connsiteX9" fmla="*/ 17537 w 22889"/>
                <a:gd name="connsiteY9" fmla="*/ 42910 h 46291"/>
                <a:gd name="connsiteX10" fmla="*/ 19368 w 22889"/>
                <a:gd name="connsiteY10" fmla="*/ 46291 h 46291"/>
                <a:gd name="connsiteX11" fmla="*/ 19368 w 22889"/>
                <a:gd name="connsiteY11" fmla="*/ 27134 h 46291"/>
                <a:gd name="connsiteX12" fmla="*/ 19368 w 22889"/>
                <a:gd name="connsiteY12" fmla="*/ 15865 h 46291"/>
                <a:gd name="connsiteX13" fmla="*/ 22890 w 22889"/>
                <a:gd name="connsiteY13" fmla="*/ 7272 h 46291"/>
                <a:gd name="connsiteX14" fmla="*/ 17819 w 22889"/>
                <a:gd name="connsiteY14" fmla="*/ 3610 h 46291"/>
                <a:gd name="connsiteX15" fmla="*/ 17114 w 22889"/>
                <a:gd name="connsiteY15" fmla="*/ 370 h 46291"/>
                <a:gd name="connsiteX16" fmla="*/ 11621 w 22889"/>
                <a:gd name="connsiteY16" fmla="*/ 370 h 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9" h="46291">
                  <a:moveTo>
                    <a:pt x="11480" y="1074"/>
                  </a:moveTo>
                  <a:cubicBezTo>
                    <a:pt x="11480" y="2905"/>
                    <a:pt x="12607" y="8962"/>
                    <a:pt x="11480" y="10371"/>
                  </a:cubicBezTo>
                  <a:cubicBezTo>
                    <a:pt x="10353" y="11780"/>
                    <a:pt x="4859" y="9385"/>
                    <a:pt x="2465" y="10371"/>
                  </a:cubicBezTo>
                  <a:cubicBezTo>
                    <a:pt x="70" y="11357"/>
                    <a:pt x="352" y="16287"/>
                    <a:pt x="211" y="17696"/>
                  </a:cubicBezTo>
                  <a:cubicBezTo>
                    <a:pt x="0" y="20936"/>
                    <a:pt x="0" y="24176"/>
                    <a:pt x="211" y="27416"/>
                  </a:cubicBezTo>
                  <a:cubicBezTo>
                    <a:pt x="211" y="30515"/>
                    <a:pt x="-916" y="34036"/>
                    <a:pt x="2042" y="35304"/>
                  </a:cubicBezTo>
                  <a:cubicBezTo>
                    <a:pt x="5000" y="36572"/>
                    <a:pt x="8381" y="33050"/>
                    <a:pt x="10071" y="36994"/>
                  </a:cubicBezTo>
                  <a:cubicBezTo>
                    <a:pt x="10001" y="38361"/>
                    <a:pt x="10001" y="39713"/>
                    <a:pt x="10071" y="41079"/>
                  </a:cubicBezTo>
                  <a:cubicBezTo>
                    <a:pt x="11339" y="44178"/>
                    <a:pt x="11480" y="41079"/>
                    <a:pt x="14015" y="42910"/>
                  </a:cubicBezTo>
                  <a:cubicBezTo>
                    <a:pt x="15142" y="42418"/>
                    <a:pt x="16410" y="42418"/>
                    <a:pt x="17537" y="42910"/>
                  </a:cubicBezTo>
                  <a:cubicBezTo>
                    <a:pt x="19086" y="43897"/>
                    <a:pt x="17537" y="45728"/>
                    <a:pt x="19368" y="46291"/>
                  </a:cubicBezTo>
                  <a:cubicBezTo>
                    <a:pt x="20284" y="39938"/>
                    <a:pt x="20284" y="33487"/>
                    <a:pt x="19368" y="27134"/>
                  </a:cubicBezTo>
                  <a:cubicBezTo>
                    <a:pt x="18946" y="23387"/>
                    <a:pt x="18946" y="19612"/>
                    <a:pt x="19368" y="15865"/>
                  </a:cubicBezTo>
                  <a:cubicBezTo>
                    <a:pt x="19368" y="13893"/>
                    <a:pt x="21340" y="8258"/>
                    <a:pt x="22890" y="7272"/>
                  </a:cubicBezTo>
                  <a:cubicBezTo>
                    <a:pt x="22284" y="5004"/>
                    <a:pt x="20171" y="3469"/>
                    <a:pt x="17819" y="3610"/>
                  </a:cubicBezTo>
                  <a:cubicBezTo>
                    <a:pt x="17819" y="2483"/>
                    <a:pt x="17819" y="1497"/>
                    <a:pt x="17114" y="370"/>
                  </a:cubicBezTo>
                  <a:cubicBezTo>
                    <a:pt x="15312" y="-123"/>
                    <a:pt x="13424" y="-123"/>
                    <a:pt x="11621" y="370"/>
                  </a:cubicBezTo>
                </a:path>
              </a:pathLst>
            </a:custGeom>
            <a:grpFill/>
            <a:ln w="14071" cap="flat">
              <a:noFill/>
              <a:prstDash val="solid"/>
              <a:miter/>
            </a:ln>
          </p:spPr>
          <p:txBody>
            <a:bodyPr rtlCol="0" anchor="ctr"/>
            <a:lstStyle/>
            <a:p>
              <a:endParaRPr lang="en-GB" dirty="0"/>
            </a:p>
          </p:txBody>
        </p:sp>
        <p:sp>
          <p:nvSpPr>
            <p:cNvPr id="535" name="Freeform: Shape 534">
              <a:extLst>
                <a:ext uri="{FF2B5EF4-FFF2-40B4-BE49-F238E27FC236}">
                  <a16:creationId xmlns:a16="http://schemas.microsoft.com/office/drawing/2014/main" id="{C805B7CE-CA16-4518-86B7-2ADC49878E92}"/>
                </a:ext>
              </a:extLst>
            </p:cNvPr>
            <p:cNvSpPr/>
            <p:nvPr/>
          </p:nvSpPr>
          <p:spPr>
            <a:xfrm>
              <a:off x="8132980" y="2204767"/>
              <a:ext cx="22889" cy="46044"/>
            </a:xfrm>
            <a:custGeom>
              <a:avLst/>
              <a:gdLst>
                <a:gd name="connsiteX0" fmla="*/ 11480 w 22889"/>
                <a:gd name="connsiteY0" fmla="*/ 827 h 46044"/>
                <a:gd name="connsiteX1" fmla="*/ 11480 w 22889"/>
                <a:gd name="connsiteY1" fmla="*/ 10124 h 46044"/>
                <a:gd name="connsiteX2" fmla="*/ 2465 w 22889"/>
                <a:gd name="connsiteY2" fmla="*/ 10124 h 46044"/>
                <a:gd name="connsiteX3" fmla="*/ 211 w 22889"/>
                <a:gd name="connsiteY3" fmla="*/ 17449 h 46044"/>
                <a:gd name="connsiteX4" fmla="*/ 211 w 22889"/>
                <a:gd name="connsiteY4" fmla="*/ 27169 h 46044"/>
                <a:gd name="connsiteX5" fmla="*/ 2042 w 22889"/>
                <a:gd name="connsiteY5" fmla="*/ 35057 h 46044"/>
                <a:gd name="connsiteX6" fmla="*/ 10071 w 22889"/>
                <a:gd name="connsiteY6" fmla="*/ 36747 h 46044"/>
                <a:gd name="connsiteX7" fmla="*/ 10071 w 22889"/>
                <a:gd name="connsiteY7" fmla="*/ 40832 h 46044"/>
                <a:gd name="connsiteX8" fmla="*/ 14015 w 22889"/>
                <a:gd name="connsiteY8" fmla="*/ 42664 h 46044"/>
                <a:gd name="connsiteX9" fmla="*/ 17537 w 22889"/>
                <a:gd name="connsiteY9" fmla="*/ 42664 h 46044"/>
                <a:gd name="connsiteX10" fmla="*/ 19368 w 22889"/>
                <a:gd name="connsiteY10" fmla="*/ 46044 h 46044"/>
                <a:gd name="connsiteX11" fmla="*/ 19368 w 22889"/>
                <a:gd name="connsiteY11" fmla="*/ 26887 h 46044"/>
                <a:gd name="connsiteX12" fmla="*/ 19368 w 22889"/>
                <a:gd name="connsiteY12" fmla="*/ 15618 h 46044"/>
                <a:gd name="connsiteX13" fmla="*/ 22890 w 22889"/>
                <a:gd name="connsiteY13" fmla="*/ 7025 h 46044"/>
                <a:gd name="connsiteX14" fmla="*/ 17819 w 22889"/>
                <a:gd name="connsiteY14" fmla="*/ 3363 h 46044"/>
                <a:gd name="connsiteX15" fmla="*/ 17114 w 22889"/>
                <a:gd name="connsiteY15" fmla="*/ 123 h 46044"/>
                <a:gd name="connsiteX16" fmla="*/ 11480 w 22889"/>
                <a:gd name="connsiteY16" fmla="*/ 827 h 4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89" h="46044">
                  <a:moveTo>
                    <a:pt x="11480" y="827"/>
                  </a:moveTo>
                  <a:cubicBezTo>
                    <a:pt x="11480" y="2658"/>
                    <a:pt x="12607" y="8716"/>
                    <a:pt x="11480" y="10124"/>
                  </a:cubicBezTo>
                  <a:cubicBezTo>
                    <a:pt x="10353" y="11533"/>
                    <a:pt x="4859" y="9138"/>
                    <a:pt x="2465" y="10124"/>
                  </a:cubicBezTo>
                  <a:cubicBezTo>
                    <a:pt x="70" y="11110"/>
                    <a:pt x="352" y="16040"/>
                    <a:pt x="211" y="17449"/>
                  </a:cubicBezTo>
                  <a:cubicBezTo>
                    <a:pt x="0" y="20689"/>
                    <a:pt x="0" y="23929"/>
                    <a:pt x="211" y="27169"/>
                  </a:cubicBezTo>
                  <a:cubicBezTo>
                    <a:pt x="211" y="30268"/>
                    <a:pt x="-916" y="33789"/>
                    <a:pt x="2042" y="35057"/>
                  </a:cubicBezTo>
                  <a:cubicBezTo>
                    <a:pt x="5000" y="36325"/>
                    <a:pt x="8381" y="32803"/>
                    <a:pt x="10071" y="36747"/>
                  </a:cubicBezTo>
                  <a:cubicBezTo>
                    <a:pt x="10001" y="38114"/>
                    <a:pt x="10001" y="39466"/>
                    <a:pt x="10071" y="40832"/>
                  </a:cubicBezTo>
                  <a:cubicBezTo>
                    <a:pt x="11339" y="43931"/>
                    <a:pt x="11480" y="40832"/>
                    <a:pt x="14015" y="42664"/>
                  </a:cubicBezTo>
                  <a:cubicBezTo>
                    <a:pt x="15142" y="42171"/>
                    <a:pt x="16410" y="42171"/>
                    <a:pt x="17537" y="42664"/>
                  </a:cubicBezTo>
                  <a:cubicBezTo>
                    <a:pt x="19086" y="43650"/>
                    <a:pt x="17537" y="45481"/>
                    <a:pt x="19368" y="46044"/>
                  </a:cubicBezTo>
                  <a:cubicBezTo>
                    <a:pt x="20284" y="39691"/>
                    <a:pt x="20284" y="33240"/>
                    <a:pt x="19368" y="26887"/>
                  </a:cubicBezTo>
                  <a:cubicBezTo>
                    <a:pt x="18946" y="23140"/>
                    <a:pt x="18946" y="19365"/>
                    <a:pt x="19368" y="15618"/>
                  </a:cubicBezTo>
                  <a:cubicBezTo>
                    <a:pt x="19368" y="13646"/>
                    <a:pt x="21340" y="8011"/>
                    <a:pt x="22890" y="7025"/>
                  </a:cubicBezTo>
                  <a:cubicBezTo>
                    <a:pt x="22284" y="4757"/>
                    <a:pt x="20171" y="3222"/>
                    <a:pt x="17819" y="3363"/>
                  </a:cubicBezTo>
                  <a:cubicBezTo>
                    <a:pt x="17819" y="2236"/>
                    <a:pt x="17819" y="1250"/>
                    <a:pt x="17114" y="123"/>
                  </a:cubicBezTo>
                  <a:cubicBezTo>
                    <a:pt x="15213" y="-173"/>
                    <a:pt x="13255" y="67"/>
                    <a:pt x="11480" y="827"/>
                  </a:cubicBezTo>
                  <a:close/>
                </a:path>
              </a:pathLst>
            </a:custGeom>
            <a:grpFill/>
            <a:ln w="14071" cap="flat">
              <a:noFill/>
              <a:prstDash val="solid"/>
              <a:miter/>
            </a:ln>
          </p:spPr>
          <p:txBody>
            <a:bodyPr rtlCol="0" anchor="ctr"/>
            <a:lstStyle/>
            <a:p>
              <a:endParaRPr lang="en-GB" dirty="0"/>
            </a:p>
          </p:txBody>
        </p:sp>
        <p:sp>
          <p:nvSpPr>
            <p:cNvPr id="536" name="Freeform: Shape 535">
              <a:extLst>
                <a:ext uri="{FF2B5EF4-FFF2-40B4-BE49-F238E27FC236}">
                  <a16:creationId xmlns:a16="http://schemas.microsoft.com/office/drawing/2014/main" id="{994AAFBA-5806-4D46-88A3-A13C575139EA}"/>
                </a:ext>
              </a:extLst>
            </p:cNvPr>
            <p:cNvSpPr/>
            <p:nvPr/>
          </p:nvSpPr>
          <p:spPr>
            <a:xfrm>
              <a:off x="8129952" y="2169333"/>
              <a:ext cx="35540" cy="22597"/>
            </a:xfrm>
            <a:custGeom>
              <a:avLst/>
              <a:gdLst>
                <a:gd name="connsiteX0" fmla="*/ 11691 w 35540"/>
                <a:gd name="connsiteY0" fmla="*/ 8230 h 22597"/>
                <a:gd name="connsiteX1" fmla="*/ 7747 w 35540"/>
                <a:gd name="connsiteY1" fmla="*/ 8230 h 22597"/>
                <a:gd name="connsiteX2" fmla="*/ 4789 w 35540"/>
                <a:gd name="connsiteY2" fmla="*/ 9075 h 22597"/>
                <a:gd name="connsiteX3" fmla="*/ 3099 w 35540"/>
                <a:gd name="connsiteY3" fmla="*/ 11329 h 22597"/>
                <a:gd name="connsiteX4" fmla="*/ 0 w 35540"/>
                <a:gd name="connsiteY4" fmla="*/ 13864 h 22597"/>
                <a:gd name="connsiteX5" fmla="*/ 3803 w 35540"/>
                <a:gd name="connsiteY5" fmla="*/ 17104 h 22597"/>
                <a:gd name="connsiteX6" fmla="*/ 7043 w 35540"/>
                <a:gd name="connsiteY6" fmla="*/ 20767 h 22597"/>
                <a:gd name="connsiteX7" fmla="*/ 12678 w 35540"/>
                <a:gd name="connsiteY7" fmla="*/ 19922 h 22597"/>
                <a:gd name="connsiteX8" fmla="*/ 17608 w 35540"/>
                <a:gd name="connsiteY8" fmla="*/ 22598 h 22597"/>
                <a:gd name="connsiteX9" fmla="*/ 18735 w 35540"/>
                <a:gd name="connsiteY9" fmla="*/ 16259 h 22597"/>
                <a:gd name="connsiteX10" fmla="*/ 21270 w 35540"/>
                <a:gd name="connsiteY10" fmla="*/ 14850 h 22597"/>
                <a:gd name="connsiteX11" fmla="*/ 24510 w 35540"/>
                <a:gd name="connsiteY11" fmla="*/ 13160 h 22597"/>
                <a:gd name="connsiteX12" fmla="*/ 27468 w 35540"/>
                <a:gd name="connsiteY12" fmla="*/ 12174 h 22597"/>
                <a:gd name="connsiteX13" fmla="*/ 31412 w 35540"/>
                <a:gd name="connsiteY13" fmla="*/ 11188 h 22597"/>
                <a:gd name="connsiteX14" fmla="*/ 35512 w 35540"/>
                <a:gd name="connsiteY14" fmla="*/ 6047 h 22597"/>
                <a:gd name="connsiteX15" fmla="*/ 35356 w 35540"/>
                <a:gd name="connsiteY15" fmla="*/ 5272 h 22597"/>
                <a:gd name="connsiteX16" fmla="*/ 30286 w 35540"/>
                <a:gd name="connsiteY16" fmla="*/ 2173 h 22597"/>
                <a:gd name="connsiteX17" fmla="*/ 27328 w 35540"/>
                <a:gd name="connsiteY17" fmla="*/ 201 h 22597"/>
                <a:gd name="connsiteX18" fmla="*/ 26200 w 35540"/>
                <a:gd name="connsiteY18" fmla="*/ 4286 h 22597"/>
                <a:gd name="connsiteX19" fmla="*/ 23947 w 35540"/>
                <a:gd name="connsiteY19" fmla="*/ 7385 h 22597"/>
                <a:gd name="connsiteX20" fmla="*/ 21552 w 35540"/>
                <a:gd name="connsiteY20" fmla="*/ 10202 h 22597"/>
                <a:gd name="connsiteX21" fmla="*/ 11691 w 35540"/>
                <a:gd name="connsiteY21" fmla="*/ 8230 h 2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40" h="22597">
                  <a:moveTo>
                    <a:pt x="11691" y="8230"/>
                  </a:moveTo>
                  <a:lnTo>
                    <a:pt x="7747" y="8230"/>
                  </a:lnTo>
                  <a:cubicBezTo>
                    <a:pt x="5775" y="8230"/>
                    <a:pt x="5916" y="8230"/>
                    <a:pt x="4789" y="9075"/>
                  </a:cubicBezTo>
                  <a:cubicBezTo>
                    <a:pt x="3662" y="9920"/>
                    <a:pt x="3803" y="10765"/>
                    <a:pt x="3099" y="11329"/>
                  </a:cubicBezTo>
                  <a:cubicBezTo>
                    <a:pt x="2394" y="11892"/>
                    <a:pt x="141" y="12737"/>
                    <a:pt x="0" y="13864"/>
                  </a:cubicBezTo>
                  <a:cubicBezTo>
                    <a:pt x="3099" y="13864"/>
                    <a:pt x="2817" y="13864"/>
                    <a:pt x="3803" y="17104"/>
                  </a:cubicBezTo>
                  <a:cubicBezTo>
                    <a:pt x="4212" y="18781"/>
                    <a:pt x="5423" y="20161"/>
                    <a:pt x="7043" y="20767"/>
                  </a:cubicBezTo>
                  <a:cubicBezTo>
                    <a:pt x="9438" y="21471"/>
                    <a:pt x="10565" y="20767"/>
                    <a:pt x="12678" y="19922"/>
                  </a:cubicBezTo>
                  <a:cubicBezTo>
                    <a:pt x="14790" y="19076"/>
                    <a:pt x="18171" y="19922"/>
                    <a:pt x="17608" y="22598"/>
                  </a:cubicBezTo>
                  <a:cubicBezTo>
                    <a:pt x="17608" y="20344"/>
                    <a:pt x="16903" y="17809"/>
                    <a:pt x="18735" y="16259"/>
                  </a:cubicBezTo>
                  <a:cubicBezTo>
                    <a:pt x="19608" y="15851"/>
                    <a:pt x="20453" y="15372"/>
                    <a:pt x="21270" y="14850"/>
                  </a:cubicBezTo>
                  <a:cubicBezTo>
                    <a:pt x="22115" y="13921"/>
                    <a:pt x="23257" y="13315"/>
                    <a:pt x="24510" y="13160"/>
                  </a:cubicBezTo>
                  <a:cubicBezTo>
                    <a:pt x="25510" y="12892"/>
                    <a:pt x="26510" y="12568"/>
                    <a:pt x="27468" y="12174"/>
                  </a:cubicBezTo>
                  <a:cubicBezTo>
                    <a:pt x="28722" y="11639"/>
                    <a:pt x="30046" y="11301"/>
                    <a:pt x="31412" y="11188"/>
                  </a:cubicBezTo>
                  <a:cubicBezTo>
                    <a:pt x="33962" y="10906"/>
                    <a:pt x="35793" y="8596"/>
                    <a:pt x="35512" y="6047"/>
                  </a:cubicBezTo>
                  <a:cubicBezTo>
                    <a:pt x="35483" y="5779"/>
                    <a:pt x="35427" y="5525"/>
                    <a:pt x="35356" y="5272"/>
                  </a:cubicBezTo>
                  <a:cubicBezTo>
                    <a:pt x="35356" y="1187"/>
                    <a:pt x="32962" y="3581"/>
                    <a:pt x="30286" y="2173"/>
                  </a:cubicBezTo>
                  <a:cubicBezTo>
                    <a:pt x="27609" y="764"/>
                    <a:pt x="29299" y="-504"/>
                    <a:pt x="27328" y="201"/>
                  </a:cubicBezTo>
                  <a:cubicBezTo>
                    <a:pt x="25355" y="905"/>
                    <a:pt x="26623" y="2736"/>
                    <a:pt x="26200" y="4286"/>
                  </a:cubicBezTo>
                  <a:cubicBezTo>
                    <a:pt x="25778" y="5835"/>
                    <a:pt x="25074" y="6258"/>
                    <a:pt x="23947" y="7385"/>
                  </a:cubicBezTo>
                  <a:cubicBezTo>
                    <a:pt x="22820" y="8512"/>
                    <a:pt x="23242" y="9779"/>
                    <a:pt x="21552" y="10202"/>
                  </a:cubicBezTo>
                  <a:cubicBezTo>
                    <a:pt x="19862" y="10625"/>
                    <a:pt x="14227" y="8230"/>
                    <a:pt x="11691" y="8230"/>
                  </a:cubicBezTo>
                </a:path>
              </a:pathLst>
            </a:custGeom>
            <a:grpFill/>
            <a:ln w="14071" cap="flat">
              <a:noFill/>
              <a:prstDash val="solid"/>
              <a:miter/>
            </a:ln>
          </p:spPr>
          <p:txBody>
            <a:bodyPr rtlCol="0" anchor="ctr"/>
            <a:lstStyle/>
            <a:p>
              <a:endParaRPr lang="en-GB" dirty="0"/>
            </a:p>
          </p:txBody>
        </p:sp>
        <p:sp>
          <p:nvSpPr>
            <p:cNvPr id="537" name="Freeform: Shape 536">
              <a:extLst>
                <a:ext uri="{FF2B5EF4-FFF2-40B4-BE49-F238E27FC236}">
                  <a16:creationId xmlns:a16="http://schemas.microsoft.com/office/drawing/2014/main" id="{C189D05A-D63E-4B9A-B636-7C440CF6E2D7}"/>
                </a:ext>
              </a:extLst>
            </p:cNvPr>
            <p:cNvSpPr/>
            <p:nvPr/>
          </p:nvSpPr>
          <p:spPr>
            <a:xfrm>
              <a:off x="8129952" y="2169333"/>
              <a:ext cx="35540" cy="22597"/>
            </a:xfrm>
            <a:custGeom>
              <a:avLst/>
              <a:gdLst>
                <a:gd name="connsiteX0" fmla="*/ 11691 w 35540"/>
                <a:gd name="connsiteY0" fmla="*/ 8230 h 22597"/>
                <a:gd name="connsiteX1" fmla="*/ 7747 w 35540"/>
                <a:gd name="connsiteY1" fmla="*/ 8230 h 22597"/>
                <a:gd name="connsiteX2" fmla="*/ 4789 w 35540"/>
                <a:gd name="connsiteY2" fmla="*/ 9075 h 22597"/>
                <a:gd name="connsiteX3" fmla="*/ 3099 w 35540"/>
                <a:gd name="connsiteY3" fmla="*/ 11329 h 22597"/>
                <a:gd name="connsiteX4" fmla="*/ 0 w 35540"/>
                <a:gd name="connsiteY4" fmla="*/ 13864 h 22597"/>
                <a:gd name="connsiteX5" fmla="*/ 3803 w 35540"/>
                <a:gd name="connsiteY5" fmla="*/ 17104 h 22597"/>
                <a:gd name="connsiteX6" fmla="*/ 7043 w 35540"/>
                <a:gd name="connsiteY6" fmla="*/ 20767 h 22597"/>
                <a:gd name="connsiteX7" fmla="*/ 12678 w 35540"/>
                <a:gd name="connsiteY7" fmla="*/ 19922 h 22597"/>
                <a:gd name="connsiteX8" fmla="*/ 17608 w 35540"/>
                <a:gd name="connsiteY8" fmla="*/ 22598 h 22597"/>
                <a:gd name="connsiteX9" fmla="*/ 18735 w 35540"/>
                <a:gd name="connsiteY9" fmla="*/ 16259 h 22597"/>
                <a:gd name="connsiteX10" fmla="*/ 21270 w 35540"/>
                <a:gd name="connsiteY10" fmla="*/ 14850 h 22597"/>
                <a:gd name="connsiteX11" fmla="*/ 24510 w 35540"/>
                <a:gd name="connsiteY11" fmla="*/ 13160 h 22597"/>
                <a:gd name="connsiteX12" fmla="*/ 27468 w 35540"/>
                <a:gd name="connsiteY12" fmla="*/ 12174 h 22597"/>
                <a:gd name="connsiteX13" fmla="*/ 31412 w 35540"/>
                <a:gd name="connsiteY13" fmla="*/ 11188 h 22597"/>
                <a:gd name="connsiteX14" fmla="*/ 35512 w 35540"/>
                <a:gd name="connsiteY14" fmla="*/ 6047 h 22597"/>
                <a:gd name="connsiteX15" fmla="*/ 35356 w 35540"/>
                <a:gd name="connsiteY15" fmla="*/ 5272 h 22597"/>
                <a:gd name="connsiteX16" fmla="*/ 30286 w 35540"/>
                <a:gd name="connsiteY16" fmla="*/ 2173 h 22597"/>
                <a:gd name="connsiteX17" fmla="*/ 27328 w 35540"/>
                <a:gd name="connsiteY17" fmla="*/ 201 h 22597"/>
                <a:gd name="connsiteX18" fmla="*/ 26200 w 35540"/>
                <a:gd name="connsiteY18" fmla="*/ 4286 h 22597"/>
                <a:gd name="connsiteX19" fmla="*/ 23947 w 35540"/>
                <a:gd name="connsiteY19" fmla="*/ 7385 h 22597"/>
                <a:gd name="connsiteX20" fmla="*/ 21552 w 35540"/>
                <a:gd name="connsiteY20" fmla="*/ 10202 h 22597"/>
                <a:gd name="connsiteX21" fmla="*/ 11691 w 35540"/>
                <a:gd name="connsiteY21" fmla="*/ 8230 h 2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540" h="22597">
                  <a:moveTo>
                    <a:pt x="11691" y="8230"/>
                  </a:moveTo>
                  <a:lnTo>
                    <a:pt x="7747" y="8230"/>
                  </a:lnTo>
                  <a:cubicBezTo>
                    <a:pt x="5775" y="8230"/>
                    <a:pt x="5916" y="8230"/>
                    <a:pt x="4789" y="9075"/>
                  </a:cubicBezTo>
                  <a:cubicBezTo>
                    <a:pt x="3662" y="9920"/>
                    <a:pt x="3803" y="10765"/>
                    <a:pt x="3099" y="11329"/>
                  </a:cubicBezTo>
                  <a:cubicBezTo>
                    <a:pt x="2394" y="11892"/>
                    <a:pt x="141" y="12737"/>
                    <a:pt x="0" y="13864"/>
                  </a:cubicBezTo>
                  <a:cubicBezTo>
                    <a:pt x="3099" y="13864"/>
                    <a:pt x="2817" y="13864"/>
                    <a:pt x="3803" y="17104"/>
                  </a:cubicBezTo>
                  <a:cubicBezTo>
                    <a:pt x="4212" y="18781"/>
                    <a:pt x="5423" y="20161"/>
                    <a:pt x="7043" y="20767"/>
                  </a:cubicBezTo>
                  <a:cubicBezTo>
                    <a:pt x="9438" y="21471"/>
                    <a:pt x="10565" y="20767"/>
                    <a:pt x="12678" y="19922"/>
                  </a:cubicBezTo>
                  <a:cubicBezTo>
                    <a:pt x="14790" y="19076"/>
                    <a:pt x="18171" y="19922"/>
                    <a:pt x="17608" y="22598"/>
                  </a:cubicBezTo>
                  <a:cubicBezTo>
                    <a:pt x="17608" y="20344"/>
                    <a:pt x="16903" y="17809"/>
                    <a:pt x="18735" y="16259"/>
                  </a:cubicBezTo>
                  <a:cubicBezTo>
                    <a:pt x="19608" y="15851"/>
                    <a:pt x="20453" y="15372"/>
                    <a:pt x="21270" y="14850"/>
                  </a:cubicBezTo>
                  <a:cubicBezTo>
                    <a:pt x="22115" y="13921"/>
                    <a:pt x="23257" y="13315"/>
                    <a:pt x="24510" y="13160"/>
                  </a:cubicBezTo>
                  <a:cubicBezTo>
                    <a:pt x="25510" y="12892"/>
                    <a:pt x="26510" y="12568"/>
                    <a:pt x="27468" y="12174"/>
                  </a:cubicBezTo>
                  <a:cubicBezTo>
                    <a:pt x="28722" y="11639"/>
                    <a:pt x="30046" y="11301"/>
                    <a:pt x="31412" y="11188"/>
                  </a:cubicBezTo>
                  <a:cubicBezTo>
                    <a:pt x="33962" y="10906"/>
                    <a:pt x="35793" y="8596"/>
                    <a:pt x="35512" y="6047"/>
                  </a:cubicBezTo>
                  <a:cubicBezTo>
                    <a:pt x="35483" y="5779"/>
                    <a:pt x="35427" y="5525"/>
                    <a:pt x="35356" y="5272"/>
                  </a:cubicBezTo>
                  <a:cubicBezTo>
                    <a:pt x="35356" y="1187"/>
                    <a:pt x="32962" y="3581"/>
                    <a:pt x="30286" y="2173"/>
                  </a:cubicBezTo>
                  <a:cubicBezTo>
                    <a:pt x="27609" y="764"/>
                    <a:pt x="29299" y="-504"/>
                    <a:pt x="27328" y="201"/>
                  </a:cubicBezTo>
                  <a:cubicBezTo>
                    <a:pt x="25355" y="905"/>
                    <a:pt x="26623" y="2736"/>
                    <a:pt x="26200" y="4286"/>
                  </a:cubicBezTo>
                  <a:cubicBezTo>
                    <a:pt x="25778" y="5835"/>
                    <a:pt x="25074" y="6258"/>
                    <a:pt x="23947" y="7385"/>
                  </a:cubicBezTo>
                  <a:cubicBezTo>
                    <a:pt x="22820" y="8512"/>
                    <a:pt x="23242" y="9779"/>
                    <a:pt x="21552" y="10202"/>
                  </a:cubicBezTo>
                  <a:cubicBezTo>
                    <a:pt x="19862" y="10625"/>
                    <a:pt x="14227" y="8230"/>
                    <a:pt x="11691" y="8230"/>
                  </a:cubicBezTo>
                  <a:close/>
                </a:path>
              </a:pathLst>
            </a:custGeom>
            <a:grpFill/>
            <a:ln w="14071" cap="flat">
              <a:noFill/>
              <a:prstDash val="solid"/>
              <a:miter/>
            </a:ln>
          </p:spPr>
          <p:txBody>
            <a:bodyPr rtlCol="0" anchor="ctr"/>
            <a:lstStyle/>
            <a:p>
              <a:endParaRPr lang="en-GB" dirty="0"/>
            </a:p>
          </p:txBody>
        </p:sp>
        <p:sp>
          <p:nvSpPr>
            <p:cNvPr id="538" name="Freeform: Shape 537">
              <a:extLst>
                <a:ext uri="{FF2B5EF4-FFF2-40B4-BE49-F238E27FC236}">
                  <a16:creationId xmlns:a16="http://schemas.microsoft.com/office/drawing/2014/main" id="{DF43D85F-CB90-4442-B937-C4098F13FF2B}"/>
                </a:ext>
              </a:extLst>
            </p:cNvPr>
            <p:cNvSpPr/>
            <p:nvPr/>
          </p:nvSpPr>
          <p:spPr>
            <a:xfrm>
              <a:off x="8217551" y="2268116"/>
              <a:ext cx="40674" cy="28017"/>
            </a:xfrm>
            <a:custGeom>
              <a:avLst/>
              <a:gdLst>
                <a:gd name="connsiteX0" fmla="*/ 38333 w 40674"/>
                <a:gd name="connsiteY0" fmla="*/ 15094 h 28017"/>
                <a:gd name="connsiteX1" fmla="*/ 38333 w 40674"/>
                <a:gd name="connsiteY1" fmla="*/ 7769 h 28017"/>
                <a:gd name="connsiteX2" fmla="*/ 31007 w 40674"/>
                <a:gd name="connsiteY2" fmla="*/ 6079 h 28017"/>
                <a:gd name="connsiteX3" fmla="*/ 23542 w 40674"/>
                <a:gd name="connsiteY3" fmla="*/ 6079 h 28017"/>
                <a:gd name="connsiteX4" fmla="*/ 16781 w 40674"/>
                <a:gd name="connsiteY4" fmla="*/ 1994 h 28017"/>
                <a:gd name="connsiteX5" fmla="*/ 1849 w 40674"/>
                <a:gd name="connsiteY5" fmla="*/ 444 h 28017"/>
                <a:gd name="connsiteX6" fmla="*/ 1849 w 40674"/>
                <a:gd name="connsiteY6" fmla="*/ 6501 h 28017"/>
                <a:gd name="connsiteX7" fmla="*/ 5793 w 40674"/>
                <a:gd name="connsiteY7" fmla="*/ 11573 h 28017"/>
                <a:gd name="connsiteX8" fmla="*/ 11991 w 40674"/>
                <a:gd name="connsiteY8" fmla="*/ 13263 h 28017"/>
                <a:gd name="connsiteX9" fmla="*/ 16781 w 40674"/>
                <a:gd name="connsiteY9" fmla="*/ 18757 h 28017"/>
                <a:gd name="connsiteX10" fmla="*/ 30867 w 40674"/>
                <a:gd name="connsiteY10" fmla="*/ 24532 h 28017"/>
                <a:gd name="connsiteX11" fmla="*/ 34811 w 40674"/>
                <a:gd name="connsiteY11" fmla="*/ 27772 h 28017"/>
                <a:gd name="connsiteX12" fmla="*/ 40305 w 40674"/>
                <a:gd name="connsiteY12" fmla="*/ 24250 h 28017"/>
                <a:gd name="connsiteX13" fmla="*/ 40305 w 40674"/>
                <a:gd name="connsiteY13" fmla="*/ 15517 h 28017"/>
                <a:gd name="connsiteX14" fmla="*/ 38755 w 40674"/>
                <a:gd name="connsiteY14" fmla="*/ 13404 h 28017"/>
                <a:gd name="connsiteX15" fmla="*/ 38755 w 40674"/>
                <a:gd name="connsiteY15" fmla="*/ 8051 h 28017"/>
                <a:gd name="connsiteX16" fmla="*/ 38755 w 40674"/>
                <a:gd name="connsiteY16" fmla="*/ 15094 h 2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74" h="28017">
                  <a:moveTo>
                    <a:pt x="38333" y="15094"/>
                  </a:moveTo>
                  <a:cubicBezTo>
                    <a:pt x="38685" y="12671"/>
                    <a:pt x="38685" y="10192"/>
                    <a:pt x="38333" y="7769"/>
                  </a:cubicBezTo>
                  <a:cubicBezTo>
                    <a:pt x="37065" y="4952"/>
                    <a:pt x="33825" y="6079"/>
                    <a:pt x="31007" y="6079"/>
                  </a:cubicBezTo>
                  <a:cubicBezTo>
                    <a:pt x="28528" y="6361"/>
                    <a:pt x="26021" y="6361"/>
                    <a:pt x="23542" y="6079"/>
                  </a:cubicBezTo>
                  <a:cubicBezTo>
                    <a:pt x="21288" y="6079"/>
                    <a:pt x="19175" y="2980"/>
                    <a:pt x="16781" y="1994"/>
                  </a:cubicBezTo>
                  <a:cubicBezTo>
                    <a:pt x="12061" y="50"/>
                    <a:pt x="6878" y="-485"/>
                    <a:pt x="1849" y="444"/>
                  </a:cubicBezTo>
                  <a:cubicBezTo>
                    <a:pt x="-1391" y="1853"/>
                    <a:pt x="299" y="4248"/>
                    <a:pt x="1849" y="6501"/>
                  </a:cubicBezTo>
                  <a:cubicBezTo>
                    <a:pt x="3398" y="8755"/>
                    <a:pt x="4666" y="11150"/>
                    <a:pt x="5793" y="11573"/>
                  </a:cubicBezTo>
                  <a:cubicBezTo>
                    <a:pt x="6920" y="11995"/>
                    <a:pt x="9455" y="10446"/>
                    <a:pt x="11991" y="13263"/>
                  </a:cubicBezTo>
                  <a:cubicBezTo>
                    <a:pt x="14527" y="16080"/>
                    <a:pt x="13822" y="17348"/>
                    <a:pt x="16781" y="18757"/>
                  </a:cubicBezTo>
                  <a:cubicBezTo>
                    <a:pt x="19739" y="20165"/>
                    <a:pt x="27486" y="21151"/>
                    <a:pt x="30867" y="24532"/>
                  </a:cubicBezTo>
                  <a:cubicBezTo>
                    <a:pt x="34248" y="27913"/>
                    <a:pt x="30867" y="27067"/>
                    <a:pt x="34811" y="27772"/>
                  </a:cubicBezTo>
                  <a:cubicBezTo>
                    <a:pt x="38755" y="28476"/>
                    <a:pt x="39741" y="27772"/>
                    <a:pt x="40305" y="24250"/>
                  </a:cubicBezTo>
                  <a:cubicBezTo>
                    <a:pt x="40798" y="21363"/>
                    <a:pt x="40798" y="18404"/>
                    <a:pt x="40305" y="15517"/>
                  </a:cubicBezTo>
                  <a:cubicBezTo>
                    <a:pt x="39459" y="15136"/>
                    <a:pt x="38868" y="14333"/>
                    <a:pt x="38755" y="13404"/>
                  </a:cubicBezTo>
                  <a:cubicBezTo>
                    <a:pt x="38755" y="11573"/>
                    <a:pt x="38755" y="9882"/>
                    <a:pt x="38755" y="8051"/>
                  </a:cubicBezTo>
                  <a:cubicBezTo>
                    <a:pt x="38755" y="6220"/>
                    <a:pt x="38755" y="13686"/>
                    <a:pt x="38755" y="15094"/>
                  </a:cubicBezTo>
                </a:path>
              </a:pathLst>
            </a:custGeom>
            <a:grpFill/>
            <a:ln w="14071" cap="flat">
              <a:noFill/>
              <a:prstDash val="solid"/>
              <a:miter/>
            </a:ln>
          </p:spPr>
          <p:txBody>
            <a:bodyPr rtlCol="0" anchor="ctr"/>
            <a:lstStyle/>
            <a:p>
              <a:endParaRPr lang="en-GB" dirty="0"/>
            </a:p>
          </p:txBody>
        </p:sp>
        <p:sp>
          <p:nvSpPr>
            <p:cNvPr id="539" name="Freeform: Shape 538">
              <a:extLst>
                <a:ext uri="{FF2B5EF4-FFF2-40B4-BE49-F238E27FC236}">
                  <a16:creationId xmlns:a16="http://schemas.microsoft.com/office/drawing/2014/main" id="{F8C316D6-E3EE-4257-B09D-D49D5C8A9BB2}"/>
                </a:ext>
              </a:extLst>
            </p:cNvPr>
            <p:cNvSpPr/>
            <p:nvPr/>
          </p:nvSpPr>
          <p:spPr>
            <a:xfrm>
              <a:off x="8217551" y="2268116"/>
              <a:ext cx="40674" cy="28017"/>
            </a:xfrm>
            <a:custGeom>
              <a:avLst/>
              <a:gdLst>
                <a:gd name="connsiteX0" fmla="*/ 38333 w 40674"/>
                <a:gd name="connsiteY0" fmla="*/ 15094 h 28017"/>
                <a:gd name="connsiteX1" fmla="*/ 38333 w 40674"/>
                <a:gd name="connsiteY1" fmla="*/ 7769 h 28017"/>
                <a:gd name="connsiteX2" fmla="*/ 31007 w 40674"/>
                <a:gd name="connsiteY2" fmla="*/ 6079 h 28017"/>
                <a:gd name="connsiteX3" fmla="*/ 23542 w 40674"/>
                <a:gd name="connsiteY3" fmla="*/ 6079 h 28017"/>
                <a:gd name="connsiteX4" fmla="*/ 16781 w 40674"/>
                <a:gd name="connsiteY4" fmla="*/ 1994 h 28017"/>
                <a:gd name="connsiteX5" fmla="*/ 1849 w 40674"/>
                <a:gd name="connsiteY5" fmla="*/ 444 h 28017"/>
                <a:gd name="connsiteX6" fmla="*/ 1849 w 40674"/>
                <a:gd name="connsiteY6" fmla="*/ 6501 h 28017"/>
                <a:gd name="connsiteX7" fmla="*/ 5793 w 40674"/>
                <a:gd name="connsiteY7" fmla="*/ 11573 h 28017"/>
                <a:gd name="connsiteX8" fmla="*/ 11991 w 40674"/>
                <a:gd name="connsiteY8" fmla="*/ 13263 h 28017"/>
                <a:gd name="connsiteX9" fmla="*/ 16781 w 40674"/>
                <a:gd name="connsiteY9" fmla="*/ 18757 h 28017"/>
                <a:gd name="connsiteX10" fmla="*/ 30867 w 40674"/>
                <a:gd name="connsiteY10" fmla="*/ 24532 h 28017"/>
                <a:gd name="connsiteX11" fmla="*/ 34811 w 40674"/>
                <a:gd name="connsiteY11" fmla="*/ 27772 h 28017"/>
                <a:gd name="connsiteX12" fmla="*/ 40305 w 40674"/>
                <a:gd name="connsiteY12" fmla="*/ 24250 h 28017"/>
                <a:gd name="connsiteX13" fmla="*/ 40305 w 40674"/>
                <a:gd name="connsiteY13" fmla="*/ 15517 h 28017"/>
                <a:gd name="connsiteX14" fmla="*/ 38755 w 40674"/>
                <a:gd name="connsiteY14" fmla="*/ 13404 h 28017"/>
                <a:gd name="connsiteX15" fmla="*/ 38755 w 40674"/>
                <a:gd name="connsiteY15" fmla="*/ 8051 h 28017"/>
                <a:gd name="connsiteX16" fmla="*/ 38333 w 40674"/>
                <a:gd name="connsiteY16" fmla="*/ 15094 h 2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674" h="28017">
                  <a:moveTo>
                    <a:pt x="38333" y="15094"/>
                  </a:moveTo>
                  <a:cubicBezTo>
                    <a:pt x="38685" y="12671"/>
                    <a:pt x="38685" y="10192"/>
                    <a:pt x="38333" y="7769"/>
                  </a:cubicBezTo>
                  <a:cubicBezTo>
                    <a:pt x="37065" y="4952"/>
                    <a:pt x="33825" y="6079"/>
                    <a:pt x="31007" y="6079"/>
                  </a:cubicBezTo>
                  <a:cubicBezTo>
                    <a:pt x="28528" y="6361"/>
                    <a:pt x="26021" y="6361"/>
                    <a:pt x="23542" y="6079"/>
                  </a:cubicBezTo>
                  <a:cubicBezTo>
                    <a:pt x="21288" y="6079"/>
                    <a:pt x="19175" y="2980"/>
                    <a:pt x="16781" y="1994"/>
                  </a:cubicBezTo>
                  <a:cubicBezTo>
                    <a:pt x="12061" y="50"/>
                    <a:pt x="6878" y="-485"/>
                    <a:pt x="1849" y="444"/>
                  </a:cubicBezTo>
                  <a:cubicBezTo>
                    <a:pt x="-1391" y="1853"/>
                    <a:pt x="299" y="4248"/>
                    <a:pt x="1849" y="6501"/>
                  </a:cubicBezTo>
                  <a:cubicBezTo>
                    <a:pt x="3398" y="8755"/>
                    <a:pt x="4666" y="11150"/>
                    <a:pt x="5793" y="11573"/>
                  </a:cubicBezTo>
                  <a:cubicBezTo>
                    <a:pt x="6920" y="11995"/>
                    <a:pt x="9455" y="10446"/>
                    <a:pt x="11991" y="13263"/>
                  </a:cubicBezTo>
                  <a:cubicBezTo>
                    <a:pt x="14527" y="16080"/>
                    <a:pt x="13822" y="17348"/>
                    <a:pt x="16781" y="18757"/>
                  </a:cubicBezTo>
                  <a:cubicBezTo>
                    <a:pt x="19739" y="20165"/>
                    <a:pt x="27486" y="21151"/>
                    <a:pt x="30867" y="24532"/>
                  </a:cubicBezTo>
                  <a:cubicBezTo>
                    <a:pt x="34248" y="27913"/>
                    <a:pt x="30867" y="27067"/>
                    <a:pt x="34811" y="27772"/>
                  </a:cubicBezTo>
                  <a:cubicBezTo>
                    <a:pt x="38755" y="28476"/>
                    <a:pt x="39741" y="27772"/>
                    <a:pt x="40305" y="24250"/>
                  </a:cubicBezTo>
                  <a:cubicBezTo>
                    <a:pt x="40798" y="21363"/>
                    <a:pt x="40798" y="18404"/>
                    <a:pt x="40305" y="15517"/>
                  </a:cubicBezTo>
                  <a:cubicBezTo>
                    <a:pt x="39459" y="15136"/>
                    <a:pt x="38868" y="14333"/>
                    <a:pt x="38755" y="13404"/>
                  </a:cubicBezTo>
                  <a:cubicBezTo>
                    <a:pt x="38755" y="11573"/>
                    <a:pt x="38755" y="9882"/>
                    <a:pt x="38755" y="8051"/>
                  </a:cubicBezTo>
                  <a:cubicBezTo>
                    <a:pt x="38755" y="6220"/>
                    <a:pt x="38192" y="13686"/>
                    <a:pt x="38333" y="15094"/>
                  </a:cubicBezTo>
                  <a:close/>
                </a:path>
              </a:pathLst>
            </a:custGeom>
            <a:grpFill/>
            <a:ln w="14071" cap="flat">
              <a:noFill/>
              <a:prstDash val="solid"/>
              <a:miter/>
            </a:ln>
          </p:spPr>
          <p:txBody>
            <a:bodyPr rtlCol="0" anchor="ctr"/>
            <a:lstStyle/>
            <a:p>
              <a:endParaRPr lang="en-GB" dirty="0"/>
            </a:p>
          </p:txBody>
        </p:sp>
        <p:sp>
          <p:nvSpPr>
            <p:cNvPr id="540" name="Freeform: Shape 539">
              <a:extLst>
                <a:ext uri="{FF2B5EF4-FFF2-40B4-BE49-F238E27FC236}">
                  <a16:creationId xmlns:a16="http://schemas.microsoft.com/office/drawing/2014/main" id="{B1AB8515-6B38-478F-956F-C6D6F2022BAB}"/>
                </a:ext>
              </a:extLst>
            </p:cNvPr>
            <p:cNvSpPr/>
            <p:nvPr/>
          </p:nvSpPr>
          <p:spPr>
            <a:xfrm>
              <a:off x="8380264" y="2291152"/>
              <a:ext cx="32830" cy="17554"/>
            </a:xfrm>
            <a:custGeom>
              <a:avLst/>
              <a:gdLst>
                <a:gd name="connsiteX0" fmla="*/ 32400 w 32830"/>
                <a:gd name="connsiteY0" fmla="*/ 10934 h 17554"/>
                <a:gd name="connsiteX1" fmla="*/ 32400 w 32830"/>
                <a:gd name="connsiteY1" fmla="*/ 9807 h 17554"/>
                <a:gd name="connsiteX2" fmla="*/ 25638 w 32830"/>
                <a:gd name="connsiteY2" fmla="*/ 5581 h 17554"/>
                <a:gd name="connsiteX3" fmla="*/ 22257 w 32830"/>
                <a:gd name="connsiteY3" fmla="*/ 1073 h 17554"/>
                <a:gd name="connsiteX4" fmla="*/ 16623 w 32830"/>
                <a:gd name="connsiteY4" fmla="*/ 87 h 17554"/>
                <a:gd name="connsiteX5" fmla="*/ 5777 w 32830"/>
                <a:gd name="connsiteY5" fmla="*/ 87 h 17554"/>
                <a:gd name="connsiteX6" fmla="*/ 1410 w 32830"/>
                <a:gd name="connsiteY6" fmla="*/ 1073 h 17554"/>
                <a:gd name="connsiteX7" fmla="*/ 565 w 32830"/>
                <a:gd name="connsiteY7" fmla="*/ 6567 h 17554"/>
                <a:gd name="connsiteX8" fmla="*/ 5918 w 32830"/>
                <a:gd name="connsiteY8" fmla="*/ 6567 h 17554"/>
                <a:gd name="connsiteX9" fmla="*/ 9862 w 32830"/>
                <a:gd name="connsiteY9" fmla="*/ 8117 h 17554"/>
                <a:gd name="connsiteX10" fmla="*/ 13946 w 32830"/>
                <a:gd name="connsiteY10" fmla="*/ 9244 h 17554"/>
                <a:gd name="connsiteX11" fmla="*/ 14792 w 32830"/>
                <a:gd name="connsiteY11" fmla="*/ 15160 h 17554"/>
                <a:gd name="connsiteX12" fmla="*/ 19018 w 32830"/>
                <a:gd name="connsiteY12" fmla="*/ 16428 h 17554"/>
                <a:gd name="connsiteX13" fmla="*/ 20567 w 32830"/>
                <a:gd name="connsiteY13" fmla="*/ 17554 h 17554"/>
                <a:gd name="connsiteX14" fmla="*/ 23244 w 32830"/>
                <a:gd name="connsiteY14" fmla="*/ 16005 h 17554"/>
                <a:gd name="connsiteX15" fmla="*/ 28737 w 32830"/>
                <a:gd name="connsiteY15" fmla="*/ 16005 h 17554"/>
                <a:gd name="connsiteX16" fmla="*/ 32682 w 32830"/>
                <a:gd name="connsiteY16" fmla="*/ 10652 h 1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830" h="17554">
                  <a:moveTo>
                    <a:pt x="32400" y="10934"/>
                  </a:moveTo>
                  <a:cubicBezTo>
                    <a:pt x="32484" y="10568"/>
                    <a:pt x="32484" y="10173"/>
                    <a:pt x="32400" y="9807"/>
                  </a:cubicBezTo>
                  <a:cubicBezTo>
                    <a:pt x="29822" y="8990"/>
                    <a:pt x="27498" y="7525"/>
                    <a:pt x="25638" y="5581"/>
                  </a:cubicBezTo>
                  <a:cubicBezTo>
                    <a:pt x="24230" y="4032"/>
                    <a:pt x="24371" y="2341"/>
                    <a:pt x="22257" y="1073"/>
                  </a:cubicBezTo>
                  <a:cubicBezTo>
                    <a:pt x="20525" y="172"/>
                    <a:pt x="18553" y="-180"/>
                    <a:pt x="16623" y="87"/>
                  </a:cubicBezTo>
                  <a:cubicBezTo>
                    <a:pt x="12961" y="87"/>
                    <a:pt x="9439" y="87"/>
                    <a:pt x="5777" y="87"/>
                  </a:cubicBezTo>
                  <a:cubicBezTo>
                    <a:pt x="2114" y="87"/>
                    <a:pt x="2678" y="87"/>
                    <a:pt x="1410" y="1073"/>
                  </a:cubicBezTo>
                  <a:cubicBezTo>
                    <a:pt x="142" y="2059"/>
                    <a:pt x="-562" y="5440"/>
                    <a:pt x="565" y="6567"/>
                  </a:cubicBezTo>
                  <a:cubicBezTo>
                    <a:pt x="1691" y="7694"/>
                    <a:pt x="4509" y="6567"/>
                    <a:pt x="5918" y="6567"/>
                  </a:cubicBezTo>
                  <a:cubicBezTo>
                    <a:pt x="7326" y="6567"/>
                    <a:pt x="7889" y="7835"/>
                    <a:pt x="9862" y="8117"/>
                  </a:cubicBezTo>
                  <a:cubicBezTo>
                    <a:pt x="11834" y="8398"/>
                    <a:pt x="13101" y="7131"/>
                    <a:pt x="13946" y="9244"/>
                  </a:cubicBezTo>
                  <a:cubicBezTo>
                    <a:pt x="14792" y="11356"/>
                    <a:pt x="12961" y="13329"/>
                    <a:pt x="14792" y="15160"/>
                  </a:cubicBezTo>
                  <a:cubicBezTo>
                    <a:pt x="16623" y="16991"/>
                    <a:pt x="17328" y="16005"/>
                    <a:pt x="19018" y="16428"/>
                  </a:cubicBezTo>
                  <a:cubicBezTo>
                    <a:pt x="19257" y="17090"/>
                    <a:pt x="19863" y="17540"/>
                    <a:pt x="20567" y="17554"/>
                  </a:cubicBezTo>
                  <a:cubicBezTo>
                    <a:pt x="21835" y="17554"/>
                    <a:pt x="22117" y="16287"/>
                    <a:pt x="23244" y="16005"/>
                  </a:cubicBezTo>
                  <a:cubicBezTo>
                    <a:pt x="24371" y="15723"/>
                    <a:pt x="26906" y="16005"/>
                    <a:pt x="28737" y="16005"/>
                  </a:cubicBezTo>
                  <a:cubicBezTo>
                    <a:pt x="30569" y="16005"/>
                    <a:pt x="33527" y="13751"/>
                    <a:pt x="32682" y="10652"/>
                  </a:cubicBezTo>
                </a:path>
              </a:pathLst>
            </a:custGeom>
            <a:grpFill/>
            <a:ln w="14071" cap="flat">
              <a:noFill/>
              <a:prstDash val="solid"/>
              <a:miter/>
            </a:ln>
          </p:spPr>
          <p:txBody>
            <a:bodyPr rtlCol="0" anchor="ctr"/>
            <a:lstStyle/>
            <a:p>
              <a:endParaRPr lang="en-GB" dirty="0"/>
            </a:p>
          </p:txBody>
        </p:sp>
        <p:sp>
          <p:nvSpPr>
            <p:cNvPr id="541" name="Freeform: Shape 540">
              <a:extLst>
                <a:ext uri="{FF2B5EF4-FFF2-40B4-BE49-F238E27FC236}">
                  <a16:creationId xmlns:a16="http://schemas.microsoft.com/office/drawing/2014/main" id="{DB37B3CA-5A8F-4629-B676-AF2C72185E02}"/>
                </a:ext>
              </a:extLst>
            </p:cNvPr>
            <p:cNvSpPr/>
            <p:nvPr/>
          </p:nvSpPr>
          <p:spPr>
            <a:xfrm>
              <a:off x="8380264" y="2291152"/>
              <a:ext cx="32560" cy="17554"/>
            </a:xfrm>
            <a:custGeom>
              <a:avLst/>
              <a:gdLst>
                <a:gd name="connsiteX0" fmla="*/ 32400 w 32560"/>
                <a:gd name="connsiteY0" fmla="*/ 10934 h 17554"/>
                <a:gd name="connsiteX1" fmla="*/ 32400 w 32560"/>
                <a:gd name="connsiteY1" fmla="*/ 9807 h 17554"/>
                <a:gd name="connsiteX2" fmla="*/ 25638 w 32560"/>
                <a:gd name="connsiteY2" fmla="*/ 5581 h 17554"/>
                <a:gd name="connsiteX3" fmla="*/ 22257 w 32560"/>
                <a:gd name="connsiteY3" fmla="*/ 1073 h 17554"/>
                <a:gd name="connsiteX4" fmla="*/ 16623 w 32560"/>
                <a:gd name="connsiteY4" fmla="*/ 87 h 17554"/>
                <a:gd name="connsiteX5" fmla="*/ 5777 w 32560"/>
                <a:gd name="connsiteY5" fmla="*/ 87 h 17554"/>
                <a:gd name="connsiteX6" fmla="*/ 1410 w 32560"/>
                <a:gd name="connsiteY6" fmla="*/ 1073 h 17554"/>
                <a:gd name="connsiteX7" fmla="*/ 565 w 32560"/>
                <a:gd name="connsiteY7" fmla="*/ 6567 h 17554"/>
                <a:gd name="connsiteX8" fmla="*/ 5918 w 32560"/>
                <a:gd name="connsiteY8" fmla="*/ 6567 h 17554"/>
                <a:gd name="connsiteX9" fmla="*/ 9862 w 32560"/>
                <a:gd name="connsiteY9" fmla="*/ 8117 h 17554"/>
                <a:gd name="connsiteX10" fmla="*/ 13946 w 32560"/>
                <a:gd name="connsiteY10" fmla="*/ 9244 h 17554"/>
                <a:gd name="connsiteX11" fmla="*/ 14792 w 32560"/>
                <a:gd name="connsiteY11" fmla="*/ 15160 h 17554"/>
                <a:gd name="connsiteX12" fmla="*/ 19018 w 32560"/>
                <a:gd name="connsiteY12" fmla="*/ 16428 h 17554"/>
                <a:gd name="connsiteX13" fmla="*/ 20567 w 32560"/>
                <a:gd name="connsiteY13" fmla="*/ 17554 h 17554"/>
                <a:gd name="connsiteX14" fmla="*/ 23244 w 32560"/>
                <a:gd name="connsiteY14" fmla="*/ 16005 h 17554"/>
                <a:gd name="connsiteX15" fmla="*/ 28737 w 32560"/>
                <a:gd name="connsiteY15" fmla="*/ 16005 h 17554"/>
                <a:gd name="connsiteX16" fmla="*/ 32400 w 32560"/>
                <a:gd name="connsiteY16" fmla="*/ 10934 h 17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560" h="17554">
                  <a:moveTo>
                    <a:pt x="32400" y="10934"/>
                  </a:moveTo>
                  <a:cubicBezTo>
                    <a:pt x="32484" y="10568"/>
                    <a:pt x="32484" y="10173"/>
                    <a:pt x="32400" y="9807"/>
                  </a:cubicBezTo>
                  <a:cubicBezTo>
                    <a:pt x="29822" y="8990"/>
                    <a:pt x="27498" y="7525"/>
                    <a:pt x="25638" y="5581"/>
                  </a:cubicBezTo>
                  <a:cubicBezTo>
                    <a:pt x="24230" y="4032"/>
                    <a:pt x="24371" y="2341"/>
                    <a:pt x="22257" y="1073"/>
                  </a:cubicBezTo>
                  <a:cubicBezTo>
                    <a:pt x="20525" y="172"/>
                    <a:pt x="18553" y="-180"/>
                    <a:pt x="16623" y="87"/>
                  </a:cubicBezTo>
                  <a:cubicBezTo>
                    <a:pt x="12961" y="87"/>
                    <a:pt x="9439" y="87"/>
                    <a:pt x="5777" y="87"/>
                  </a:cubicBezTo>
                  <a:cubicBezTo>
                    <a:pt x="2114" y="87"/>
                    <a:pt x="2678" y="87"/>
                    <a:pt x="1410" y="1073"/>
                  </a:cubicBezTo>
                  <a:cubicBezTo>
                    <a:pt x="142" y="2059"/>
                    <a:pt x="-562" y="5440"/>
                    <a:pt x="565" y="6567"/>
                  </a:cubicBezTo>
                  <a:cubicBezTo>
                    <a:pt x="1691" y="7694"/>
                    <a:pt x="4509" y="6567"/>
                    <a:pt x="5918" y="6567"/>
                  </a:cubicBezTo>
                  <a:cubicBezTo>
                    <a:pt x="7326" y="6567"/>
                    <a:pt x="7889" y="7835"/>
                    <a:pt x="9862" y="8117"/>
                  </a:cubicBezTo>
                  <a:cubicBezTo>
                    <a:pt x="11834" y="8398"/>
                    <a:pt x="13101" y="7131"/>
                    <a:pt x="13946" y="9244"/>
                  </a:cubicBezTo>
                  <a:cubicBezTo>
                    <a:pt x="14792" y="11356"/>
                    <a:pt x="12961" y="13329"/>
                    <a:pt x="14792" y="15160"/>
                  </a:cubicBezTo>
                  <a:cubicBezTo>
                    <a:pt x="16623" y="16991"/>
                    <a:pt x="17328" y="16005"/>
                    <a:pt x="19018" y="16428"/>
                  </a:cubicBezTo>
                  <a:cubicBezTo>
                    <a:pt x="19257" y="17090"/>
                    <a:pt x="19863" y="17540"/>
                    <a:pt x="20567" y="17554"/>
                  </a:cubicBezTo>
                  <a:cubicBezTo>
                    <a:pt x="21835" y="17554"/>
                    <a:pt x="22117" y="16287"/>
                    <a:pt x="23244" y="16005"/>
                  </a:cubicBezTo>
                  <a:cubicBezTo>
                    <a:pt x="24371" y="15723"/>
                    <a:pt x="26906" y="16005"/>
                    <a:pt x="28737" y="16005"/>
                  </a:cubicBezTo>
                  <a:cubicBezTo>
                    <a:pt x="30569" y="16005"/>
                    <a:pt x="33245" y="14033"/>
                    <a:pt x="32400" y="10934"/>
                  </a:cubicBezTo>
                  <a:close/>
                </a:path>
              </a:pathLst>
            </a:custGeom>
            <a:grpFill/>
            <a:ln w="14071" cap="flat">
              <a:noFill/>
              <a:prstDash val="solid"/>
              <a:miter/>
            </a:ln>
          </p:spPr>
          <p:txBody>
            <a:bodyPr rtlCol="0" anchor="ctr"/>
            <a:lstStyle/>
            <a:p>
              <a:endParaRPr lang="en-GB" dirty="0"/>
            </a:p>
          </p:txBody>
        </p:sp>
        <p:sp>
          <p:nvSpPr>
            <p:cNvPr id="542" name="Freeform: Shape 541">
              <a:extLst>
                <a:ext uri="{FF2B5EF4-FFF2-40B4-BE49-F238E27FC236}">
                  <a16:creationId xmlns:a16="http://schemas.microsoft.com/office/drawing/2014/main" id="{04FBA2DE-9A3C-4EBB-9D1C-2BAFEF3EBCB7}"/>
                </a:ext>
              </a:extLst>
            </p:cNvPr>
            <p:cNvSpPr/>
            <p:nvPr/>
          </p:nvSpPr>
          <p:spPr>
            <a:xfrm>
              <a:off x="8903708" y="3372506"/>
              <a:ext cx="161447" cy="287805"/>
            </a:xfrm>
            <a:custGeom>
              <a:avLst/>
              <a:gdLst>
                <a:gd name="connsiteX0" fmla="*/ 136643 w 161447"/>
                <a:gd name="connsiteY0" fmla="*/ 0 h 287805"/>
                <a:gd name="connsiteX1" fmla="*/ 111428 w 161447"/>
                <a:gd name="connsiteY1" fmla="*/ 37892 h 287805"/>
                <a:gd name="connsiteX2" fmla="*/ 106921 w 161447"/>
                <a:gd name="connsiteY2" fmla="*/ 38878 h 287805"/>
                <a:gd name="connsiteX3" fmla="*/ 87623 w 161447"/>
                <a:gd name="connsiteY3" fmla="*/ 49584 h 287805"/>
                <a:gd name="connsiteX4" fmla="*/ 79593 w 161447"/>
                <a:gd name="connsiteY4" fmla="*/ 60712 h 287805"/>
                <a:gd name="connsiteX5" fmla="*/ 68887 w 161447"/>
                <a:gd name="connsiteY5" fmla="*/ 71981 h 287805"/>
                <a:gd name="connsiteX6" fmla="*/ 59450 w 161447"/>
                <a:gd name="connsiteY6" fmla="*/ 84377 h 287805"/>
                <a:gd name="connsiteX7" fmla="*/ 49730 w 161447"/>
                <a:gd name="connsiteY7" fmla="*/ 88321 h 287805"/>
                <a:gd name="connsiteX8" fmla="*/ 41278 w 161447"/>
                <a:gd name="connsiteY8" fmla="*/ 90293 h 287805"/>
                <a:gd name="connsiteX9" fmla="*/ 36066 w 161447"/>
                <a:gd name="connsiteY9" fmla="*/ 93815 h 287805"/>
                <a:gd name="connsiteX10" fmla="*/ 13810 w 161447"/>
                <a:gd name="connsiteY10" fmla="*/ 107197 h 287805"/>
                <a:gd name="connsiteX11" fmla="*/ 13810 w 161447"/>
                <a:gd name="connsiteY11" fmla="*/ 112409 h 287805"/>
                <a:gd name="connsiteX12" fmla="*/ 10711 w 161447"/>
                <a:gd name="connsiteY12" fmla="*/ 117762 h 287805"/>
                <a:gd name="connsiteX13" fmla="*/ 19726 w 161447"/>
                <a:gd name="connsiteY13" fmla="*/ 125227 h 287805"/>
                <a:gd name="connsiteX14" fmla="*/ 27051 w 161447"/>
                <a:gd name="connsiteY14" fmla="*/ 129313 h 287805"/>
                <a:gd name="connsiteX15" fmla="*/ 25361 w 161447"/>
                <a:gd name="connsiteY15" fmla="*/ 134806 h 287805"/>
                <a:gd name="connsiteX16" fmla="*/ 27615 w 161447"/>
                <a:gd name="connsiteY16" fmla="*/ 147766 h 287805"/>
                <a:gd name="connsiteX17" fmla="*/ 27615 w 161447"/>
                <a:gd name="connsiteY17" fmla="*/ 156218 h 287805"/>
                <a:gd name="connsiteX18" fmla="*/ 29868 w 161447"/>
                <a:gd name="connsiteY18" fmla="*/ 162134 h 287805"/>
                <a:gd name="connsiteX19" fmla="*/ 29868 w 161447"/>
                <a:gd name="connsiteY19" fmla="*/ 179601 h 287805"/>
                <a:gd name="connsiteX20" fmla="*/ 25643 w 161447"/>
                <a:gd name="connsiteY20" fmla="*/ 184108 h 287805"/>
                <a:gd name="connsiteX21" fmla="*/ 23107 w 161447"/>
                <a:gd name="connsiteY21" fmla="*/ 189743 h 287805"/>
                <a:gd name="connsiteX22" fmla="*/ 11838 w 161447"/>
                <a:gd name="connsiteY22" fmla="*/ 194955 h 287805"/>
                <a:gd name="connsiteX23" fmla="*/ 10852 w 161447"/>
                <a:gd name="connsiteY23" fmla="*/ 199322 h 287805"/>
                <a:gd name="connsiteX24" fmla="*/ 3105 w 161447"/>
                <a:gd name="connsiteY24" fmla="*/ 208196 h 287805"/>
                <a:gd name="connsiteX25" fmla="*/ 287 w 161447"/>
                <a:gd name="connsiteY25" fmla="*/ 219043 h 287805"/>
                <a:gd name="connsiteX26" fmla="*/ 5922 w 161447"/>
                <a:gd name="connsiteY26" fmla="*/ 229325 h 287805"/>
                <a:gd name="connsiteX27" fmla="*/ 11274 w 161447"/>
                <a:gd name="connsiteY27" fmla="*/ 238200 h 287805"/>
                <a:gd name="connsiteX28" fmla="*/ 11274 w 161447"/>
                <a:gd name="connsiteY28" fmla="*/ 251300 h 287805"/>
                <a:gd name="connsiteX29" fmla="*/ 19585 w 161447"/>
                <a:gd name="connsiteY29" fmla="*/ 259470 h 287805"/>
                <a:gd name="connsiteX30" fmla="*/ 24657 w 161447"/>
                <a:gd name="connsiteY30" fmla="*/ 262710 h 287805"/>
                <a:gd name="connsiteX31" fmla="*/ 24657 w 161447"/>
                <a:gd name="connsiteY31" fmla="*/ 271162 h 287805"/>
                <a:gd name="connsiteX32" fmla="*/ 38038 w 161447"/>
                <a:gd name="connsiteY32" fmla="*/ 277078 h 287805"/>
                <a:gd name="connsiteX33" fmla="*/ 40997 w 161447"/>
                <a:gd name="connsiteY33" fmla="*/ 285671 h 287805"/>
                <a:gd name="connsiteX34" fmla="*/ 51562 w 161447"/>
                <a:gd name="connsiteY34" fmla="*/ 286939 h 287805"/>
                <a:gd name="connsiteX35" fmla="*/ 58041 w 161447"/>
                <a:gd name="connsiteY35" fmla="*/ 271584 h 287805"/>
                <a:gd name="connsiteX36" fmla="*/ 85087 w 161447"/>
                <a:gd name="connsiteY36" fmla="*/ 271584 h 287805"/>
                <a:gd name="connsiteX37" fmla="*/ 96356 w 161447"/>
                <a:gd name="connsiteY37" fmla="*/ 252850 h 287805"/>
                <a:gd name="connsiteX38" fmla="*/ 101004 w 161447"/>
                <a:gd name="connsiteY38" fmla="*/ 251864 h 287805"/>
                <a:gd name="connsiteX39" fmla="*/ 101004 w 161447"/>
                <a:gd name="connsiteY39" fmla="*/ 233129 h 287805"/>
                <a:gd name="connsiteX40" fmla="*/ 104385 w 161447"/>
                <a:gd name="connsiteY40" fmla="*/ 214676 h 287805"/>
                <a:gd name="connsiteX41" fmla="*/ 111287 w 161447"/>
                <a:gd name="connsiteY41" fmla="*/ 202421 h 287805"/>
                <a:gd name="connsiteX42" fmla="*/ 120866 w 161447"/>
                <a:gd name="connsiteY42" fmla="*/ 190025 h 287805"/>
                <a:gd name="connsiteX43" fmla="*/ 125655 w 161447"/>
                <a:gd name="connsiteY43" fmla="*/ 153823 h 287805"/>
                <a:gd name="connsiteX44" fmla="*/ 125655 w 161447"/>
                <a:gd name="connsiteY44" fmla="*/ 146075 h 287805"/>
                <a:gd name="connsiteX45" fmla="*/ 130727 w 161447"/>
                <a:gd name="connsiteY45" fmla="*/ 140159 h 287805"/>
                <a:gd name="connsiteX46" fmla="*/ 130727 w 161447"/>
                <a:gd name="connsiteY46" fmla="*/ 129031 h 287805"/>
                <a:gd name="connsiteX47" fmla="*/ 133685 w 161447"/>
                <a:gd name="connsiteY47" fmla="*/ 121002 h 287805"/>
                <a:gd name="connsiteX48" fmla="*/ 133685 w 161447"/>
                <a:gd name="connsiteY48" fmla="*/ 112550 h 287805"/>
                <a:gd name="connsiteX49" fmla="*/ 136643 w 161447"/>
                <a:gd name="connsiteY49" fmla="*/ 104521 h 287805"/>
                <a:gd name="connsiteX50" fmla="*/ 145377 w 161447"/>
                <a:gd name="connsiteY50" fmla="*/ 91420 h 287805"/>
                <a:gd name="connsiteX51" fmla="*/ 157913 w 161447"/>
                <a:gd name="connsiteY51" fmla="*/ 84659 h 287805"/>
                <a:gd name="connsiteX52" fmla="*/ 161294 w 161447"/>
                <a:gd name="connsiteY52" fmla="*/ 66065 h 287805"/>
                <a:gd name="connsiteX53" fmla="*/ 157913 w 161447"/>
                <a:gd name="connsiteY53" fmla="*/ 50288 h 287805"/>
                <a:gd name="connsiteX54" fmla="*/ 148053 w 161447"/>
                <a:gd name="connsiteY54" fmla="*/ 38174 h 287805"/>
                <a:gd name="connsiteX55" fmla="*/ 148053 w 161447"/>
                <a:gd name="connsiteY55" fmla="*/ 30568 h 287805"/>
                <a:gd name="connsiteX56" fmla="*/ 145940 w 161447"/>
                <a:gd name="connsiteY56" fmla="*/ 21693 h 287805"/>
                <a:gd name="connsiteX57" fmla="*/ 145940 w 161447"/>
                <a:gd name="connsiteY57" fmla="*/ 11128 h 287805"/>
                <a:gd name="connsiteX58" fmla="*/ 142559 w 161447"/>
                <a:gd name="connsiteY58" fmla="*/ 3663 h 287805"/>
                <a:gd name="connsiteX59" fmla="*/ 137629 w 161447"/>
                <a:gd name="connsiteY59" fmla="*/ 423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61447" h="287805">
                  <a:moveTo>
                    <a:pt x="136643" y="0"/>
                  </a:moveTo>
                  <a:cubicBezTo>
                    <a:pt x="122359" y="7536"/>
                    <a:pt x="112865" y="21806"/>
                    <a:pt x="111428" y="37892"/>
                  </a:cubicBezTo>
                  <a:lnTo>
                    <a:pt x="106921" y="38878"/>
                  </a:lnTo>
                  <a:cubicBezTo>
                    <a:pt x="106217" y="47330"/>
                    <a:pt x="94384" y="49161"/>
                    <a:pt x="87623" y="49584"/>
                  </a:cubicBezTo>
                  <a:cubicBezTo>
                    <a:pt x="87623" y="55359"/>
                    <a:pt x="86636" y="60289"/>
                    <a:pt x="79593" y="60712"/>
                  </a:cubicBezTo>
                  <a:cubicBezTo>
                    <a:pt x="79593" y="67192"/>
                    <a:pt x="73536" y="69164"/>
                    <a:pt x="68887" y="71981"/>
                  </a:cubicBezTo>
                  <a:cubicBezTo>
                    <a:pt x="62126" y="75925"/>
                    <a:pt x="60577" y="76207"/>
                    <a:pt x="59450" y="84377"/>
                  </a:cubicBezTo>
                  <a:cubicBezTo>
                    <a:pt x="56013" y="85124"/>
                    <a:pt x="52717" y="86462"/>
                    <a:pt x="49730" y="88321"/>
                  </a:cubicBezTo>
                  <a:cubicBezTo>
                    <a:pt x="46913" y="89448"/>
                    <a:pt x="44096" y="89308"/>
                    <a:pt x="41278" y="90293"/>
                  </a:cubicBezTo>
                  <a:cubicBezTo>
                    <a:pt x="38461" y="91280"/>
                    <a:pt x="38743" y="92266"/>
                    <a:pt x="36066" y="93815"/>
                  </a:cubicBezTo>
                  <a:cubicBezTo>
                    <a:pt x="29305" y="97618"/>
                    <a:pt x="21980" y="106915"/>
                    <a:pt x="13810" y="107197"/>
                  </a:cubicBezTo>
                  <a:cubicBezTo>
                    <a:pt x="13247" y="108888"/>
                    <a:pt x="13247" y="110719"/>
                    <a:pt x="13810" y="112409"/>
                  </a:cubicBezTo>
                  <a:cubicBezTo>
                    <a:pt x="13810" y="113395"/>
                    <a:pt x="10429" y="116635"/>
                    <a:pt x="10711" y="117762"/>
                  </a:cubicBezTo>
                  <a:cubicBezTo>
                    <a:pt x="10993" y="118889"/>
                    <a:pt x="17613" y="123678"/>
                    <a:pt x="19726" y="125227"/>
                  </a:cubicBezTo>
                  <a:cubicBezTo>
                    <a:pt x="21839" y="126777"/>
                    <a:pt x="26206" y="127481"/>
                    <a:pt x="27051" y="129313"/>
                  </a:cubicBezTo>
                  <a:cubicBezTo>
                    <a:pt x="27897" y="131144"/>
                    <a:pt x="25783" y="132271"/>
                    <a:pt x="25361" y="134806"/>
                  </a:cubicBezTo>
                  <a:cubicBezTo>
                    <a:pt x="24093" y="141145"/>
                    <a:pt x="26347" y="142413"/>
                    <a:pt x="27615" y="147766"/>
                  </a:cubicBezTo>
                  <a:cubicBezTo>
                    <a:pt x="27615" y="150301"/>
                    <a:pt x="27615" y="153541"/>
                    <a:pt x="27615" y="156218"/>
                  </a:cubicBezTo>
                  <a:cubicBezTo>
                    <a:pt x="28249" y="158232"/>
                    <a:pt x="28995" y="160204"/>
                    <a:pt x="29868" y="162134"/>
                  </a:cubicBezTo>
                  <a:cubicBezTo>
                    <a:pt x="31418" y="167853"/>
                    <a:pt x="31418" y="173882"/>
                    <a:pt x="29868" y="179601"/>
                  </a:cubicBezTo>
                  <a:cubicBezTo>
                    <a:pt x="28882" y="181855"/>
                    <a:pt x="26910" y="182136"/>
                    <a:pt x="25643" y="184108"/>
                  </a:cubicBezTo>
                  <a:cubicBezTo>
                    <a:pt x="24375" y="186081"/>
                    <a:pt x="24938" y="187912"/>
                    <a:pt x="23107" y="189743"/>
                  </a:cubicBezTo>
                  <a:cubicBezTo>
                    <a:pt x="19825" y="192363"/>
                    <a:pt x="15965" y="194152"/>
                    <a:pt x="11838" y="194955"/>
                  </a:cubicBezTo>
                  <a:cubicBezTo>
                    <a:pt x="11838" y="196364"/>
                    <a:pt x="11134" y="197913"/>
                    <a:pt x="10852" y="199322"/>
                  </a:cubicBezTo>
                  <a:cubicBezTo>
                    <a:pt x="3668" y="199322"/>
                    <a:pt x="4091" y="202843"/>
                    <a:pt x="3105" y="208196"/>
                  </a:cubicBezTo>
                  <a:cubicBezTo>
                    <a:pt x="2118" y="213549"/>
                    <a:pt x="992" y="214817"/>
                    <a:pt x="287" y="219043"/>
                  </a:cubicBezTo>
                  <a:cubicBezTo>
                    <a:pt x="-840" y="226508"/>
                    <a:pt x="1414" y="225381"/>
                    <a:pt x="5922" y="229325"/>
                  </a:cubicBezTo>
                  <a:cubicBezTo>
                    <a:pt x="8316" y="231875"/>
                    <a:pt x="10148" y="234890"/>
                    <a:pt x="11274" y="238200"/>
                  </a:cubicBezTo>
                  <a:cubicBezTo>
                    <a:pt x="10429" y="242525"/>
                    <a:pt x="10429" y="246976"/>
                    <a:pt x="11274" y="251300"/>
                  </a:cubicBezTo>
                  <a:cubicBezTo>
                    <a:pt x="12683" y="255667"/>
                    <a:pt x="15782" y="257357"/>
                    <a:pt x="19585" y="259470"/>
                  </a:cubicBezTo>
                  <a:cubicBezTo>
                    <a:pt x="23389" y="261583"/>
                    <a:pt x="23248" y="259470"/>
                    <a:pt x="24657" y="262710"/>
                  </a:cubicBezTo>
                  <a:cubicBezTo>
                    <a:pt x="26065" y="265950"/>
                    <a:pt x="24657" y="268908"/>
                    <a:pt x="24657" y="271162"/>
                  </a:cubicBezTo>
                  <a:cubicBezTo>
                    <a:pt x="25924" y="280036"/>
                    <a:pt x="30714" y="275106"/>
                    <a:pt x="38038" y="277078"/>
                  </a:cubicBezTo>
                  <a:cubicBezTo>
                    <a:pt x="38038" y="281163"/>
                    <a:pt x="38038" y="282995"/>
                    <a:pt x="40997" y="285671"/>
                  </a:cubicBezTo>
                  <a:cubicBezTo>
                    <a:pt x="44039" y="287967"/>
                    <a:pt x="48068" y="288446"/>
                    <a:pt x="51562" y="286939"/>
                  </a:cubicBezTo>
                  <a:cubicBezTo>
                    <a:pt x="55689" y="282896"/>
                    <a:pt x="58027" y="277360"/>
                    <a:pt x="58041" y="271584"/>
                  </a:cubicBezTo>
                  <a:cubicBezTo>
                    <a:pt x="67042" y="270951"/>
                    <a:pt x="76086" y="270951"/>
                    <a:pt x="85087" y="271584"/>
                  </a:cubicBezTo>
                  <a:cubicBezTo>
                    <a:pt x="94102" y="270599"/>
                    <a:pt x="95511" y="260738"/>
                    <a:pt x="96356" y="252850"/>
                  </a:cubicBezTo>
                  <a:lnTo>
                    <a:pt x="101004" y="251864"/>
                  </a:lnTo>
                  <a:cubicBezTo>
                    <a:pt x="101779" y="245638"/>
                    <a:pt x="101779" y="239355"/>
                    <a:pt x="101004" y="233129"/>
                  </a:cubicBezTo>
                  <a:cubicBezTo>
                    <a:pt x="100681" y="226804"/>
                    <a:pt x="101836" y="220479"/>
                    <a:pt x="104385" y="214676"/>
                  </a:cubicBezTo>
                  <a:cubicBezTo>
                    <a:pt x="105878" y="210182"/>
                    <a:pt x="108217" y="206027"/>
                    <a:pt x="111287" y="202421"/>
                  </a:cubicBezTo>
                  <a:cubicBezTo>
                    <a:pt x="114950" y="198336"/>
                    <a:pt x="116640" y="194110"/>
                    <a:pt x="120866" y="190025"/>
                  </a:cubicBezTo>
                  <a:cubicBezTo>
                    <a:pt x="129318" y="181996"/>
                    <a:pt x="125796" y="165092"/>
                    <a:pt x="125655" y="153823"/>
                  </a:cubicBezTo>
                  <a:cubicBezTo>
                    <a:pt x="125022" y="151273"/>
                    <a:pt x="125022" y="148625"/>
                    <a:pt x="125655" y="146075"/>
                  </a:cubicBezTo>
                  <a:cubicBezTo>
                    <a:pt x="127064" y="143540"/>
                    <a:pt x="129741" y="143399"/>
                    <a:pt x="130727" y="140159"/>
                  </a:cubicBezTo>
                  <a:cubicBezTo>
                    <a:pt x="131713" y="136919"/>
                    <a:pt x="130023" y="132412"/>
                    <a:pt x="130727" y="129031"/>
                  </a:cubicBezTo>
                  <a:cubicBezTo>
                    <a:pt x="131431" y="125650"/>
                    <a:pt x="132981" y="124382"/>
                    <a:pt x="133685" y="121002"/>
                  </a:cubicBezTo>
                  <a:cubicBezTo>
                    <a:pt x="134389" y="117621"/>
                    <a:pt x="132840" y="115226"/>
                    <a:pt x="133685" y="112550"/>
                  </a:cubicBezTo>
                  <a:cubicBezTo>
                    <a:pt x="134530" y="109873"/>
                    <a:pt x="135798" y="106915"/>
                    <a:pt x="136643" y="104521"/>
                  </a:cubicBezTo>
                  <a:cubicBezTo>
                    <a:pt x="137882" y="99252"/>
                    <a:pt x="140981" y="94590"/>
                    <a:pt x="145377" y="91420"/>
                  </a:cubicBezTo>
                  <a:cubicBezTo>
                    <a:pt x="148898" y="88885"/>
                    <a:pt x="154533" y="87476"/>
                    <a:pt x="157913" y="84659"/>
                  </a:cubicBezTo>
                  <a:cubicBezTo>
                    <a:pt x="161294" y="81842"/>
                    <a:pt x="161153" y="72545"/>
                    <a:pt x="161294" y="66065"/>
                  </a:cubicBezTo>
                  <a:cubicBezTo>
                    <a:pt x="161900" y="60585"/>
                    <a:pt x="160702" y="55049"/>
                    <a:pt x="157913" y="50288"/>
                  </a:cubicBezTo>
                  <a:cubicBezTo>
                    <a:pt x="154321" y="46513"/>
                    <a:pt x="151025" y="42456"/>
                    <a:pt x="148053" y="38174"/>
                  </a:cubicBezTo>
                  <a:cubicBezTo>
                    <a:pt x="147419" y="35681"/>
                    <a:pt x="147419" y="33061"/>
                    <a:pt x="148053" y="30568"/>
                  </a:cubicBezTo>
                  <a:cubicBezTo>
                    <a:pt x="147884" y="27511"/>
                    <a:pt x="147165" y="24496"/>
                    <a:pt x="145940" y="21693"/>
                  </a:cubicBezTo>
                  <a:cubicBezTo>
                    <a:pt x="145236" y="18171"/>
                    <a:pt x="145940" y="14650"/>
                    <a:pt x="145940" y="11128"/>
                  </a:cubicBezTo>
                  <a:cubicBezTo>
                    <a:pt x="145940" y="7607"/>
                    <a:pt x="142700" y="7043"/>
                    <a:pt x="142559" y="3663"/>
                  </a:cubicBezTo>
                  <a:cubicBezTo>
                    <a:pt x="142559" y="3663"/>
                    <a:pt x="138333" y="564"/>
                    <a:pt x="137629" y="423"/>
                  </a:cubicBezTo>
                </a:path>
              </a:pathLst>
            </a:custGeom>
            <a:grpFill/>
            <a:ln w="14071" cap="flat">
              <a:noFill/>
              <a:prstDash val="solid"/>
              <a:miter/>
            </a:ln>
          </p:spPr>
          <p:txBody>
            <a:bodyPr rtlCol="0" anchor="ctr"/>
            <a:lstStyle/>
            <a:p>
              <a:endParaRPr lang="en-GB" dirty="0"/>
            </a:p>
          </p:txBody>
        </p:sp>
        <p:sp>
          <p:nvSpPr>
            <p:cNvPr id="543" name="Freeform: Shape 542">
              <a:extLst>
                <a:ext uri="{FF2B5EF4-FFF2-40B4-BE49-F238E27FC236}">
                  <a16:creationId xmlns:a16="http://schemas.microsoft.com/office/drawing/2014/main" id="{B7B622E4-CA53-4E40-9A96-386CF0B9256A}"/>
                </a:ext>
              </a:extLst>
            </p:cNvPr>
            <p:cNvSpPr/>
            <p:nvPr/>
          </p:nvSpPr>
          <p:spPr>
            <a:xfrm>
              <a:off x="8903708" y="3372506"/>
              <a:ext cx="161447" cy="287805"/>
            </a:xfrm>
            <a:custGeom>
              <a:avLst/>
              <a:gdLst>
                <a:gd name="connsiteX0" fmla="*/ 136643 w 161447"/>
                <a:gd name="connsiteY0" fmla="*/ 0 h 287805"/>
                <a:gd name="connsiteX1" fmla="*/ 111428 w 161447"/>
                <a:gd name="connsiteY1" fmla="*/ 37892 h 287805"/>
                <a:gd name="connsiteX2" fmla="*/ 106921 w 161447"/>
                <a:gd name="connsiteY2" fmla="*/ 38878 h 287805"/>
                <a:gd name="connsiteX3" fmla="*/ 87623 w 161447"/>
                <a:gd name="connsiteY3" fmla="*/ 49584 h 287805"/>
                <a:gd name="connsiteX4" fmla="*/ 79593 w 161447"/>
                <a:gd name="connsiteY4" fmla="*/ 60712 h 287805"/>
                <a:gd name="connsiteX5" fmla="*/ 68887 w 161447"/>
                <a:gd name="connsiteY5" fmla="*/ 71981 h 287805"/>
                <a:gd name="connsiteX6" fmla="*/ 59450 w 161447"/>
                <a:gd name="connsiteY6" fmla="*/ 84377 h 287805"/>
                <a:gd name="connsiteX7" fmla="*/ 49730 w 161447"/>
                <a:gd name="connsiteY7" fmla="*/ 88321 h 287805"/>
                <a:gd name="connsiteX8" fmla="*/ 41278 w 161447"/>
                <a:gd name="connsiteY8" fmla="*/ 90293 h 287805"/>
                <a:gd name="connsiteX9" fmla="*/ 36066 w 161447"/>
                <a:gd name="connsiteY9" fmla="*/ 93815 h 287805"/>
                <a:gd name="connsiteX10" fmla="*/ 13810 w 161447"/>
                <a:gd name="connsiteY10" fmla="*/ 107197 h 287805"/>
                <a:gd name="connsiteX11" fmla="*/ 13810 w 161447"/>
                <a:gd name="connsiteY11" fmla="*/ 112409 h 287805"/>
                <a:gd name="connsiteX12" fmla="*/ 10711 w 161447"/>
                <a:gd name="connsiteY12" fmla="*/ 117762 h 287805"/>
                <a:gd name="connsiteX13" fmla="*/ 19726 w 161447"/>
                <a:gd name="connsiteY13" fmla="*/ 125227 h 287805"/>
                <a:gd name="connsiteX14" fmla="*/ 27051 w 161447"/>
                <a:gd name="connsiteY14" fmla="*/ 129313 h 287805"/>
                <a:gd name="connsiteX15" fmla="*/ 25361 w 161447"/>
                <a:gd name="connsiteY15" fmla="*/ 134806 h 287805"/>
                <a:gd name="connsiteX16" fmla="*/ 27615 w 161447"/>
                <a:gd name="connsiteY16" fmla="*/ 147766 h 287805"/>
                <a:gd name="connsiteX17" fmla="*/ 27615 w 161447"/>
                <a:gd name="connsiteY17" fmla="*/ 156218 h 287805"/>
                <a:gd name="connsiteX18" fmla="*/ 29868 w 161447"/>
                <a:gd name="connsiteY18" fmla="*/ 162134 h 287805"/>
                <a:gd name="connsiteX19" fmla="*/ 29868 w 161447"/>
                <a:gd name="connsiteY19" fmla="*/ 179601 h 287805"/>
                <a:gd name="connsiteX20" fmla="*/ 25643 w 161447"/>
                <a:gd name="connsiteY20" fmla="*/ 184108 h 287805"/>
                <a:gd name="connsiteX21" fmla="*/ 23107 w 161447"/>
                <a:gd name="connsiteY21" fmla="*/ 189743 h 287805"/>
                <a:gd name="connsiteX22" fmla="*/ 11838 w 161447"/>
                <a:gd name="connsiteY22" fmla="*/ 194955 h 287805"/>
                <a:gd name="connsiteX23" fmla="*/ 10852 w 161447"/>
                <a:gd name="connsiteY23" fmla="*/ 199322 h 287805"/>
                <a:gd name="connsiteX24" fmla="*/ 3105 w 161447"/>
                <a:gd name="connsiteY24" fmla="*/ 208196 h 287805"/>
                <a:gd name="connsiteX25" fmla="*/ 287 w 161447"/>
                <a:gd name="connsiteY25" fmla="*/ 219043 h 287805"/>
                <a:gd name="connsiteX26" fmla="*/ 5922 w 161447"/>
                <a:gd name="connsiteY26" fmla="*/ 229325 h 287805"/>
                <a:gd name="connsiteX27" fmla="*/ 11274 w 161447"/>
                <a:gd name="connsiteY27" fmla="*/ 238200 h 287805"/>
                <a:gd name="connsiteX28" fmla="*/ 11274 w 161447"/>
                <a:gd name="connsiteY28" fmla="*/ 251300 h 287805"/>
                <a:gd name="connsiteX29" fmla="*/ 19585 w 161447"/>
                <a:gd name="connsiteY29" fmla="*/ 259470 h 287805"/>
                <a:gd name="connsiteX30" fmla="*/ 24657 w 161447"/>
                <a:gd name="connsiteY30" fmla="*/ 262710 h 287805"/>
                <a:gd name="connsiteX31" fmla="*/ 24657 w 161447"/>
                <a:gd name="connsiteY31" fmla="*/ 271162 h 287805"/>
                <a:gd name="connsiteX32" fmla="*/ 38038 w 161447"/>
                <a:gd name="connsiteY32" fmla="*/ 277078 h 287805"/>
                <a:gd name="connsiteX33" fmla="*/ 40997 w 161447"/>
                <a:gd name="connsiteY33" fmla="*/ 285671 h 287805"/>
                <a:gd name="connsiteX34" fmla="*/ 51562 w 161447"/>
                <a:gd name="connsiteY34" fmla="*/ 286939 h 287805"/>
                <a:gd name="connsiteX35" fmla="*/ 58041 w 161447"/>
                <a:gd name="connsiteY35" fmla="*/ 271584 h 287805"/>
                <a:gd name="connsiteX36" fmla="*/ 85087 w 161447"/>
                <a:gd name="connsiteY36" fmla="*/ 271584 h 287805"/>
                <a:gd name="connsiteX37" fmla="*/ 96356 w 161447"/>
                <a:gd name="connsiteY37" fmla="*/ 252850 h 287805"/>
                <a:gd name="connsiteX38" fmla="*/ 101004 w 161447"/>
                <a:gd name="connsiteY38" fmla="*/ 251864 h 287805"/>
                <a:gd name="connsiteX39" fmla="*/ 101004 w 161447"/>
                <a:gd name="connsiteY39" fmla="*/ 233129 h 287805"/>
                <a:gd name="connsiteX40" fmla="*/ 104385 w 161447"/>
                <a:gd name="connsiteY40" fmla="*/ 214676 h 287805"/>
                <a:gd name="connsiteX41" fmla="*/ 111287 w 161447"/>
                <a:gd name="connsiteY41" fmla="*/ 202421 h 287805"/>
                <a:gd name="connsiteX42" fmla="*/ 120866 w 161447"/>
                <a:gd name="connsiteY42" fmla="*/ 190025 h 287805"/>
                <a:gd name="connsiteX43" fmla="*/ 125655 w 161447"/>
                <a:gd name="connsiteY43" fmla="*/ 153823 h 287805"/>
                <a:gd name="connsiteX44" fmla="*/ 125655 w 161447"/>
                <a:gd name="connsiteY44" fmla="*/ 146075 h 287805"/>
                <a:gd name="connsiteX45" fmla="*/ 130727 w 161447"/>
                <a:gd name="connsiteY45" fmla="*/ 140159 h 287805"/>
                <a:gd name="connsiteX46" fmla="*/ 130727 w 161447"/>
                <a:gd name="connsiteY46" fmla="*/ 129031 h 287805"/>
                <a:gd name="connsiteX47" fmla="*/ 133685 w 161447"/>
                <a:gd name="connsiteY47" fmla="*/ 121002 h 287805"/>
                <a:gd name="connsiteX48" fmla="*/ 133685 w 161447"/>
                <a:gd name="connsiteY48" fmla="*/ 112550 h 287805"/>
                <a:gd name="connsiteX49" fmla="*/ 136643 w 161447"/>
                <a:gd name="connsiteY49" fmla="*/ 104521 h 287805"/>
                <a:gd name="connsiteX50" fmla="*/ 145377 w 161447"/>
                <a:gd name="connsiteY50" fmla="*/ 91420 h 287805"/>
                <a:gd name="connsiteX51" fmla="*/ 157913 w 161447"/>
                <a:gd name="connsiteY51" fmla="*/ 84659 h 287805"/>
                <a:gd name="connsiteX52" fmla="*/ 161294 w 161447"/>
                <a:gd name="connsiteY52" fmla="*/ 66065 h 287805"/>
                <a:gd name="connsiteX53" fmla="*/ 157913 w 161447"/>
                <a:gd name="connsiteY53" fmla="*/ 50288 h 287805"/>
                <a:gd name="connsiteX54" fmla="*/ 148053 w 161447"/>
                <a:gd name="connsiteY54" fmla="*/ 38174 h 287805"/>
                <a:gd name="connsiteX55" fmla="*/ 148053 w 161447"/>
                <a:gd name="connsiteY55" fmla="*/ 30568 h 287805"/>
                <a:gd name="connsiteX56" fmla="*/ 145940 w 161447"/>
                <a:gd name="connsiteY56" fmla="*/ 21693 h 287805"/>
                <a:gd name="connsiteX57" fmla="*/ 145940 w 161447"/>
                <a:gd name="connsiteY57" fmla="*/ 11128 h 287805"/>
                <a:gd name="connsiteX58" fmla="*/ 142559 w 161447"/>
                <a:gd name="connsiteY58" fmla="*/ 3663 h 287805"/>
                <a:gd name="connsiteX59" fmla="*/ 136643 w 161447"/>
                <a:gd name="connsiteY59" fmla="*/ 0 h 28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61447" h="287805">
                  <a:moveTo>
                    <a:pt x="136643" y="0"/>
                  </a:moveTo>
                  <a:cubicBezTo>
                    <a:pt x="122359" y="7536"/>
                    <a:pt x="112865" y="21806"/>
                    <a:pt x="111428" y="37892"/>
                  </a:cubicBezTo>
                  <a:lnTo>
                    <a:pt x="106921" y="38878"/>
                  </a:lnTo>
                  <a:cubicBezTo>
                    <a:pt x="106217" y="47330"/>
                    <a:pt x="94384" y="49161"/>
                    <a:pt x="87623" y="49584"/>
                  </a:cubicBezTo>
                  <a:cubicBezTo>
                    <a:pt x="87623" y="55359"/>
                    <a:pt x="86636" y="60289"/>
                    <a:pt x="79593" y="60712"/>
                  </a:cubicBezTo>
                  <a:cubicBezTo>
                    <a:pt x="79593" y="67192"/>
                    <a:pt x="73536" y="69164"/>
                    <a:pt x="68887" y="71981"/>
                  </a:cubicBezTo>
                  <a:cubicBezTo>
                    <a:pt x="62126" y="75925"/>
                    <a:pt x="60577" y="76207"/>
                    <a:pt x="59450" y="84377"/>
                  </a:cubicBezTo>
                  <a:cubicBezTo>
                    <a:pt x="56013" y="85124"/>
                    <a:pt x="52717" y="86462"/>
                    <a:pt x="49730" y="88321"/>
                  </a:cubicBezTo>
                  <a:cubicBezTo>
                    <a:pt x="46913" y="89448"/>
                    <a:pt x="44096" y="89308"/>
                    <a:pt x="41278" y="90293"/>
                  </a:cubicBezTo>
                  <a:cubicBezTo>
                    <a:pt x="38461" y="91280"/>
                    <a:pt x="38743" y="92266"/>
                    <a:pt x="36066" y="93815"/>
                  </a:cubicBezTo>
                  <a:cubicBezTo>
                    <a:pt x="29305" y="97618"/>
                    <a:pt x="21980" y="106915"/>
                    <a:pt x="13810" y="107197"/>
                  </a:cubicBezTo>
                  <a:cubicBezTo>
                    <a:pt x="13247" y="108888"/>
                    <a:pt x="13247" y="110719"/>
                    <a:pt x="13810" y="112409"/>
                  </a:cubicBezTo>
                  <a:cubicBezTo>
                    <a:pt x="13810" y="113395"/>
                    <a:pt x="10429" y="116635"/>
                    <a:pt x="10711" y="117762"/>
                  </a:cubicBezTo>
                  <a:cubicBezTo>
                    <a:pt x="10993" y="118889"/>
                    <a:pt x="17613" y="123678"/>
                    <a:pt x="19726" y="125227"/>
                  </a:cubicBezTo>
                  <a:cubicBezTo>
                    <a:pt x="21839" y="126777"/>
                    <a:pt x="26206" y="127481"/>
                    <a:pt x="27051" y="129313"/>
                  </a:cubicBezTo>
                  <a:cubicBezTo>
                    <a:pt x="27897" y="131144"/>
                    <a:pt x="25783" y="132271"/>
                    <a:pt x="25361" y="134806"/>
                  </a:cubicBezTo>
                  <a:cubicBezTo>
                    <a:pt x="24093" y="141145"/>
                    <a:pt x="26347" y="142413"/>
                    <a:pt x="27615" y="147766"/>
                  </a:cubicBezTo>
                  <a:cubicBezTo>
                    <a:pt x="27615" y="150301"/>
                    <a:pt x="27615" y="153541"/>
                    <a:pt x="27615" y="156218"/>
                  </a:cubicBezTo>
                  <a:cubicBezTo>
                    <a:pt x="28249" y="158232"/>
                    <a:pt x="28995" y="160204"/>
                    <a:pt x="29868" y="162134"/>
                  </a:cubicBezTo>
                  <a:cubicBezTo>
                    <a:pt x="31418" y="167853"/>
                    <a:pt x="31418" y="173882"/>
                    <a:pt x="29868" y="179601"/>
                  </a:cubicBezTo>
                  <a:cubicBezTo>
                    <a:pt x="28882" y="181855"/>
                    <a:pt x="26910" y="182136"/>
                    <a:pt x="25643" y="184108"/>
                  </a:cubicBezTo>
                  <a:cubicBezTo>
                    <a:pt x="24375" y="186081"/>
                    <a:pt x="24938" y="187912"/>
                    <a:pt x="23107" y="189743"/>
                  </a:cubicBezTo>
                  <a:cubicBezTo>
                    <a:pt x="19825" y="192363"/>
                    <a:pt x="15965" y="194152"/>
                    <a:pt x="11838" y="194955"/>
                  </a:cubicBezTo>
                  <a:cubicBezTo>
                    <a:pt x="11838" y="196364"/>
                    <a:pt x="11134" y="197913"/>
                    <a:pt x="10852" y="199322"/>
                  </a:cubicBezTo>
                  <a:cubicBezTo>
                    <a:pt x="3668" y="199322"/>
                    <a:pt x="4091" y="202843"/>
                    <a:pt x="3105" y="208196"/>
                  </a:cubicBezTo>
                  <a:cubicBezTo>
                    <a:pt x="2118" y="213549"/>
                    <a:pt x="992" y="214817"/>
                    <a:pt x="287" y="219043"/>
                  </a:cubicBezTo>
                  <a:cubicBezTo>
                    <a:pt x="-840" y="226508"/>
                    <a:pt x="1414" y="225381"/>
                    <a:pt x="5922" y="229325"/>
                  </a:cubicBezTo>
                  <a:cubicBezTo>
                    <a:pt x="8316" y="231875"/>
                    <a:pt x="10148" y="234890"/>
                    <a:pt x="11274" y="238200"/>
                  </a:cubicBezTo>
                  <a:cubicBezTo>
                    <a:pt x="10429" y="242525"/>
                    <a:pt x="10429" y="246976"/>
                    <a:pt x="11274" y="251300"/>
                  </a:cubicBezTo>
                  <a:cubicBezTo>
                    <a:pt x="12683" y="255667"/>
                    <a:pt x="15782" y="257357"/>
                    <a:pt x="19585" y="259470"/>
                  </a:cubicBezTo>
                  <a:cubicBezTo>
                    <a:pt x="23389" y="261583"/>
                    <a:pt x="23248" y="259470"/>
                    <a:pt x="24657" y="262710"/>
                  </a:cubicBezTo>
                  <a:cubicBezTo>
                    <a:pt x="26065" y="265950"/>
                    <a:pt x="24657" y="268908"/>
                    <a:pt x="24657" y="271162"/>
                  </a:cubicBezTo>
                  <a:cubicBezTo>
                    <a:pt x="25924" y="280036"/>
                    <a:pt x="30714" y="275106"/>
                    <a:pt x="38038" y="277078"/>
                  </a:cubicBezTo>
                  <a:cubicBezTo>
                    <a:pt x="38038" y="281163"/>
                    <a:pt x="38038" y="282995"/>
                    <a:pt x="40997" y="285671"/>
                  </a:cubicBezTo>
                  <a:cubicBezTo>
                    <a:pt x="44039" y="287967"/>
                    <a:pt x="48068" y="288446"/>
                    <a:pt x="51562" y="286939"/>
                  </a:cubicBezTo>
                  <a:cubicBezTo>
                    <a:pt x="55689" y="282896"/>
                    <a:pt x="58027" y="277360"/>
                    <a:pt x="58041" y="271584"/>
                  </a:cubicBezTo>
                  <a:cubicBezTo>
                    <a:pt x="67042" y="270951"/>
                    <a:pt x="76086" y="270951"/>
                    <a:pt x="85087" y="271584"/>
                  </a:cubicBezTo>
                  <a:cubicBezTo>
                    <a:pt x="94102" y="270599"/>
                    <a:pt x="95511" y="260738"/>
                    <a:pt x="96356" y="252850"/>
                  </a:cubicBezTo>
                  <a:lnTo>
                    <a:pt x="101004" y="251864"/>
                  </a:lnTo>
                  <a:cubicBezTo>
                    <a:pt x="101779" y="245638"/>
                    <a:pt x="101779" y="239355"/>
                    <a:pt x="101004" y="233129"/>
                  </a:cubicBezTo>
                  <a:cubicBezTo>
                    <a:pt x="100681" y="226804"/>
                    <a:pt x="101836" y="220479"/>
                    <a:pt x="104385" y="214676"/>
                  </a:cubicBezTo>
                  <a:cubicBezTo>
                    <a:pt x="105878" y="210182"/>
                    <a:pt x="108217" y="206027"/>
                    <a:pt x="111287" y="202421"/>
                  </a:cubicBezTo>
                  <a:cubicBezTo>
                    <a:pt x="114950" y="198336"/>
                    <a:pt x="116640" y="194110"/>
                    <a:pt x="120866" y="190025"/>
                  </a:cubicBezTo>
                  <a:cubicBezTo>
                    <a:pt x="129318" y="181996"/>
                    <a:pt x="125796" y="165092"/>
                    <a:pt x="125655" y="153823"/>
                  </a:cubicBezTo>
                  <a:cubicBezTo>
                    <a:pt x="125022" y="151273"/>
                    <a:pt x="125022" y="148625"/>
                    <a:pt x="125655" y="146075"/>
                  </a:cubicBezTo>
                  <a:cubicBezTo>
                    <a:pt x="127064" y="143540"/>
                    <a:pt x="129741" y="143399"/>
                    <a:pt x="130727" y="140159"/>
                  </a:cubicBezTo>
                  <a:cubicBezTo>
                    <a:pt x="131713" y="136919"/>
                    <a:pt x="130023" y="132412"/>
                    <a:pt x="130727" y="129031"/>
                  </a:cubicBezTo>
                  <a:cubicBezTo>
                    <a:pt x="131431" y="125650"/>
                    <a:pt x="132981" y="124382"/>
                    <a:pt x="133685" y="121002"/>
                  </a:cubicBezTo>
                  <a:cubicBezTo>
                    <a:pt x="134389" y="117621"/>
                    <a:pt x="132840" y="115226"/>
                    <a:pt x="133685" y="112550"/>
                  </a:cubicBezTo>
                  <a:cubicBezTo>
                    <a:pt x="134530" y="109873"/>
                    <a:pt x="135798" y="106915"/>
                    <a:pt x="136643" y="104521"/>
                  </a:cubicBezTo>
                  <a:cubicBezTo>
                    <a:pt x="137882" y="99252"/>
                    <a:pt x="140981" y="94590"/>
                    <a:pt x="145377" y="91420"/>
                  </a:cubicBezTo>
                  <a:cubicBezTo>
                    <a:pt x="148898" y="88885"/>
                    <a:pt x="154533" y="87476"/>
                    <a:pt x="157913" y="84659"/>
                  </a:cubicBezTo>
                  <a:cubicBezTo>
                    <a:pt x="161294" y="81842"/>
                    <a:pt x="161153" y="72545"/>
                    <a:pt x="161294" y="66065"/>
                  </a:cubicBezTo>
                  <a:cubicBezTo>
                    <a:pt x="161900" y="60585"/>
                    <a:pt x="160702" y="55049"/>
                    <a:pt x="157913" y="50288"/>
                  </a:cubicBezTo>
                  <a:cubicBezTo>
                    <a:pt x="154321" y="46513"/>
                    <a:pt x="151025" y="42456"/>
                    <a:pt x="148053" y="38174"/>
                  </a:cubicBezTo>
                  <a:cubicBezTo>
                    <a:pt x="147419" y="35681"/>
                    <a:pt x="147419" y="33061"/>
                    <a:pt x="148053" y="30568"/>
                  </a:cubicBezTo>
                  <a:cubicBezTo>
                    <a:pt x="147884" y="27511"/>
                    <a:pt x="147165" y="24496"/>
                    <a:pt x="145940" y="21693"/>
                  </a:cubicBezTo>
                  <a:cubicBezTo>
                    <a:pt x="145236" y="18171"/>
                    <a:pt x="145940" y="14650"/>
                    <a:pt x="145940" y="11128"/>
                  </a:cubicBezTo>
                  <a:cubicBezTo>
                    <a:pt x="145940" y="7607"/>
                    <a:pt x="142700" y="7043"/>
                    <a:pt x="142559" y="3663"/>
                  </a:cubicBezTo>
                  <a:cubicBezTo>
                    <a:pt x="140869" y="3099"/>
                    <a:pt x="137347" y="141"/>
                    <a:pt x="136643" y="0"/>
                  </a:cubicBezTo>
                  <a:close/>
                </a:path>
              </a:pathLst>
            </a:custGeom>
            <a:grpFill/>
            <a:ln w="14071" cap="flat">
              <a:noFill/>
              <a:prstDash val="solid"/>
              <a:miter/>
            </a:ln>
          </p:spPr>
          <p:txBody>
            <a:bodyPr rtlCol="0" anchor="ctr"/>
            <a:lstStyle/>
            <a:p>
              <a:endParaRPr lang="en-GB" dirty="0"/>
            </a:p>
          </p:txBody>
        </p:sp>
        <p:sp>
          <p:nvSpPr>
            <p:cNvPr id="544" name="Freeform: Shape 543">
              <a:extLst>
                <a:ext uri="{FF2B5EF4-FFF2-40B4-BE49-F238E27FC236}">
                  <a16:creationId xmlns:a16="http://schemas.microsoft.com/office/drawing/2014/main" id="{590E7E82-7237-4A88-B57E-F53937B7E372}"/>
                </a:ext>
              </a:extLst>
            </p:cNvPr>
            <p:cNvSpPr/>
            <p:nvPr/>
          </p:nvSpPr>
          <p:spPr>
            <a:xfrm>
              <a:off x="8811285" y="990966"/>
              <a:ext cx="328271" cy="261899"/>
            </a:xfrm>
            <a:custGeom>
              <a:avLst/>
              <a:gdLst>
                <a:gd name="connsiteX0" fmla="*/ 281044 w 328271"/>
                <a:gd name="connsiteY0" fmla="*/ 1372 h 261899"/>
                <a:gd name="connsiteX1" fmla="*/ 250900 w 328271"/>
                <a:gd name="connsiteY1" fmla="*/ 4049 h 261899"/>
                <a:gd name="connsiteX2" fmla="*/ 226249 w 328271"/>
                <a:gd name="connsiteY2" fmla="*/ 26164 h 261899"/>
                <a:gd name="connsiteX3" fmla="*/ 209768 w 328271"/>
                <a:gd name="connsiteY3" fmla="*/ 26164 h 261899"/>
                <a:gd name="connsiteX4" fmla="*/ 203710 w 328271"/>
                <a:gd name="connsiteY4" fmla="*/ 28277 h 261899"/>
                <a:gd name="connsiteX5" fmla="*/ 193287 w 328271"/>
                <a:gd name="connsiteY5" fmla="*/ 31658 h 261899"/>
                <a:gd name="connsiteX6" fmla="*/ 177510 w 328271"/>
                <a:gd name="connsiteY6" fmla="*/ 37152 h 261899"/>
                <a:gd name="connsiteX7" fmla="*/ 168776 w 328271"/>
                <a:gd name="connsiteY7" fmla="*/ 39969 h 261899"/>
                <a:gd name="connsiteX8" fmla="*/ 155676 w 328271"/>
                <a:gd name="connsiteY8" fmla="*/ 39969 h 261899"/>
                <a:gd name="connsiteX9" fmla="*/ 146802 w 328271"/>
                <a:gd name="connsiteY9" fmla="*/ 45040 h 261899"/>
                <a:gd name="connsiteX10" fmla="*/ 139054 w 328271"/>
                <a:gd name="connsiteY10" fmla="*/ 48421 h 261899"/>
                <a:gd name="connsiteX11" fmla="*/ 135955 w 328271"/>
                <a:gd name="connsiteY11" fmla="*/ 53774 h 261899"/>
                <a:gd name="connsiteX12" fmla="*/ 132575 w 328271"/>
                <a:gd name="connsiteY12" fmla="*/ 60958 h 261899"/>
                <a:gd name="connsiteX13" fmla="*/ 122996 w 328271"/>
                <a:gd name="connsiteY13" fmla="*/ 70536 h 261899"/>
                <a:gd name="connsiteX14" fmla="*/ 106374 w 328271"/>
                <a:gd name="connsiteY14" fmla="*/ 75185 h 261899"/>
                <a:gd name="connsiteX15" fmla="*/ 95387 w 328271"/>
                <a:gd name="connsiteY15" fmla="*/ 81242 h 261899"/>
                <a:gd name="connsiteX16" fmla="*/ 91442 w 328271"/>
                <a:gd name="connsiteY16" fmla="*/ 85468 h 261899"/>
                <a:gd name="connsiteX17" fmla="*/ 84399 w 328271"/>
                <a:gd name="connsiteY17" fmla="*/ 89412 h 261899"/>
                <a:gd name="connsiteX18" fmla="*/ 77779 w 328271"/>
                <a:gd name="connsiteY18" fmla="*/ 99131 h 261899"/>
                <a:gd name="connsiteX19" fmla="*/ 73412 w 328271"/>
                <a:gd name="connsiteY19" fmla="*/ 103076 h 261899"/>
                <a:gd name="connsiteX20" fmla="*/ 72426 w 328271"/>
                <a:gd name="connsiteY20" fmla="*/ 113077 h 261899"/>
                <a:gd name="connsiteX21" fmla="*/ 65101 w 328271"/>
                <a:gd name="connsiteY21" fmla="*/ 113922 h 261899"/>
                <a:gd name="connsiteX22" fmla="*/ 59607 w 328271"/>
                <a:gd name="connsiteY22" fmla="*/ 121529 h 261899"/>
                <a:gd name="connsiteX23" fmla="*/ 59607 w 328271"/>
                <a:gd name="connsiteY23" fmla="*/ 127304 h 261899"/>
                <a:gd name="connsiteX24" fmla="*/ 57494 w 328271"/>
                <a:gd name="connsiteY24" fmla="*/ 133220 h 261899"/>
                <a:gd name="connsiteX25" fmla="*/ 57494 w 328271"/>
                <a:gd name="connsiteY25" fmla="*/ 160125 h 261899"/>
                <a:gd name="connsiteX26" fmla="*/ 52001 w 328271"/>
                <a:gd name="connsiteY26" fmla="*/ 165619 h 261899"/>
                <a:gd name="connsiteX27" fmla="*/ 41014 w 328271"/>
                <a:gd name="connsiteY27" fmla="*/ 168155 h 261899"/>
                <a:gd name="connsiteX28" fmla="*/ 41014 w 328271"/>
                <a:gd name="connsiteY28" fmla="*/ 189425 h 261899"/>
                <a:gd name="connsiteX29" fmla="*/ 27772 w 328271"/>
                <a:gd name="connsiteY29" fmla="*/ 201257 h 261899"/>
                <a:gd name="connsiteX30" fmla="*/ 18898 w 328271"/>
                <a:gd name="connsiteY30" fmla="*/ 207174 h 261899"/>
                <a:gd name="connsiteX31" fmla="*/ 8615 w 328271"/>
                <a:gd name="connsiteY31" fmla="*/ 214921 h 261899"/>
                <a:gd name="connsiteX32" fmla="*/ 163 w 328271"/>
                <a:gd name="connsiteY32" fmla="*/ 220274 h 261899"/>
                <a:gd name="connsiteX33" fmla="*/ 6502 w 328271"/>
                <a:gd name="connsiteY33" fmla="*/ 227881 h 261899"/>
                <a:gd name="connsiteX34" fmla="*/ 16080 w 328271"/>
                <a:gd name="connsiteY34" fmla="*/ 231966 h 261899"/>
                <a:gd name="connsiteX35" fmla="*/ 27350 w 328271"/>
                <a:gd name="connsiteY35" fmla="*/ 234360 h 261899"/>
                <a:gd name="connsiteX36" fmla="*/ 26786 w 328271"/>
                <a:gd name="connsiteY36" fmla="*/ 241826 h 261899"/>
                <a:gd name="connsiteX37" fmla="*/ 37774 w 328271"/>
                <a:gd name="connsiteY37" fmla="*/ 249996 h 261899"/>
                <a:gd name="connsiteX38" fmla="*/ 42281 w 328271"/>
                <a:gd name="connsiteY38" fmla="*/ 251123 h 261899"/>
                <a:gd name="connsiteX39" fmla="*/ 43267 w 328271"/>
                <a:gd name="connsiteY39" fmla="*/ 255631 h 261899"/>
                <a:gd name="connsiteX40" fmla="*/ 64678 w 328271"/>
                <a:gd name="connsiteY40" fmla="*/ 258730 h 261899"/>
                <a:gd name="connsiteX41" fmla="*/ 88343 w 328271"/>
                <a:gd name="connsiteY41" fmla="*/ 261688 h 261899"/>
                <a:gd name="connsiteX42" fmla="*/ 83836 w 328271"/>
                <a:gd name="connsiteY42" fmla="*/ 253377 h 261899"/>
                <a:gd name="connsiteX43" fmla="*/ 77638 w 328271"/>
                <a:gd name="connsiteY43" fmla="*/ 243094 h 261899"/>
                <a:gd name="connsiteX44" fmla="*/ 73553 w 328271"/>
                <a:gd name="connsiteY44" fmla="*/ 233515 h 261899"/>
                <a:gd name="connsiteX45" fmla="*/ 67918 w 328271"/>
                <a:gd name="connsiteY45" fmla="*/ 222528 h 261899"/>
                <a:gd name="connsiteX46" fmla="*/ 67214 w 328271"/>
                <a:gd name="connsiteY46" fmla="*/ 195623 h 261899"/>
                <a:gd name="connsiteX47" fmla="*/ 75525 w 328271"/>
                <a:gd name="connsiteY47" fmla="*/ 186748 h 261899"/>
                <a:gd name="connsiteX48" fmla="*/ 83836 w 328271"/>
                <a:gd name="connsiteY48" fmla="*/ 177170 h 261899"/>
                <a:gd name="connsiteX49" fmla="*/ 86794 w 328271"/>
                <a:gd name="connsiteY49" fmla="*/ 174071 h 261899"/>
                <a:gd name="connsiteX50" fmla="*/ 86794 w 328271"/>
                <a:gd name="connsiteY50" fmla="*/ 165619 h 261899"/>
                <a:gd name="connsiteX51" fmla="*/ 90175 w 328271"/>
                <a:gd name="connsiteY51" fmla="*/ 155477 h 261899"/>
                <a:gd name="connsiteX52" fmla="*/ 94119 w 328271"/>
                <a:gd name="connsiteY52" fmla="*/ 145757 h 261899"/>
                <a:gd name="connsiteX53" fmla="*/ 106796 w 328271"/>
                <a:gd name="connsiteY53" fmla="*/ 141813 h 261899"/>
                <a:gd name="connsiteX54" fmla="*/ 109191 w 328271"/>
                <a:gd name="connsiteY54" fmla="*/ 138855 h 261899"/>
                <a:gd name="connsiteX55" fmla="*/ 116375 w 328271"/>
                <a:gd name="connsiteY55" fmla="*/ 137728 h 261899"/>
                <a:gd name="connsiteX56" fmla="*/ 124404 w 328271"/>
                <a:gd name="connsiteY56" fmla="*/ 129276 h 261899"/>
                <a:gd name="connsiteX57" fmla="*/ 136519 w 328271"/>
                <a:gd name="connsiteY57" fmla="*/ 111387 h 261899"/>
                <a:gd name="connsiteX58" fmla="*/ 149760 w 328271"/>
                <a:gd name="connsiteY58" fmla="*/ 105470 h 261899"/>
                <a:gd name="connsiteX59" fmla="*/ 163846 w 328271"/>
                <a:gd name="connsiteY59" fmla="*/ 94624 h 261899"/>
                <a:gd name="connsiteX60" fmla="*/ 165537 w 328271"/>
                <a:gd name="connsiteY60" fmla="*/ 85468 h 261899"/>
                <a:gd name="connsiteX61" fmla="*/ 171735 w 328271"/>
                <a:gd name="connsiteY61" fmla="*/ 80678 h 261899"/>
                <a:gd name="connsiteX62" fmla="*/ 179905 w 328271"/>
                <a:gd name="connsiteY62" fmla="*/ 78002 h 261899"/>
                <a:gd name="connsiteX63" fmla="*/ 190892 w 328271"/>
                <a:gd name="connsiteY63" fmla="*/ 75185 h 261899"/>
                <a:gd name="connsiteX64" fmla="*/ 210190 w 328271"/>
                <a:gd name="connsiteY64" fmla="*/ 75185 h 261899"/>
                <a:gd name="connsiteX65" fmla="*/ 218360 w 328271"/>
                <a:gd name="connsiteY65" fmla="*/ 72508 h 261899"/>
                <a:gd name="connsiteX66" fmla="*/ 220896 w 328271"/>
                <a:gd name="connsiteY66" fmla="*/ 64057 h 261899"/>
                <a:gd name="connsiteX67" fmla="*/ 226530 w 328271"/>
                <a:gd name="connsiteY67" fmla="*/ 58704 h 261899"/>
                <a:gd name="connsiteX68" fmla="*/ 232587 w 328271"/>
                <a:gd name="connsiteY68" fmla="*/ 53774 h 261899"/>
                <a:gd name="connsiteX69" fmla="*/ 240899 w 328271"/>
                <a:gd name="connsiteY69" fmla="*/ 51097 h 261899"/>
                <a:gd name="connsiteX70" fmla="*/ 251181 w 328271"/>
                <a:gd name="connsiteY70" fmla="*/ 51097 h 261899"/>
                <a:gd name="connsiteX71" fmla="*/ 269775 w 328271"/>
                <a:gd name="connsiteY71" fmla="*/ 51097 h 261899"/>
                <a:gd name="connsiteX72" fmla="*/ 276396 w 328271"/>
                <a:gd name="connsiteY72" fmla="*/ 35743 h 261899"/>
                <a:gd name="connsiteX73" fmla="*/ 286961 w 328271"/>
                <a:gd name="connsiteY73" fmla="*/ 35743 h 261899"/>
                <a:gd name="connsiteX74" fmla="*/ 294990 w 328271"/>
                <a:gd name="connsiteY74" fmla="*/ 32926 h 261899"/>
                <a:gd name="connsiteX75" fmla="*/ 311471 w 328271"/>
                <a:gd name="connsiteY75" fmla="*/ 27432 h 261899"/>
                <a:gd name="connsiteX76" fmla="*/ 320345 w 328271"/>
                <a:gd name="connsiteY76" fmla="*/ 17149 h 261899"/>
                <a:gd name="connsiteX77" fmla="*/ 325557 w 328271"/>
                <a:gd name="connsiteY77" fmla="*/ 5457 h 261899"/>
                <a:gd name="connsiteX78" fmla="*/ 311471 w 328271"/>
                <a:gd name="connsiteY78" fmla="*/ 527 h 261899"/>
                <a:gd name="connsiteX79" fmla="*/ 300625 w 328271"/>
                <a:gd name="connsiteY79" fmla="*/ 527 h 261899"/>
                <a:gd name="connsiteX80" fmla="*/ 282453 w 328271"/>
                <a:gd name="connsiteY80" fmla="*/ 3204 h 261899"/>
                <a:gd name="connsiteX81" fmla="*/ 281467 w 328271"/>
                <a:gd name="connsiteY81" fmla="*/ 3204 h 26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8271" h="261899">
                  <a:moveTo>
                    <a:pt x="281044" y="1372"/>
                  </a:moveTo>
                  <a:cubicBezTo>
                    <a:pt x="272593" y="1372"/>
                    <a:pt x="257379" y="-1586"/>
                    <a:pt x="250900" y="4049"/>
                  </a:cubicBezTo>
                  <a:cubicBezTo>
                    <a:pt x="244420" y="9683"/>
                    <a:pt x="238926" y="24051"/>
                    <a:pt x="226249" y="26164"/>
                  </a:cubicBezTo>
                  <a:cubicBezTo>
                    <a:pt x="220896" y="27009"/>
                    <a:pt x="215120" y="25178"/>
                    <a:pt x="209768" y="26164"/>
                  </a:cubicBezTo>
                  <a:cubicBezTo>
                    <a:pt x="207584" y="26283"/>
                    <a:pt x="205485" y="27015"/>
                    <a:pt x="203710" y="28277"/>
                  </a:cubicBezTo>
                  <a:cubicBezTo>
                    <a:pt x="200372" y="29783"/>
                    <a:pt x="196879" y="30917"/>
                    <a:pt x="193287" y="31658"/>
                  </a:cubicBezTo>
                  <a:cubicBezTo>
                    <a:pt x="188215" y="33207"/>
                    <a:pt x="182722" y="35039"/>
                    <a:pt x="177510" y="37152"/>
                  </a:cubicBezTo>
                  <a:cubicBezTo>
                    <a:pt x="174834" y="38696"/>
                    <a:pt x="171847" y="39655"/>
                    <a:pt x="168776" y="39969"/>
                  </a:cubicBezTo>
                  <a:cubicBezTo>
                    <a:pt x="164410" y="39969"/>
                    <a:pt x="159902" y="38842"/>
                    <a:pt x="155676" y="39969"/>
                  </a:cubicBezTo>
                  <a:cubicBezTo>
                    <a:pt x="151450" y="41096"/>
                    <a:pt x="149901" y="43772"/>
                    <a:pt x="146802" y="45040"/>
                  </a:cubicBezTo>
                  <a:cubicBezTo>
                    <a:pt x="144013" y="45630"/>
                    <a:pt x="141379" y="46780"/>
                    <a:pt x="139054" y="48421"/>
                  </a:cubicBezTo>
                  <a:lnTo>
                    <a:pt x="135955" y="53774"/>
                  </a:lnTo>
                  <a:cubicBezTo>
                    <a:pt x="134969" y="55464"/>
                    <a:pt x="133701" y="59549"/>
                    <a:pt x="132575" y="60958"/>
                  </a:cubicBezTo>
                  <a:cubicBezTo>
                    <a:pt x="129673" y="64426"/>
                    <a:pt x="126461" y="67632"/>
                    <a:pt x="122996" y="70536"/>
                  </a:cubicBezTo>
                  <a:cubicBezTo>
                    <a:pt x="118206" y="73635"/>
                    <a:pt x="111868" y="72367"/>
                    <a:pt x="106374" y="75185"/>
                  </a:cubicBezTo>
                  <a:cubicBezTo>
                    <a:pt x="102571" y="76926"/>
                    <a:pt x="98894" y="78950"/>
                    <a:pt x="95387" y="81242"/>
                  </a:cubicBezTo>
                  <a:cubicBezTo>
                    <a:pt x="94006" y="82581"/>
                    <a:pt x="92682" y="83993"/>
                    <a:pt x="91442" y="85468"/>
                  </a:cubicBezTo>
                  <a:cubicBezTo>
                    <a:pt x="88907" y="87440"/>
                    <a:pt x="86794" y="87722"/>
                    <a:pt x="84399" y="89412"/>
                  </a:cubicBezTo>
                  <a:cubicBezTo>
                    <a:pt x="82005" y="91102"/>
                    <a:pt x="80174" y="95892"/>
                    <a:pt x="77779" y="99131"/>
                  </a:cubicBezTo>
                  <a:cubicBezTo>
                    <a:pt x="75384" y="102371"/>
                    <a:pt x="74257" y="101526"/>
                    <a:pt x="73412" y="103076"/>
                  </a:cubicBezTo>
                  <a:cubicBezTo>
                    <a:pt x="72567" y="104625"/>
                    <a:pt x="73412" y="109837"/>
                    <a:pt x="72426" y="113077"/>
                  </a:cubicBezTo>
                  <a:lnTo>
                    <a:pt x="65101" y="113922"/>
                  </a:lnTo>
                  <a:cubicBezTo>
                    <a:pt x="65101" y="118993"/>
                    <a:pt x="61579" y="118148"/>
                    <a:pt x="59607" y="121529"/>
                  </a:cubicBezTo>
                  <a:cubicBezTo>
                    <a:pt x="59044" y="123412"/>
                    <a:pt x="59044" y="125421"/>
                    <a:pt x="59607" y="127304"/>
                  </a:cubicBezTo>
                  <a:cubicBezTo>
                    <a:pt x="59607" y="129276"/>
                    <a:pt x="57776" y="131812"/>
                    <a:pt x="57494" y="133220"/>
                  </a:cubicBezTo>
                  <a:cubicBezTo>
                    <a:pt x="55663" y="141954"/>
                    <a:pt x="58199" y="151251"/>
                    <a:pt x="57494" y="160125"/>
                  </a:cubicBezTo>
                  <a:cubicBezTo>
                    <a:pt x="56649" y="165619"/>
                    <a:pt x="57494" y="164774"/>
                    <a:pt x="52001" y="165619"/>
                  </a:cubicBezTo>
                  <a:cubicBezTo>
                    <a:pt x="46507" y="166464"/>
                    <a:pt x="44394" y="165619"/>
                    <a:pt x="41014" y="168155"/>
                  </a:cubicBezTo>
                  <a:cubicBezTo>
                    <a:pt x="37633" y="170690"/>
                    <a:pt x="38055" y="183368"/>
                    <a:pt x="41014" y="189425"/>
                  </a:cubicBezTo>
                  <a:cubicBezTo>
                    <a:pt x="36379" y="193117"/>
                    <a:pt x="31956" y="197067"/>
                    <a:pt x="27772" y="201257"/>
                  </a:cubicBezTo>
                  <a:cubicBezTo>
                    <a:pt x="25082" y="203613"/>
                    <a:pt x="22110" y="205602"/>
                    <a:pt x="18898" y="207174"/>
                  </a:cubicBezTo>
                  <a:cubicBezTo>
                    <a:pt x="15602" y="209935"/>
                    <a:pt x="12179" y="212521"/>
                    <a:pt x="8615" y="214921"/>
                  </a:cubicBezTo>
                  <a:cubicBezTo>
                    <a:pt x="5234" y="216611"/>
                    <a:pt x="1149" y="214921"/>
                    <a:pt x="163" y="220274"/>
                  </a:cubicBezTo>
                  <a:cubicBezTo>
                    <a:pt x="-823" y="225627"/>
                    <a:pt x="2839" y="226049"/>
                    <a:pt x="6502" y="227881"/>
                  </a:cubicBezTo>
                  <a:cubicBezTo>
                    <a:pt x="10164" y="229712"/>
                    <a:pt x="12841" y="230557"/>
                    <a:pt x="16080" y="231966"/>
                  </a:cubicBezTo>
                  <a:cubicBezTo>
                    <a:pt x="19757" y="233076"/>
                    <a:pt x="23532" y="233876"/>
                    <a:pt x="27350" y="234360"/>
                  </a:cubicBezTo>
                  <a:lnTo>
                    <a:pt x="26786" y="241826"/>
                  </a:lnTo>
                  <a:cubicBezTo>
                    <a:pt x="31716" y="241826"/>
                    <a:pt x="37915" y="243939"/>
                    <a:pt x="37774" y="249996"/>
                  </a:cubicBezTo>
                  <a:lnTo>
                    <a:pt x="42281" y="251123"/>
                  </a:lnTo>
                  <a:cubicBezTo>
                    <a:pt x="42281" y="252532"/>
                    <a:pt x="42281" y="254081"/>
                    <a:pt x="43267" y="255631"/>
                  </a:cubicBezTo>
                  <a:cubicBezTo>
                    <a:pt x="50874" y="257884"/>
                    <a:pt x="57354" y="255631"/>
                    <a:pt x="64678" y="258730"/>
                  </a:cubicBezTo>
                  <a:cubicBezTo>
                    <a:pt x="72271" y="261372"/>
                    <a:pt x="80328" y="262379"/>
                    <a:pt x="88343" y="261688"/>
                  </a:cubicBezTo>
                  <a:cubicBezTo>
                    <a:pt x="86456" y="259144"/>
                    <a:pt x="84934" y="256345"/>
                    <a:pt x="83836" y="253377"/>
                  </a:cubicBezTo>
                  <a:cubicBezTo>
                    <a:pt x="81864" y="249433"/>
                    <a:pt x="79610" y="247038"/>
                    <a:pt x="77638" y="243094"/>
                  </a:cubicBezTo>
                  <a:cubicBezTo>
                    <a:pt x="75666" y="239150"/>
                    <a:pt x="74539" y="236473"/>
                    <a:pt x="73553" y="233515"/>
                  </a:cubicBezTo>
                  <a:cubicBezTo>
                    <a:pt x="72567" y="230557"/>
                    <a:pt x="69186" y="226049"/>
                    <a:pt x="67918" y="222528"/>
                  </a:cubicBezTo>
                  <a:cubicBezTo>
                    <a:pt x="65918" y="213693"/>
                    <a:pt x="65678" y="204551"/>
                    <a:pt x="67214" y="195623"/>
                  </a:cubicBezTo>
                  <a:cubicBezTo>
                    <a:pt x="69257" y="192053"/>
                    <a:pt x="72102" y="189014"/>
                    <a:pt x="75525" y="186748"/>
                  </a:cubicBezTo>
                  <a:cubicBezTo>
                    <a:pt x="79272" y="184558"/>
                    <a:pt x="82202" y="181190"/>
                    <a:pt x="83836" y="177170"/>
                  </a:cubicBezTo>
                  <a:cubicBezTo>
                    <a:pt x="85498" y="177095"/>
                    <a:pt x="86794" y="175729"/>
                    <a:pt x="86794" y="174071"/>
                  </a:cubicBezTo>
                  <a:cubicBezTo>
                    <a:pt x="87076" y="171261"/>
                    <a:pt x="87076" y="168429"/>
                    <a:pt x="86794" y="165619"/>
                  </a:cubicBezTo>
                  <a:cubicBezTo>
                    <a:pt x="86794" y="159703"/>
                    <a:pt x="87780" y="159844"/>
                    <a:pt x="90175" y="155477"/>
                  </a:cubicBezTo>
                  <a:cubicBezTo>
                    <a:pt x="92570" y="151110"/>
                    <a:pt x="91583" y="148293"/>
                    <a:pt x="94119" y="145757"/>
                  </a:cubicBezTo>
                  <a:cubicBezTo>
                    <a:pt x="96654" y="143222"/>
                    <a:pt x="102571" y="144067"/>
                    <a:pt x="106796" y="141813"/>
                  </a:cubicBezTo>
                  <a:cubicBezTo>
                    <a:pt x="107487" y="140740"/>
                    <a:pt x="108290" y="139748"/>
                    <a:pt x="109191" y="138855"/>
                  </a:cubicBezTo>
                  <a:cubicBezTo>
                    <a:pt x="111586" y="137587"/>
                    <a:pt x="113981" y="138855"/>
                    <a:pt x="116375" y="137728"/>
                  </a:cubicBezTo>
                  <a:cubicBezTo>
                    <a:pt x="119291" y="135154"/>
                    <a:pt x="121982" y="132326"/>
                    <a:pt x="124404" y="129276"/>
                  </a:cubicBezTo>
                  <a:cubicBezTo>
                    <a:pt x="129616" y="124628"/>
                    <a:pt x="136237" y="118852"/>
                    <a:pt x="136519" y="111387"/>
                  </a:cubicBezTo>
                  <a:cubicBezTo>
                    <a:pt x="141421" y="110746"/>
                    <a:pt x="146013" y="108689"/>
                    <a:pt x="149760" y="105470"/>
                  </a:cubicBezTo>
                  <a:cubicBezTo>
                    <a:pt x="153000" y="103076"/>
                    <a:pt x="162156" y="98145"/>
                    <a:pt x="163846" y="94624"/>
                  </a:cubicBezTo>
                  <a:cubicBezTo>
                    <a:pt x="165537" y="91102"/>
                    <a:pt x="163846" y="88848"/>
                    <a:pt x="165537" y="85468"/>
                  </a:cubicBezTo>
                  <a:cubicBezTo>
                    <a:pt x="167114" y="83317"/>
                    <a:pt x="169256" y="81657"/>
                    <a:pt x="171735" y="80678"/>
                  </a:cubicBezTo>
                  <a:cubicBezTo>
                    <a:pt x="173707" y="79692"/>
                    <a:pt x="177510" y="79129"/>
                    <a:pt x="179905" y="78002"/>
                  </a:cubicBezTo>
                  <a:cubicBezTo>
                    <a:pt x="183384" y="76440"/>
                    <a:pt x="187089" y="75488"/>
                    <a:pt x="190892" y="75185"/>
                  </a:cubicBezTo>
                  <a:cubicBezTo>
                    <a:pt x="197231" y="75185"/>
                    <a:pt x="203992" y="76171"/>
                    <a:pt x="210190" y="75185"/>
                  </a:cubicBezTo>
                  <a:cubicBezTo>
                    <a:pt x="213120" y="75113"/>
                    <a:pt x="215951" y="74182"/>
                    <a:pt x="218360" y="72508"/>
                  </a:cubicBezTo>
                  <a:cubicBezTo>
                    <a:pt x="222164" y="68987"/>
                    <a:pt x="219487" y="69128"/>
                    <a:pt x="220896" y="64057"/>
                  </a:cubicBezTo>
                  <a:cubicBezTo>
                    <a:pt x="222305" y="58985"/>
                    <a:pt x="223995" y="60535"/>
                    <a:pt x="226530" y="58704"/>
                  </a:cubicBezTo>
                  <a:cubicBezTo>
                    <a:pt x="229066" y="56872"/>
                    <a:pt x="230615" y="54900"/>
                    <a:pt x="232587" y="53774"/>
                  </a:cubicBezTo>
                  <a:cubicBezTo>
                    <a:pt x="235306" y="52710"/>
                    <a:pt x="238081" y="51817"/>
                    <a:pt x="240899" y="51097"/>
                  </a:cubicBezTo>
                  <a:cubicBezTo>
                    <a:pt x="244307" y="50669"/>
                    <a:pt x="247772" y="50669"/>
                    <a:pt x="251181" y="51097"/>
                  </a:cubicBezTo>
                  <a:cubicBezTo>
                    <a:pt x="255830" y="51097"/>
                    <a:pt x="265268" y="52928"/>
                    <a:pt x="269775" y="51097"/>
                  </a:cubicBezTo>
                  <a:cubicBezTo>
                    <a:pt x="275973" y="47153"/>
                    <a:pt x="269775" y="39546"/>
                    <a:pt x="276396" y="35743"/>
                  </a:cubicBezTo>
                  <a:cubicBezTo>
                    <a:pt x="279636" y="33771"/>
                    <a:pt x="283580" y="35743"/>
                    <a:pt x="286961" y="35743"/>
                  </a:cubicBezTo>
                  <a:cubicBezTo>
                    <a:pt x="290341" y="35743"/>
                    <a:pt x="292736" y="33630"/>
                    <a:pt x="294990" y="32926"/>
                  </a:cubicBezTo>
                  <a:cubicBezTo>
                    <a:pt x="300652" y="31648"/>
                    <a:pt x="306175" y="29808"/>
                    <a:pt x="311471" y="27432"/>
                  </a:cubicBezTo>
                  <a:cubicBezTo>
                    <a:pt x="316260" y="24474"/>
                    <a:pt x="316542" y="20952"/>
                    <a:pt x="320345" y="17149"/>
                  </a:cubicBezTo>
                  <a:cubicBezTo>
                    <a:pt x="324148" y="13346"/>
                    <a:pt x="332600" y="11092"/>
                    <a:pt x="325557" y="5457"/>
                  </a:cubicBezTo>
                  <a:cubicBezTo>
                    <a:pt x="321022" y="3380"/>
                    <a:pt x="316303" y="1730"/>
                    <a:pt x="311471" y="527"/>
                  </a:cubicBezTo>
                  <a:cubicBezTo>
                    <a:pt x="307893" y="-176"/>
                    <a:pt x="304202" y="-176"/>
                    <a:pt x="300625" y="527"/>
                  </a:cubicBezTo>
                  <a:cubicBezTo>
                    <a:pt x="294680" y="2030"/>
                    <a:pt x="288581" y="2926"/>
                    <a:pt x="282453" y="3204"/>
                  </a:cubicBezTo>
                  <a:cubicBezTo>
                    <a:pt x="283580" y="4753"/>
                    <a:pt x="279636" y="3204"/>
                    <a:pt x="281467" y="3204"/>
                  </a:cubicBezTo>
                </a:path>
              </a:pathLst>
            </a:custGeom>
            <a:grpFill/>
            <a:ln w="14071" cap="flat">
              <a:noFill/>
              <a:prstDash val="solid"/>
              <a:miter/>
            </a:ln>
          </p:spPr>
          <p:txBody>
            <a:bodyPr rtlCol="0" anchor="ctr"/>
            <a:lstStyle/>
            <a:p>
              <a:endParaRPr lang="en-GB" dirty="0"/>
            </a:p>
          </p:txBody>
        </p:sp>
        <p:sp>
          <p:nvSpPr>
            <p:cNvPr id="545" name="Freeform: Shape 544">
              <a:extLst>
                <a:ext uri="{FF2B5EF4-FFF2-40B4-BE49-F238E27FC236}">
                  <a16:creationId xmlns:a16="http://schemas.microsoft.com/office/drawing/2014/main" id="{915D6286-D259-4058-8B27-4EB7298B6721}"/>
                </a:ext>
              </a:extLst>
            </p:cNvPr>
            <p:cNvSpPr/>
            <p:nvPr/>
          </p:nvSpPr>
          <p:spPr>
            <a:xfrm>
              <a:off x="8811285" y="990966"/>
              <a:ext cx="328271" cy="261899"/>
            </a:xfrm>
            <a:custGeom>
              <a:avLst/>
              <a:gdLst>
                <a:gd name="connsiteX0" fmla="*/ 281044 w 328271"/>
                <a:gd name="connsiteY0" fmla="*/ 1372 h 261899"/>
                <a:gd name="connsiteX1" fmla="*/ 250900 w 328271"/>
                <a:gd name="connsiteY1" fmla="*/ 4049 h 261899"/>
                <a:gd name="connsiteX2" fmla="*/ 226249 w 328271"/>
                <a:gd name="connsiteY2" fmla="*/ 26164 h 261899"/>
                <a:gd name="connsiteX3" fmla="*/ 209768 w 328271"/>
                <a:gd name="connsiteY3" fmla="*/ 26164 h 261899"/>
                <a:gd name="connsiteX4" fmla="*/ 203710 w 328271"/>
                <a:gd name="connsiteY4" fmla="*/ 28277 h 261899"/>
                <a:gd name="connsiteX5" fmla="*/ 193287 w 328271"/>
                <a:gd name="connsiteY5" fmla="*/ 31658 h 261899"/>
                <a:gd name="connsiteX6" fmla="*/ 177510 w 328271"/>
                <a:gd name="connsiteY6" fmla="*/ 37152 h 261899"/>
                <a:gd name="connsiteX7" fmla="*/ 168776 w 328271"/>
                <a:gd name="connsiteY7" fmla="*/ 39969 h 261899"/>
                <a:gd name="connsiteX8" fmla="*/ 155676 w 328271"/>
                <a:gd name="connsiteY8" fmla="*/ 39969 h 261899"/>
                <a:gd name="connsiteX9" fmla="*/ 146802 w 328271"/>
                <a:gd name="connsiteY9" fmla="*/ 45040 h 261899"/>
                <a:gd name="connsiteX10" fmla="*/ 139054 w 328271"/>
                <a:gd name="connsiteY10" fmla="*/ 48421 h 261899"/>
                <a:gd name="connsiteX11" fmla="*/ 135955 w 328271"/>
                <a:gd name="connsiteY11" fmla="*/ 53774 h 261899"/>
                <a:gd name="connsiteX12" fmla="*/ 132575 w 328271"/>
                <a:gd name="connsiteY12" fmla="*/ 60958 h 261899"/>
                <a:gd name="connsiteX13" fmla="*/ 122996 w 328271"/>
                <a:gd name="connsiteY13" fmla="*/ 70536 h 261899"/>
                <a:gd name="connsiteX14" fmla="*/ 106374 w 328271"/>
                <a:gd name="connsiteY14" fmla="*/ 75185 h 261899"/>
                <a:gd name="connsiteX15" fmla="*/ 95387 w 328271"/>
                <a:gd name="connsiteY15" fmla="*/ 81242 h 261899"/>
                <a:gd name="connsiteX16" fmla="*/ 91442 w 328271"/>
                <a:gd name="connsiteY16" fmla="*/ 85468 h 261899"/>
                <a:gd name="connsiteX17" fmla="*/ 84399 w 328271"/>
                <a:gd name="connsiteY17" fmla="*/ 89412 h 261899"/>
                <a:gd name="connsiteX18" fmla="*/ 77779 w 328271"/>
                <a:gd name="connsiteY18" fmla="*/ 99131 h 261899"/>
                <a:gd name="connsiteX19" fmla="*/ 73412 w 328271"/>
                <a:gd name="connsiteY19" fmla="*/ 103076 h 261899"/>
                <a:gd name="connsiteX20" fmla="*/ 72426 w 328271"/>
                <a:gd name="connsiteY20" fmla="*/ 113077 h 261899"/>
                <a:gd name="connsiteX21" fmla="*/ 65101 w 328271"/>
                <a:gd name="connsiteY21" fmla="*/ 113922 h 261899"/>
                <a:gd name="connsiteX22" fmla="*/ 59607 w 328271"/>
                <a:gd name="connsiteY22" fmla="*/ 121529 h 261899"/>
                <a:gd name="connsiteX23" fmla="*/ 59607 w 328271"/>
                <a:gd name="connsiteY23" fmla="*/ 127304 h 261899"/>
                <a:gd name="connsiteX24" fmla="*/ 57494 w 328271"/>
                <a:gd name="connsiteY24" fmla="*/ 133220 h 261899"/>
                <a:gd name="connsiteX25" fmla="*/ 57494 w 328271"/>
                <a:gd name="connsiteY25" fmla="*/ 160125 h 261899"/>
                <a:gd name="connsiteX26" fmla="*/ 52001 w 328271"/>
                <a:gd name="connsiteY26" fmla="*/ 165619 h 261899"/>
                <a:gd name="connsiteX27" fmla="*/ 41014 w 328271"/>
                <a:gd name="connsiteY27" fmla="*/ 168155 h 261899"/>
                <a:gd name="connsiteX28" fmla="*/ 41014 w 328271"/>
                <a:gd name="connsiteY28" fmla="*/ 189425 h 261899"/>
                <a:gd name="connsiteX29" fmla="*/ 27772 w 328271"/>
                <a:gd name="connsiteY29" fmla="*/ 201257 h 261899"/>
                <a:gd name="connsiteX30" fmla="*/ 18898 w 328271"/>
                <a:gd name="connsiteY30" fmla="*/ 207174 h 261899"/>
                <a:gd name="connsiteX31" fmla="*/ 8615 w 328271"/>
                <a:gd name="connsiteY31" fmla="*/ 214921 h 261899"/>
                <a:gd name="connsiteX32" fmla="*/ 163 w 328271"/>
                <a:gd name="connsiteY32" fmla="*/ 220274 h 261899"/>
                <a:gd name="connsiteX33" fmla="*/ 6502 w 328271"/>
                <a:gd name="connsiteY33" fmla="*/ 227881 h 261899"/>
                <a:gd name="connsiteX34" fmla="*/ 16080 w 328271"/>
                <a:gd name="connsiteY34" fmla="*/ 231966 h 261899"/>
                <a:gd name="connsiteX35" fmla="*/ 27350 w 328271"/>
                <a:gd name="connsiteY35" fmla="*/ 234360 h 261899"/>
                <a:gd name="connsiteX36" fmla="*/ 26786 w 328271"/>
                <a:gd name="connsiteY36" fmla="*/ 241826 h 261899"/>
                <a:gd name="connsiteX37" fmla="*/ 37774 w 328271"/>
                <a:gd name="connsiteY37" fmla="*/ 249996 h 261899"/>
                <a:gd name="connsiteX38" fmla="*/ 42281 w 328271"/>
                <a:gd name="connsiteY38" fmla="*/ 251123 h 261899"/>
                <a:gd name="connsiteX39" fmla="*/ 43267 w 328271"/>
                <a:gd name="connsiteY39" fmla="*/ 255631 h 261899"/>
                <a:gd name="connsiteX40" fmla="*/ 64678 w 328271"/>
                <a:gd name="connsiteY40" fmla="*/ 258730 h 261899"/>
                <a:gd name="connsiteX41" fmla="*/ 88343 w 328271"/>
                <a:gd name="connsiteY41" fmla="*/ 261688 h 261899"/>
                <a:gd name="connsiteX42" fmla="*/ 83836 w 328271"/>
                <a:gd name="connsiteY42" fmla="*/ 253377 h 261899"/>
                <a:gd name="connsiteX43" fmla="*/ 77638 w 328271"/>
                <a:gd name="connsiteY43" fmla="*/ 243094 h 261899"/>
                <a:gd name="connsiteX44" fmla="*/ 73553 w 328271"/>
                <a:gd name="connsiteY44" fmla="*/ 233515 h 261899"/>
                <a:gd name="connsiteX45" fmla="*/ 67918 w 328271"/>
                <a:gd name="connsiteY45" fmla="*/ 222528 h 261899"/>
                <a:gd name="connsiteX46" fmla="*/ 67214 w 328271"/>
                <a:gd name="connsiteY46" fmla="*/ 195623 h 261899"/>
                <a:gd name="connsiteX47" fmla="*/ 75525 w 328271"/>
                <a:gd name="connsiteY47" fmla="*/ 186748 h 261899"/>
                <a:gd name="connsiteX48" fmla="*/ 83836 w 328271"/>
                <a:gd name="connsiteY48" fmla="*/ 177170 h 261899"/>
                <a:gd name="connsiteX49" fmla="*/ 86794 w 328271"/>
                <a:gd name="connsiteY49" fmla="*/ 174071 h 261899"/>
                <a:gd name="connsiteX50" fmla="*/ 86794 w 328271"/>
                <a:gd name="connsiteY50" fmla="*/ 165619 h 261899"/>
                <a:gd name="connsiteX51" fmla="*/ 90175 w 328271"/>
                <a:gd name="connsiteY51" fmla="*/ 155477 h 261899"/>
                <a:gd name="connsiteX52" fmla="*/ 94119 w 328271"/>
                <a:gd name="connsiteY52" fmla="*/ 145757 h 261899"/>
                <a:gd name="connsiteX53" fmla="*/ 106796 w 328271"/>
                <a:gd name="connsiteY53" fmla="*/ 141813 h 261899"/>
                <a:gd name="connsiteX54" fmla="*/ 109191 w 328271"/>
                <a:gd name="connsiteY54" fmla="*/ 138855 h 261899"/>
                <a:gd name="connsiteX55" fmla="*/ 116375 w 328271"/>
                <a:gd name="connsiteY55" fmla="*/ 137728 h 261899"/>
                <a:gd name="connsiteX56" fmla="*/ 124404 w 328271"/>
                <a:gd name="connsiteY56" fmla="*/ 129276 h 261899"/>
                <a:gd name="connsiteX57" fmla="*/ 136519 w 328271"/>
                <a:gd name="connsiteY57" fmla="*/ 111387 h 261899"/>
                <a:gd name="connsiteX58" fmla="*/ 149760 w 328271"/>
                <a:gd name="connsiteY58" fmla="*/ 105470 h 261899"/>
                <a:gd name="connsiteX59" fmla="*/ 163846 w 328271"/>
                <a:gd name="connsiteY59" fmla="*/ 94624 h 261899"/>
                <a:gd name="connsiteX60" fmla="*/ 165537 w 328271"/>
                <a:gd name="connsiteY60" fmla="*/ 85468 h 261899"/>
                <a:gd name="connsiteX61" fmla="*/ 171735 w 328271"/>
                <a:gd name="connsiteY61" fmla="*/ 80678 h 261899"/>
                <a:gd name="connsiteX62" fmla="*/ 179905 w 328271"/>
                <a:gd name="connsiteY62" fmla="*/ 78002 h 261899"/>
                <a:gd name="connsiteX63" fmla="*/ 190892 w 328271"/>
                <a:gd name="connsiteY63" fmla="*/ 75185 h 261899"/>
                <a:gd name="connsiteX64" fmla="*/ 210190 w 328271"/>
                <a:gd name="connsiteY64" fmla="*/ 75185 h 261899"/>
                <a:gd name="connsiteX65" fmla="*/ 218360 w 328271"/>
                <a:gd name="connsiteY65" fmla="*/ 72508 h 261899"/>
                <a:gd name="connsiteX66" fmla="*/ 220896 w 328271"/>
                <a:gd name="connsiteY66" fmla="*/ 64057 h 261899"/>
                <a:gd name="connsiteX67" fmla="*/ 226530 w 328271"/>
                <a:gd name="connsiteY67" fmla="*/ 58704 h 261899"/>
                <a:gd name="connsiteX68" fmla="*/ 232587 w 328271"/>
                <a:gd name="connsiteY68" fmla="*/ 53774 h 261899"/>
                <a:gd name="connsiteX69" fmla="*/ 240899 w 328271"/>
                <a:gd name="connsiteY69" fmla="*/ 51097 h 261899"/>
                <a:gd name="connsiteX70" fmla="*/ 251181 w 328271"/>
                <a:gd name="connsiteY70" fmla="*/ 51097 h 261899"/>
                <a:gd name="connsiteX71" fmla="*/ 269775 w 328271"/>
                <a:gd name="connsiteY71" fmla="*/ 51097 h 261899"/>
                <a:gd name="connsiteX72" fmla="*/ 276396 w 328271"/>
                <a:gd name="connsiteY72" fmla="*/ 35743 h 261899"/>
                <a:gd name="connsiteX73" fmla="*/ 286961 w 328271"/>
                <a:gd name="connsiteY73" fmla="*/ 35743 h 261899"/>
                <a:gd name="connsiteX74" fmla="*/ 294990 w 328271"/>
                <a:gd name="connsiteY74" fmla="*/ 32926 h 261899"/>
                <a:gd name="connsiteX75" fmla="*/ 311471 w 328271"/>
                <a:gd name="connsiteY75" fmla="*/ 27432 h 261899"/>
                <a:gd name="connsiteX76" fmla="*/ 320345 w 328271"/>
                <a:gd name="connsiteY76" fmla="*/ 17149 h 261899"/>
                <a:gd name="connsiteX77" fmla="*/ 325557 w 328271"/>
                <a:gd name="connsiteY77" fmla="*/ 5457 h 261899"/>
                <a:gd name="connsiteX78" fmla="*/ 311471 w 328271"/>
                <a:gd name="connsiteY78" fmla="*/ 527 h 261899"/>
                <a:gd name="connsiteX79" fmla="*/ 300625 w 328271"/>
                <a:gd name="connsiteY79" fmla="*/ 527 h 261899"/>
                <a:gd name="connsiteX80" fmla="*/ 282453 w 328271"/>
                <a:gd name="connsiteY80" fmla="*/ 3204 h 261899"/>
                <a:gd name="connsiteX81" fmla="*/ 281044 w 328271"/>
                <a:gd name="connsiteY81" fmla="*/ 1372 h 26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28271" h="261899">
                  <a:moveTo>
                    <a:pt x="281044" y="1372"/>
                  </a:moveTo>
                  <a:cubicBezTo>
                    <a:pt x="272593" y="1372"/>
                    <a:pt x="257379" y="-1586"/>
                    <a:pt x="250900" y="4049"/>
                  </a:cubicBezTo>
                  <a:cubicBezTo>
                    <a:pt x="244420" y="9683"/>
                    <a:pt x="238926" y="24051"/>
                    <a:pt x="226249" y="26164"/>
                  </a:cubicBezTo>
                  <a:cubicBezTo>
                    <a:pt x="220896" y="27009"/>
                    <a:pt x="215120" y="25178"/>
                    <a:pt x="209768" y="26164"/>
                  </a:cubicBezTo>
                  <a:cubicBezTo>
                    <a:pt x="207584" y="26283"/>
                    <a:pt x="205485" y="27015"/>
                    <a:pt x="203710" y="28277"/>
                  </a:cubicBezTo>
                  <a:cubicBezTo>
                    <a:pt x="200372" y="29783"/>
                    <a:pt x="196879" y="30917"/>
                    <a:pt x="193287" y="31658"/>
                  </a:cubicBezTo>
                  <a:cubicBezTo>
                    <a:pt x="188215" y="33207"/>
                    <a:pt x="182722" y="35039"/>
                    <a:pt x="177510" y="37152"/>
                  </a:cubicBezTo>
                  <a:cubicBezTo>
                    <a:pt x="174834" y="38696"/>
                    <a:pt x="171847" y="39655"/>
                    <a:pt x="168776" y="39969"/>
                  </a:cubicBezTo>
                  <a:cubicBezTo>
                    <a:pt x="164410" y="39969"/>
                    <a:pt x="159902" y="38842"/>
                    <a:pt x="155676" y="39969"/>
                  </a:cubicBezTo>
                  <a:cubicBezTo>
                    <a:pt x="151450" y="41096"/>
                    <a:pt x="149901" y="43772"/>
                    <a:pt x="146802" y="45040"/>
                  </a:cubicBezTo>
                  <a:cubicBezTo>
                    <a:pt x="144013" y="45630"/>
                    <a:pt x="141379" y="46780"/>
                    <a:pt x="139054" y="48421"/>
                  </a:cubicBezTo>
                  <a:lnTo>
                    <a:pt x="135955" y="53774"/>
                  </a:lnTo>
                  <a:cubicBezTo>
                    <a:pt x="134969" y="55464"/>
                    <a:pt x="133701" y="59549"/>
                    <a:pt x="132575" y="60958"/>
                  </a:cubicBezTo>
                  <a:cubicBezTo>
                    <a:pt x="129673" y="64426"/>
                    <a:pt x="126461" y="67632"/>
                    <a:pt x="122996" y="70536"/>
                  </a:cubicBezTo>
                  <a:cubicBezTo>
                    <a:pt x="118206" y="73635"/>
                    <a:pt x="111868" y="72367"/>
                    <a:pt x="106374" y="75185"/>
                  </a:cubicBezTo>
                  <a:cubicBezTo>
                    <a:pt x="102571" y="76926"/>
                    <a:pt x="98894" y="78950"/>
                    <a:pt x="95387" y="81242"/>
                  </a:cubicBezTo>
                  <a:cubicBezTo>
                    <a:pt x="94006" y="82581"/>
                    <a:pt x="92682" y="83993"/>
                    <a:pt x="91442" y="85468"/>
                  </a:cubicBezTo>
                  <a:cubicBezTo>
                    <a:pt x="88907" y="87440"/>
                    <a:pt x="86794" y="87722"/>
                    <a:pt x="84399" y="89412"/>
                  </a:cubicBezTo>
                  <a:cubicBezTo>
                    <a:pt x="82005" y="91102"/>
                    <a:pt x="80174" y="95892"/>
                    <a:pt x="77779" y="99131"/>
                  </a:cubicBezTo>
                  <a:cubicBezTo>
                    <a:pt x="75384" y="102371"/>
                    <a:pt x="74257" y="101526"/>
                    <a:pt x="73412" y="103076"/>
                  </a:cubicBezTo>
                  <a:cubicBezTo>
                    <a:pt x="72567" y="104625"/>
                    <a:pt x="73412" y="109837"/>
                    <a:pt x="72426" y="113077"/>
                  </a:cubicBezTo>
                  <a:lnTo>
                    <a:pt x="65101" y="113922"/>
                  </a:lnTo>
                  <a:cubicBezTo>
                    <a:pt x="65101" y="118993"/>
                    <a:pt x="61579" y="118148"/>
                    <a:pt x="59607" y="121529"/>
                  </a:cubicBezTo>
                  <a:cubicBezTo>
                    <a:pt x="59044" y="123412"/>
                    <a:pt x="59044" y="125421"/>
                    <a:pt x="59607" y="127304"/>
                  </a:cubicBezTo>
                  <a:cubicBezTo>
                    <a:pt x="59607" y="129276"/>
                    <a:pt x="57776" y="131812"/>
                    <a:pt x="57494" y="133220"/>
                  </a:cubicBezTo>
                  <a:cubicBezTo>
                    <a:pt x="55663" y="141954"/>
                    <a:pt x="58199" y="151251"/>
                    <a:pt x="57494" y="160125"/>
                  </a:cubicBezTo>
                  <a:cubicBezTo>
                    <a:pt x="56649" y="165619"/>
                    <a:pt x="57494" y="164774"/>
                    <a:pt x="52001" y="165619"/>
                  </a:cubicBezTo>
                  <a:cubicBezTo>
                    <a:pt x="46507" y="166464"/>
                    <a:pt x="44394" y="165619"/>
                    <a:pt x="41014" y="168155"/>
                  </a:cubicBezTo>
                  <a:cubicBezTo>
                    <a:pt x="37633" y="170690"/>
                    <a:pt x="38055" y="183368"/>
                    <a:pt x="41014" y="189425"/>
                  </a:cubicBezTo>
                  <a:cubicBezTo>
                    <a:pt x="36379" y="193117"/>
                    <a:pt x="31956" y="197067"/>
                    <a:pt x="27772" y="201257"/>
                  </a:cubicBezTo>
                  <a:cubicBezTo>
                    <a:pt x="25082" y="203613"/>
                    <a:pt x="22110" y="205602"/>
                    <a:pt x="18898" y="207174"/>
                  </a:cubicBezTo>
                  <a:cubicBezTo>
                    <a:pt x="15602" y="209935"/>
                    <a:pt x="12179" y="212521"/>
                    <a:pt x="8615" y="214921"/>
                  </a:cubicBezTo>
                  <a:cubicBezTo>
                    <a:pt x="5234" y="216611"/>
                    <a:pt x="1149" y="214921"/>
                    <a:pt x="163" y="220274"/>
                  </a:cubicBezTo>
                  <a:cubicBezTo>
                    <a:pt x="-823" y="225627"/>
                    <a:pt x="2839" y="226049"/>
                    <a:pt x="6502" y="227881"/>
                  </a:cubicBezTo>
                  <a:cubicBezTo>
                    <a:pt x="10164" y="229712"/>
                    <a:pt x="12841" y="230557"/>
                    <a:pt x="16080" y="231966"/>
                  </a:cubicBezTo>
                  <a:cubicBezTo>
                    <a:pt x="19757" y="233076"/>
                    <a:pt x="23532" y="233876"/>
                    <a:pt x="27350" y="234360"/>
                  </a:cubicBezTo>
                  <a:lnTo>
                    <a:pt x="26786" y="241826"/>
                  </a:lnTo>
                  <a:cubicBezTo>
                    <a:pt x="31716" y="241826"/>
                    <a:pt x="37915" y="243939"/>
                    <a:pt x="37774" y="249996"/>
                  </a:cubicBezTo>
                  <a:lnTo>
                    <a:pt x="42281" y="251123"/>
                  </a:lnTo>
                  <a:cubicBezTo>
                    <a:pt x="42281" y="252532"/>
                    <a:pt x="42281" y="254081"/>
                    <a:pt x="43267" y="255631"/>
                  </a:cubicBezTo>
                  <a:cubicBezTo>
                    <a:pt x="50874" y="257884"/>
                    <a:pt x="57354" y="255631"/>
                    <a:pt x="64678" y="258730"/>
                  </a:cubicBezTo>
                  <a:cubicBezTo>
                    <a:pt x="72271" y="261372"/>
                    <a:pt x="80328" y="262379"/>
                    <a:pt x="88343" y="261688"/>
                  </a:cubicBezTo>
                  <a:cubicBezTo>
                    <a:pt x="86456" y="259144"/>
                    <a:pt x="84934" y="256345"/>
                    <a:pt x="83836" y="253377"/>
                  </a:cubicBezTo>
                  <a:cubicBezTo>
                    <a:pt x="81864" y="249433"/>
                    <a:pt x="79610" y="247038"/>
                    <a:pt x="77638" y="243094"/>
                  </a:cubicBezTo>
                  <a:cubicBezTo>
                    <a:pt x="75666" y="239150"/>
                    <a:pt x="74539" y="236473"/>
                    <a:pt x="73553" y="233515"/>
                  </a:cubicBezTo>
                  <a:cubicBezTo>
                    <a:pt x="72567" y="230557"/>
                    <a:pt x="69186" y="226049"/>
                    <a:pt x="67918" y="222528"/>
                  </a:cubicBezTo>
                  <a:cubicBezTo>
                    <a:pt x="65918" y="213693"/>
                    <a:pt x="65678" y="204551"/>
                    <a:pt x="67214" y="195623"/>
                  </a:cubicBezTo>
                  <a:cubicBezTo>
                    <a:pt x="69257" y="192053"/>
                    <a:pt x="72102" y="189014"/>
                    <a:pt x="75525" y="186748"/>
                  </a:cubicBezTo>
                  <a:cubicBezTo>
                    <a:pt x="79272" y="184558"/>
                    <a:pt x="82202" y="181190"/>
                    <a:pt x="83836" y="177170"/>
                  </a:cubicBezTo>
                  <a:cubicBezTo>
                    <a:pt x="85498" y="177095"/>
                    <a:pt x="86794" y="175729"/>
                    <a:pt x="86794" y="174071"/>
                  </a:cubicBezTo>
                  <a:cubicBezTo>
                    <a:pt x="87076" y="171261"/>
                    <a:pt x="87076" y="168429"/>
                    <a:pt x="86794" y="165619"/>
                  </a:cubicBezTo>
                  <a:cubicBezTo>
                    <a:pt x="86794" y="159703"/>
                    <a:pt x="87780" y="159844"/>
                    <a:pt x="90175" y="155477"/>
                  </a:cubicBezTo>
                  <a:cubicBezTo>
                    <a:pt x="92570" y="151110"/>
                    <a:pt x="91583" y="148293"/>
                    <a:pt x="94119" y="145757"/>
                  </a:cubicBezTo>
                  <a:cubicBezTo>
                    <a:pt x="96654" y="143222"/>
                    <a:pt x="102571" y="144067"/>
                    <a:pt x="106796" y="141813"/>
                  </a:cubicBezTo>
                  <a:cubicBezTo>
                    <a:pt x="107487" y="140740"/>
                    <a:pt x="108290" y="139748"/>
                    <a:pt x="109191" y="138855"/>
                  </a:cubicBezTo>
                  <a:cubicBezTo>
                    <a:pt x="111586" y="137587"/>
                    <a:pt x="113981" y="138855"/>
                    <a:pt x="116375" y="137728"/>
                  </a:cubicBezTo>
                  <a:cubicBezTo>
                    <a:pt x="119291" y="135154"/>
                    <a:pt x="121982" y="132326"/>
                    <a:pt x="124404" y="129276"/>
                  </a:cubicBezTo>
                  <a:cubicBezTo>
                    <a:pt x="129616" y="124628"/>
                    <a:pt x="136237" y="118852"/>
                    <a:pt x="136519" y="111387"/>
                  </a:cubicBezTo>
                  <a:cubicBezTo>
                    <a:pt x="141421" y="110746"/>
                    <a:pt x="146013" y="108689"/>
                    <a:pt x="149760" y="105470"/>
                  </a:cubicBezTo>
                  <a:cubicBezTo>
                    <a:pt x="153000" y="103076"/>
                    <a:pt x="162156" y="98145"/>
                    <a:pt x="163846" y="94624"/>
                  </a:cubicBezTo>
                  <a:cubicBezTo>
                    <a:pt x="165537" y="91102"/>
                    <a:pt x="163846" y="88848"/>
                    <a:pt x="165537" y="85468"/>
                  </a:cubicBezTo>
                  <a:cubicBezTo>
                    <a:pt x="167114" y="83317"/>
                    <a:pt x="169256" y="81657"/>
                    <a:pt x="171735" y="80678"/>
                  </a:cubicBezTo>
                  <a:cubicBezTo>
                    <a:pt x="173707" y="79692"/>
                    <a:pt x="177510" y="79129"/>
                    <a:pt x="179905" y="78002"/>
                  </a:cubicBezTo>
                  <a:cubicBezTo>
                    <a:pt x="183384" y="76440"/>
                    <a:pt x="187089" y="75488"/>
                    <a:pt x="190892" y="75185"/>
                  </a:cubicBezTo>
                  <a:cubicBezTo>
                    <a:pt x="197231" y="75185"/>
                    <a:pt x="203992" y="76171"/>
                    <a:pt x="210190" y="75185"/>
                  </a:cubicBezTo>
                  <a:cubicBezTo>
                    <a:pt x="213120" y="75113"/>
                    <a:pt x="215951" y="74182"/>
                    <a:pt x="218360" y="72508"/>
                  </a:cubicBezTo>
                  <a:cubicBezTo>
                    <a:pt x="222164" y="68987"/>
                    <a:pt x="219487" y="69128"/>
                    <a:pt x="220896" y="64057"/>
                  </a:cubicBezTo>
                  <a:cubicBezTo>
                    <a:pt x="222305" y="58985"/>
                    <a:pt x="223995" y="60535"/>
                    <a:pt x="226530" y="58704"/>
                  </a:cubicBezTo>
                  <a:cubicBezTo>
                    <a:pt x="229066" y="56872"/>
                    <a:pt x="230615" y="54900"/>
                    <a:pt x="232587" y="53774"/>
                  </a:cubicBezTo>
                  <a:cubicBezTo>
                    <a:pt x="235306" y="52710"/>
                    <a:pt x="238081" y="51817"/>
                    <a:pt x="240899" y="51097"/>
                  </a:cubicBezTo>
                  <a:cubicBezTo>
                    <a:pt x="244307" y="50669"/>
                    <a:pt x="247772" y="50669"/>
                    <a:pt x="251181" y="51097"/>
                  </a:cubicBezTo>
                  <a:cubicBezTo>
                    <a:pt x="255830" y="51097"/>
                    <a:pt x="265268" y="52928"/>
                    <a:pt x="269775" y="51097"/>
                  </a:cubicBezTo>
                  <a:cubicBezTo>
                    <a:pt x="275973" y="47153"/>
                    <a:pt x="269775" y="39546"/>
                    <a:pt x="276396" y="35743"/>
                  </a:cubicBezTo>
                  <a:cubicBezTo>
                    <a:pt x="279636" y="33771"/>
                    <a:pt x="283580" y="35743"/>
                    <a:pt x="286961" y="35743"/>
                  </a:cubicBezTo>
                  <a:cubicBezTo>
                    <a:pt x="290341" y="35743"/>
                    <a:pt x="292736" y="33630"/>
                    <a:pt x="294990" y="32926"/>
                  </a:cubicBezTo>
                  <a:cubicBezTo>
                    <a:pt x="300652" y="31648"/>
                    <a:pt x="306175" y="29808"/>
                    <a:pt x="311471" y="27432"/>
                  </a:cubicBezTo>
                  <a:cubicBezTo>
                    <a:pt x="316260" y="24474"/>
                    <a:pt x="316542" y="20952"/>
                    <a:pt x="320345" y="17149"/>
                  </a:cubicBezTo>
                  <a:cubicBezTo>
                    <a:pt x="324148" y="13346"/>
                    <a:pt x="332600" y="11092"/>
                    <a:pt x="325557" y="5457"/>
                  </a:cubicBezTo>
                  <a:cubicBezTo>
                    <a:pt x="321022" y="3380"/>
                    <a:pt x="316303" y="1730"/>
                    <a:pt x="311471" y="527"/>
                  </a:cubicBezTo>
                  <a:cubicBezTo>
                    <a:pt x="307893" y="-176"/>
                    <a:pt x="304202" y="-176"/>
                    <a:pt x="300625" y="527"/>
                  </a:cubicBezTo>
                  <a:cubicBezTo>
                    <a:pt x="294680" y="2030"/>
                    <a:pt x="288581" y="2926"/>
                    <a:pt x="282453" y="3204"/>
                  </a:cubicBezTo>
                  <a:cubicBezTo>
                    <a:pt x="283158" y="2358"/>
                    <a:pt x="279213" y="950"/>
                    <a:pt x="281044" y="1372"/>
                  </a:cubicBezTo>
                  <a:close/>
                </a:path>
              </a:pathLst>
            </a:custGeom>
            <a:grpFill/>
            <a:ln w="14071" cap="flat">
              <a:noFill/>
              <a:prstDash val="solid"/>
              <a:miter/>
            </a:ln>
          </p:spPr>
          <p:txBody>
            <a:bodyPr rtlCol="0" anchor="ctr"/>
            <a:lstStyle/>
            <a:p>
              <a:endParaRPr lang="en-GB" dirty="0"/>
            </a:p>
          </p:txBody>
        </p:sp>
        <p:sp>
          <p:nvSpPr>
            <p:cNvPr id="546" name="Freeform: Shape 545">
              <a:extLst>
                <a:ext uri="{FF2B5EF4-FFF2-40B4-BE49-F238E27FC236}">
                  <a16:creationId xmlns:a16="http://schemas.microsoft.com/office/drawing/2014/main" id="{851AFCAD-5CCA-4739-B7FD-6FDEF4B2A36B}"/>
                </a:ext>
              </a:extLst>
            </p:cNvPr>
            <p:cNvSpPr/>
            <p:nvPr/>
          </p:nvSpPr>
          <p:spPr>
            <a:xfrm>
              <a:off x="9467167" y="797743"/>
              <a:ext cx="142134" cy="80270"/>
            </a:xfrm>
            <a:custGeom>
              <a:avLst/>
              <a:gdLst>
                <a:gd name="connsiteX0" fmla="*/ 140159 w 142134"/>
                <a:gd name="connsiteY0" fmla="*/ 30208 h 80270"/>
                <a:gd name="connsiteX1" fmla="*/ 126072 w 142134"/>
                <a:gd name="connsiteY1" fmla="*/ 19080 h 80270"/>
                <a:gd name="connsiteX2" fmla="*/ 104098 w 142134"/>
                <a:gd name="connsiteY2" fmla="*/ 19080 h 80270"/>
                <a:gd name="connsiteX3" fmla="*/ 87758 w 142134"/>
                <a:gd name="connsiteY3" fmla="*/ 10628 h 80270"/>
                <a:gd name="connsiteX4" fmla="*/ 82828 w 142134"/>
                <a:gd name="connsiteY4" fmla="*/ 10628 h 80270"/>
                <a:gd name="connsiteX5" fmla="*/ 80292 w 142134"/>
                <a:gd name="connsiteY5" fmla="*/ 7670 h 80270"/>
                <a:gd name="connsiteX6" fmla="*/ 71981 w 142134"/>
                <a:gd name="connsiteY6" fmla="*/ 5134 h 80270"/>
                <a:gd name="connsiteX7" fmla="*/ 54796 w 142134"/>
                <a:gd name="connsiteY7" fmla="*/ 204 h 80270"/>
                <a:gd name="connsiteX8" fmla="*/ 40709 w 142134"/>
                <a:gd name="connsiteY8" fmla="*/ 8374 h 80270"/>
                <a:gd name="connsiteX9" fmla="*/ 21411 w 142134"/>
                <a:gd name="connsiteY9" fmla="*/ 11191 h 80270"/>
                <a:gd name="connsiteX10" fmla="*/ 0 w 142134"/>
                <a:gd name="connsiteY10" fmla="*/ 17389 h 80270"/>
                <a:gd name="connsiteX11" fmla="*/ 11269 w 142134"/>
                <a:gd name="connsiteY11" fmla="*/ 29785 h 80270"/>
                <a:gd name="connsiteX12" fmla="*/ 18594 w 142134"/>
                <a:gd name="connsiteY12" fmla="*/ 33166 h 80270"/>
                <a:gd name="connsiteX13" fmla="*/ 24370 w 142134"/>
                <a:gd name="connsiteY13" fmla="*/ 33166 h 80270"/>
                <a:gd name="connsiteX14" fmla="*/ 27609 w 142134"/>
                <a:gd name="connsiteY14" fmla="*/ 35561 h 80270"/>
                <a:gd name="connsiteX15" fmla="*/ 35779 w 142134"/>
                <a:gd name="connsiteY15" fmla="*/ 38237 h 80270"/>
                <a:gd name="connsiteX16" fmla="*/ 40709 w 142134"/>
                <a:gd name="connsiteY16" fmla="*/ 44154 h 80270"/>
                <a:gd name="connsiteX17" fmla="*/ 42682 w 142134"/>
                <a:gd name="connsiteY17" fmla="*/ 66973 h 80270"/>
                <a:gd name="connsiteX18" fmla="*/ 51556 w 142134"/>
                <a:gd name="connsiteY18" fmla="*/ 80074 h 80270"/>
                <a:gd name="connsiteX19" fmla="*/ 59022 w 142134"/>
                <a:gd name="connsiteY19" fmla="*/ 76411 h 80270"/>
                <a:gd name="connsiteX20" fmla="*/ 70150 w 142134"/>
                <a:gd name="connsiteY20" fmla="*/ 74439 h 80270"/>
                <a:gd name="connsiteX21" fmla="*/ 92688 w 142134"/>
                <a:gd name="connsiteY21" fmla="*/ 74439 h 80270"/>
                <a:gd name="connsiteX22" fmla="*/ 98323 w 142134"/>
                <a:gd name="connsiteY22" fmla="*/ 74439 h 80270"/>
                <a:gd name="connsiteX23" fmla="*/ 100858 w 142134"/>
                <a:gd name="connsiteY23" fmla="*/ 71481 h 80270"/>
                <a:gd name="connsiteX24" fmla="*/ 106774 w 142134"/>
                <a:gd name="connsiteY24" fmla="*/ 60916 h 80270"/>
                <a:gd name="connsiteX25" fmla="*/ 116776 w 142134"/>
                <a:gd name="connsiteY25" fmla="*/ 60916 h 80270"/>
                <a:gd name="connsiteX26" fmla="*/ 119875 w 142134"/>
                <a:gd name="connsiteY26" fmla="*/ 63170 h 80270"/>
                <a:gd name="connsiteX27" fmla="*/ 125650 w 142134"/>
                <a:gd name="connsiteY27" fmla="*/ 63170 h 80270"/>
                <a:gd name="connsiteX28" fmla="*/ 133961 w 142134"/>
                <a:gd name="connsiteY28" fmla="*/ 66410 h 80270"/>
                <a:gd name="connsiteX29" fmla="*/ 139455 w 142134"/>
                <a:gd name="connsiteY29" fmla="*/ 57958 h 80270"/>
                <a:gd name="connsiteX30" fmla="*/ 139455 w 142134"/>
                <a:gd name="connsiteY30" fmla="*/ 46830 h 80270"/>
                <a:gd name="connsiteX31" fmla="*/ 136497 w 142134"/>
                <a:gd name="connsiteY31" fmla="*/ 35843 h 80270"/>
                <a:gd name="connsiteX32" fmla="*/ 141567 w 142134"/>
                <a:gd name="connsiteY32" fmla="*/ 29926 h 80270"/>
                <a:gd name="connsiteX33" fmla="*/ 139455 w 142134"/>
                <a:gd name="connsiteY33" fmla="*/ 29926 h 8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134" h="80270">
                  <a:moveTo>
                    <a:pt x="140159" y="30208"/>
                  </a:moveTo>
                  <a:cubicBezTo>
                    <a:pt x="136497" y="23447"/>
                    <a:pt x="134947" y="20629"/>
                    <a:pt x="126072" y="19080"/>
                  </a:cubicBezTo>
                  <a:cubicBezTo>
                    <a:pt x="117198" y="17530"/>
                    <a:pt x="111000" y="20911"/>
                    <a:pt x="104098" y="19080"/>
                  </a:cubicBezTo>
                  <a:cubicBezTo>
                    <a:pt x="97196" y="17249"/>
                    <a:pt x="93533" y="12600"/>
                    <a:pt x="87758" y="10628"/>
                  </a:cubicBezTo>
                  <a:cubicBezTo>
                    <a:pt x="86166" y="11186"/>
                    <a:pt x="84420" y="11186"/>
                    <a:pt x="82828" y="10628"/>
                  </a:cubicBezTo>
                  <a:lnTo>
                    <a:pt x="80292" y="7670"/>
                  </a:lnTo>
                  <a:cubicBezTo>
                    <a:pt x="77602" y="6594"/>
                    <a:pt x="74813" y="5746"/>
                    <a:pt x="71981" y="5134"/>
                  </a:cubicBezTo>
                  <a:cubicBezTo>
                    <a:pt x="65501" y="2881"/>
                    <a:pt x="62966" y="-923"/>
                    <a:pt x="54796" y="204"/>
                  </a:cubicBezTo>
                  <a:cubicBezTo>
                    <a:pt x="46626" y="1331"/>
                    <a:pt x="46203" y="5275"/>
                    <a:pt x="40709" y="8374"/>
                  </a:cubicBezTo>
                  <a:cubicBezTo>
                    <a:pt x="34709" y="11246"/>
                    <a:pt x="27975" y="12230"/>
                    <a:pt x="21411" y="11191"/>
                  </a:cubicBezTo>
                  <a:cubicBezTo>
                    <a:pt x="16903" y="11191"/>
                    <a:pt x="1409" y="11191"/>
                    <a:pt x="0" y="17389"/>
                  </a:cubicBezTo>
                  <a:cubicBezTo>
                    <a:pt x="0" y="19925"/>
                    <a:pt x="9579" y="28095"/>
                    <a:pt x="11269" y="29785"/>
                  </a:cubicBezTo>
                  <a:cubicBezTo>
                    <a:pt x="13016" y="32041"/>
                    <a:pt x="15749" y="33301"/>
                    <a:pt x="18594" y="33166"/>
                  </a:cubicBezTo>
                  <a:lnTo>
                    <a:pt x="24370" y="33166"/>
                  </a:lnTo>
                  <a:cubicBezTo>
                    <a:pt x="25778" y="33389"/>
                    <a:pt x="26989" y="34282"/>
                    <a:pt x="27609" y="35561"/>
                  </a:cubicBezTo>
                  <a:cubicBezTo>
                    <a:pt x="30427" y="36133"/>
                    <a:pt x="33173" y="37031"/>
                    <a:pt x="35779" y="38237"/>
                  </a:cubicBezTo>
                  <a:cubicBezTo>
                    <a:pt x="40850" y="40491"/>
                    <a:pt x="39442" y="38237"/>
                    <a:pt x="40709" y="44154"/>
                  </a:cubicBezTo>
                  <a:cubicBezTo>
                    <a:pt x="42541" y="52042"/>
                    <a:pt x="39583" y="59648"/>
                    <a:pt x="42682" y="66973"/>
                  </a:cubicBezTo>
                  <a:cubicBezTo>
                    <a:pt x="44513" y="71199"/>
                    <a:pt x="46203" y="79088"/>
                    <a:pt x="51556" y="80074"/>
                  </a:cubicBezTo>
                  <a:cubicBezTo>
                    <a:pt x="56909" y="81060"/>
                    <a:pt x="55923" y="78102"/>
                    <a:pt x="59022" y="76411"/>
                  </a:cubicBezTo>
                  <a:cubicBezTo>
                    <a:pt x="62444" y="74657"/>
                    <a:pt x="66332" y="73971"/>
                    <a:pt x="70150" y="74439"/>
                  </a:cubicBezTo>
                  <a:cubicBezTo>
                    <a:pt x="77616" y="74439"/>
                    <a:pt x="85222" y="74439"/>
                    <a:pt x="92688" y="74439"/>
                  </a:cubicBezTo>
                  <a:lnTo>
                    <a:pt x="98323" y="74439"/>
                  </a:lnTo>
                  <a:cubicBezTo>
                    <a:pt x="100295" y="74439"/>
                    <a:pt x="101140" y="73453"/>
                    <a:pt x="100858" y="71481"/>
                  </a:cubicBezTo>
                  <a:cubicBezTo>
                    <a:pt x="104830" y="69520"/>
                    <a:pt x="107169" y="65322"/>
                    <a:pt x="106774" y="60916"/>
                  </a:cubicBezTo>
                  <a:cubicBezTo>
                    <a:pt x="110071" y="60143"/>
                    <a:pt x="113494" y="60143"/>
                    <a:pt x="116776" y="60916"/>
                  </a:cubicBezTo>
                  <a:cubicBezTo>
                    <a:pt x="117268" y="62214"/>
                    <a:pt x="118494" y="63095"/>
                    <a:pt x="119875" y="63170"/>
                  </a:cubicBezTo>
                  <a:lnTo>
                    <a:pt x="125650" y="63170"/>
                  </a:lnTo>
                  <a:cubicBezTo>
                    <a:pt x="128890" y="63874"/>
                    <a:pt x="129876" y="67678"/>
                    <a:pt x="133961" y="66410"/>
                  </a:cubicBezTo>
                  <a:cubicBezTo>
                    <a:pt x="138046" y="65142"/>
                    <a:pt x="138891" y="60494"/>
                    <a:pt x="139455" y="57958"/>
                  </a:cubicBezTo>
                  <a:cubicBezTo>
                    <a:pt x="139948" y="54265"/>
                    <a:pt x="139948" y="50523"/>
                    <a:pt x="139455" y="46830"/>
                  </a:cubicBezTo>
                  <a:cubicBezTo>
                    <a:pt x="139455" y="43027"/>
                    <a:pt x="135651" y="39646"/>
                    <a:pt x="136497" y="35843"/>
                  </a:cubicBezTo>
                  <a:cubicBezTo>
                    <a:pt x="137342" y="32039"/>
                    <a:pt x="140159" y="32603"/>
                    <a:pt x="141567" y="29926"/>
                  </a:cubicBezTo>
                  <a:cubicBezTo>
                    <a:pt x="142976" y="27250"/>
                    <a:pt x="141567" y="33870"/>
                    <a:pt x="139455" y="29926"/>
                  </a:cubicBezTo>
                </a:path>
              </a:pathLst>
            </a:custGeom>
            <a:grpFill/>
            <a:ln w="14071" cap="flat">
              <a:noFill/>
              <a:prstDash val="solid"/>
              <a:miter/>
            </a:ln>
          </p:spPr>
          <p:txBody>
            <a:bodyPr rtlCol="0" anchor="ctr"/>
            <a:lstStyle/>
            <a:p>
              <a:endParaRPr lang="en-GB" dirty="0"/>
            </a:p>
          </p:txBody>
        </p:sp>
        <p:sp>
          <p:nvSpPr>
            <p:cNvPr id="547" name="Freeform: Shape 546">
              <a:extLst>
                <a:ext uri="{FF2B5EF4-FFF2-40B4-BE49-F238E27FC236}">
                  <a16:creationId xmlns:a16="http://schemas.microsoft.com/office/drawing/2014/main" id="{64084720-61D9-4DB0-9B6E-E10ABD8A2D8D}"/>
                </a:ext>
              </a:extLst>
            </p:cNvPr>
            <p:cNvSpPr/>
            <p:nvPr/>
          </p:nvSpPr>
          <p:spPr>
            <a:xfrm>
              <a:off x="9467167" y="797743"/>
              <a:ext cx="142205" cy="80270"/>
            </a:xfrm>
            <a:custGeom>
              <a:avLst/>
              <a:gdLst>
                <a:gd name="connsiteX0" fmla="*/ 140159 w 142205"/>
                <a:gd name="connsiteY0" fmla="*/ 30208 h 80270"/>
                <a:gd name="connsiteX1" fmla="*/ 126072 w 142205"/>
                <a:gd name="connsiteY1" fmla="*/ 19080 h 80270"/>
                <a:gd name="connsiteX2" fmla="*/ 104098 w 142205"/>
                <a:gd name="connsiteY2" fmla="*/ 19080 h 80270"/>
                <a:gd name="connsiteX3" fmla="*/ 87758 w 142205"/>
                <a:gd name="connsiteY3" fmla="*/ 10628 h 80270"/>
                <a:gd name="connsiteX4" fmla="*/ 82828 w 142205"/>
                <a:gd name="connsiteY4" fmla="*/ 10628 h 80270"/>
                <a:gd name="connsiteX5" fmla="*/ 80292 w 142205"/>
                <a:gd name="connsiteY5" fmla="*/ 7670 h 80270"/>
                <a:gd name="connsiteX6" fmla="*/ 71981 w 142205"/>
                <a:gd name="connsiteY6" fmla="*/ 5134 h 80270"/>
                <a:gd name="connsiteX7" fmla="*/ 54796 w 142205"/>
                <a:gd name="connsiteY7" fmla="*/ 204 h 80270"/>
                <a:gd name="connsiteX8" fmla="*/ 40709 w 142205"/>
                <a:gd name="connsiteY8" fmla="*/ 8374 h 80270"/>
                <a:gd name="connsiteX9" fmla="*/ 21411 w 142205"/>
                <a:gd name="connsiteY9" fmla="*/ 11191 h 80270"/>
                <a:gd name="connsiteX10" fmla="*/ 0 w 142205"/>
                <a:gd name="connsiteY10" fmla="*/ 17389 h 80270"/>
                <a:gd name="connsiteX11" fmla="*/ 11269 w 142205"/>
                <a:gd name="connsiteY11" fmla="*/ 29785 h 80270"/>
                <a:gd name="connsiteX12" fmla="*/ 18594 w 142205"/>
                <a:gd name="connsiteY12" fmla="*/ 33166 h 80270"/>
                <a:gd name="connsiteX13" fmla="*/ 24370 w 142205"/>
                <a:gd name="connsiteY13" fmla="*/ 33166 h 80270"/>
                <a:gd name="connsiteX14" fmla="*/ 27609 w 142205"/>
                <a:gd name="connsiteY14" fmla="*/ 35561 h 80270"/>
                <a:gd name="connsiteX15" fmla="*/ 35779 w 142205"/>
                <a:gd name="connsiteY15" fmla="*/ 38237 h 80270"/>
                <a:gd name="connsiteX16" fmla="*/ 40709 w 142205"/>
                <a:gd name="connsiteY16" fmla="*/ 44154 h 80270"/>
                <a:gd name="connsiteX17" fmla="*/ 42682 w 142205"/>
                <a:gd name="connsiteY17" fmla="*/ 66973 h 80270"/>
                <a:gd name="connsiteX18" fmla="*/ 51556 w 142205"/>
                <a:gd name="connsiteY18" fmla="*/ 80074 h 80270"/>
                <a:gd name="connsiteX19" fmla="*/ 59022 w 142205"/>
                <a:gd name="connsiteY19" fmla="*/ 76411 h 80270"/>
                <a:gd name="connsiteX20" fmla="*/ 70150 w 142205"/>
                <a:gd name="connsiteY20" fmla="*/ 74439 h 80270"/>
                <a:gd name="connsiteX21" fmla="*/ 92688 w 142205"/>
                <a:gd name="connsiteY21" fmla="*/ 74439 h 80270"/>
                <a:gd name="connsiteX22" fmla="*/ 98323 w 142205"/>
                <a:gd name="connsiteY22" fmla="*/ 74439 h 80270"/>
                <a:gd name="connsiteX23" fmla="*/ 100858 w 142205"/>
                <a:gd name="connsiteY23" fmla="*/ 71481 h 80270"/>
                <a:gd name="connsiteX24" fmla="*/ 106774 w 142205"/>
                <a:gd name="connsiteY24" fmla="*/ 60916 h 80270"/>
                <a:gd name="connsiteX25" fmla="*/ 116776 w 142205"/>
                <a:gd name="connsiteY25" fmla="*/ 60916 h 80270"/>
                <a:gd name="connsiteX26" fmla="*/ 119875 w 142205"/>
                <a:gd name="connsiteY26" fmla="*/ 63170 h 80270"/>
                <a:gd name="connsiteX27" fmla="*/ 125650 w 142205"/>
                <a:gd name="connsiteY27" fmla="*/ 63170 h 80270"/>
                <a:gd name="connsiteX28" fmla="*/ 133961 w 142205"/>
                <a:gd name="connsiteY28" fmla="*/ 66410 h 80270"/>
                <a:gd name="connsiteX29" fmla="*/ 139455 w 142205"/>
                <a:gd name="connsiteY29" fmla="*/ 57958 h 80270"/>
                <a:gd name="connsiteX30" fmla="*/ 139455 w 142205"/>
                <a:gd name="connsiteY30" fmla="*/ 46830 h 80270"/>
                <a:gd name="connsiteX31" fmla="*/ 136497 w 142205"/>
                <a:gd name="connsiteY31" fmla="*/ 35843 h 80270"/>
                <a:gd name="connsiteX32" fmla="*/ 141567 w 142205"/>
                <a:gd name="connsiteY32" fmla="*/ 29926 h 80270"/>
                <a:gd name="connsiteX33" fmla="*/ 140159 w 142205"/>
                <a:gd name="connsiteY33" fmla="*/ 30208 h 8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42205" h="80270">
                  <a:moveTo>
                    <a:pt x="140159" y="30208"/>
                  </a:moveTo>
                  <a:cubicBezTo>
                    <a:pt x="136497" y="23447"/>
                    <a:pt x="134947" y="20629"/>
                    <a:pt x="126072" y="19080"/>
                  </a:cubicBezTo>
                  <a:cubicBezTo>
                    <a:pt x="117198" y="17530"/>
                    <a:pt x="111000" y="20911"/>
                    <a:pt x="104098" y="19080"/>
                  </a:cubicBezTo>
                  <a:cubicBezTo>
                    <a:pt x="97196" y="17249"/>
                    <a:pt x="93533" y="12600"/>
                    <a:pt x="87758" y="10628"/>
                  </a:cubicBezTo>
                  <a:cubicBezTo>
                    <a:pt x="86166" y="11186"/>
                    <a:pt x="84420" y="11186"/>
                    <a:pt x="82828" y="10628"/>
                  </a:cubicBezTo>
                  <a:lnTo>
                    <a:pt x="80292" y="7670"/>
                  </a:lnTo>
                  <a:cubicBezTo>
                    <a:pt x="77602" y="6594"/>
                    <a:pt x="74813" y="5746"/>
                    <a:pt x="71981" y="5134"/>
                  </a:cubicBezTo>
                  <a:cubicBezTo>
                    <a:pt x="65501" y="2881"/>
                    <a:pt x="62966" y="-923"/>
                    <a:pt x="54796" y="204"/>
                  </a:cubicBezTo>
                  <a:cubicBezTo>
                    <a:pt x="46626" y="1331"/>
                    <a:pt x="46203" y="5275"/>
                    <a:pt x="40709" y="8374"/>
                  </a:cubicBezTo>
                  <a:cubicBezTo>
                    <a:pt x="34709" y="11246"/>
                    <a:pt x="27975" y="12230"/>
                    <a:pt x="21411" y="11191"/>
                  </a:cubicBezTo>
                  <a:cubicBezTo>
                    <a:pt x="16903" y="11191"/>
                    <a:pt x="1409" y="11191"/>
                    <a:pt x="0" y="17389"/>
                  </a:cubicBezTo>
                  <a:cubicBezTo>
                    <a:pt x="0" y="19925"/>
                    <a:pt x="9579" y="28095"/>
                    <a:pt x="11269" y="29785"/>
                  </a:cubicBezTo>
                  <a:cubicBezTo>
                    <a:pt x="13016" y="32041"/>
                    <a:pt x="15749" y="33301"/>
                    <a:pt x="18594" y="33166"/>
                  </a:cubicBezTo>
                  <a:lnTo>
                    <a:pt x="24370" y="33166"/>
                  </a:lnTo>
                  <a:cubicBezTo>
                    <a:pt x="25778" y="33389"/>
                    <a:pt x="26989" y="34282"/>
                    <a:pt x="27609" y="35561"/>
                  </a:cubicBezTo>
                  <a:cubicBezTo>
                    <a:pt x="30427" y="36133"/>
                    <a:pt x="33173" y="37031"/>
                    <a:pt x="35779" y="38237"/>
                  </a:cubicBezTo>
                  <a:cubicBezTo>
                    <a:pt x="40850" y="40491"/>
                    <a:pt x="39442" y="38237"/>
                    <a:pt x="40709" y="44154"/>
                  </a:cubicBezTo>
                  <a:cubicBezTo>
                    <a:pt x="42541" y="52042"/>
                    <a:pt x="39583" y="59648"/>
                    <a:pt x="42682" y="66973"/>
                  </a:cubicBezTo>
                  <a:cubicBezTo>
                    <a:pt x="44513" y="71199"/>
                    <a:pt x="46203" y="79088"/>
                    <a:pt x="51556" y="80074"/>
                  </a:cubicBezTo>
                  <a:cubicBezTo>
                    <a:pt x="56909" y="81060"/>
                    <a:pt x="55923" y="78102"/>
                    <a:pt x="59022" y="76411"/>
                  </a:cubicBezTo>
                  <a:cubicBezTo>
                    <a:pt x="62444" y="74657"/>
                    <a:pt x="66332" y="73971"/>
                    <a:pt x="70150" y="74439"/>
                  </a:cubicBezTo>
                  <a:cubicBezTo>
                    <a:pt x="77616" y="74439"/>
                    <a:pt x="85222" y="74439"/>
                    <a:pt x="92688" y="74439"/>
                  </a:cubicBezTo>
                  <a:lnTo>
                    <a:pt x="98323" y="74439"/>
                  </a:lnTo>
                  <a:cubicBezTo>
                    <a:pt x="100295" y="74439"/>
                    <a:pt x="101140" y="73453"/>
                    <a:pt x="100858" y="71481"/>
                  </a:cubicBezTo>
                  <a:cubicBezTo>
                    <a:pt x="104830" y="69520"/>
                    <a:pt x="107169" y="65322"/>
                    <a:pt x="106774" y="60916"/>
                  </a:cubicBezTo>
                  <a:cubicBezTo>
                    <a:pt x="110071" y="60143"/>
                    <a:pt x="113494" y="60143"/>
                    <a:pt x="116776" y="60916"/>
                  </a:cubicBezTo>
                  <a:cubicBezTo>
                    <a:pt x="117268" y="62214"/>
                    <a:pt x="118494" y="63095"/>
                    <a:pt x="119875" y="63170"/>
                  </a:cubicBezTo>
                  <a:lnTo>
                    <a:pt x="125650" y="63170"/>
                  </a:lnTo>
                  <a:cubicBezTo>
                    <a:pt x="128890" y="63874"/>
                    <a:pt x="129876" y="67678"/>
                    <a:pt x="133961" y="66410"/>
                  </a:cubicBezTo>
                  <a:cubicBezTo>
                    <a:pt x="138046" y="65142"/>
                    <a:pt x="138891" y="60494"/>
                    <a:pt x="139455" y="57958"/>
                  </a:cubicBezTo>
                  <a:cubicBezTo>
                    <a:pt x="139948" y="54265"/>
                    <a:pt x="139948" y="50523"/>
                    <a:pt x="139455" y="46830"/>
                  </a:cubicBezTo>
                  <a:cubicBezTo>
                    <a:pt x="139455" y="43027"/>
                    <a:pt x="135651" y="39646"/>
                    <a:pt x="136497" y="35843"/>
                  </a:cubicBezTo>
                  <a:cubicBezTo>
                    <a:pt x="137342" y="32039"/>
                    <a:pt x="140159" y="32603"/>
                    <a:pt x="141567" y="29926"/>
                  </a:cubicBezTo>
                  <a:cubicBezTo>
                    <a:pt x="142976" y="27250"/>
                    <a:pt x="141849" y="33589"/>
                    <a:pt x="140159" y="30208"/>
                  </a:cubicBezTo>
                  <a:close/>
                </a:path>
              </a:pathLst>
            </a:custGeom>
            <a:grpFill/>
            <a:ln w="14071" cap="flat">
              <a:noFill/>
              <a:prstDash val="solid"/>
              <a:miter/>
            </a:ln>
          </p:spPr>
          <p:txBody>
            <a:bodyPr rtlCol="0" anchor="ctr"/>
            <a:lstStyle/>
            <a:p>
              <a:endParaRPr lang="en-GB" dirty="0"/>
            </a:p>
          </p:txBody>
        </p:sp>
        <p:sp>
          <p:nvSpPr>
            <p:cNvPr id="548" name="Freeform: Shape 547">
              <a:extLst>
                <a:ext uri="{FF2B5EF4-FFF2-40B4-BE49-F238E27FC236}">
                  <a16:creationId xmlns:a16="http://schemas.microsoft.com/office/drawing/2014/main" id="{91944353-9D3C-40A9-950B-B1F102C9CAC7}"/>
                </a:ext>
              </a:extLst>
            </p:cNvPr>
            <p:cNvSpPr/>
            <p:nvPr/>
          </p:nvSpPr>
          <p:spPr>
            <a:xfrm>
              <a:off x="9634128" y="838689"/>
              <a:ext cx="88494" cy="59138"/>
            </a:xfrm>
            <a:custGeom>
              <a:avLst/>
              <a:gdLst>
                <a:gd name="connsiteX0" fmla="*/ 55321 w 88494"/>
                <a:gd name="connsiteY0" fmla="*/ 16589 h 59138"/>
                <a:gd name="connsiteX1" fmla="*/ 47010 w 88494"/>
                <a:gd name="connsiteY1" fmla="*/ 5602 h 59138"/>
                <a:gd name="connsiteX2" fmla="*/ 29966 w 88494"/>
                <a:gd name="connsiteY2" fmla="*/ 3630 h 59138"/>
                <a:gd name="connsiteX3" fmla="*/ 14189 w 88494"/>
                <a:gd name="connsiteY3" fmla="*/ 108 h 59138"/>
                <a:gd name="connsiteX4" fmla="*/ 7991 w 88494"/>
                <a:gd name="connsiteY4" fmla="*/ 2785 h 59138"/>
                <a:gd name="connsiteX5" fmla="*/ 3765 w 88494"/>
                <a:gd name="connsiteY5" fmla="*/ 11800 h 59138"/>
                <a:gd name="connsiteX6" fmla="*/ 6160 w 88494"/>
                <a:gd name="connsiteY6" fmla="*/ 25041 h 59138"/>
                <a:gd name="connsiteX7" fmla="*/ 525 w 88494"/>
                <a:gd name="connsiteY7" fmla="*/ 39127 h 59138"/>
                <a:gd name="connsiteX8" fmla="*/ 2497 w 88494"/>
                <a:gd name="connsiteY8" fmla="*/ 56313 h 59138"/>
                <a:gd name="connsiteX9" fmla="*/ 11935 w 88494"/>
                <a:gd name="connsiteY9" fmla="*/ 50537 h 59138"/>
                <a:gd name="connsiteX10" fmla="*/ 16442 w 88494"/>
                <a:gd name="connsiteY10" fmla="*/ 49692 h 59138"/>
                <a:gd name="connsiteX11" fmla="*/ 17429 w 88494"/>
                <a:gd name="connsiteY11" fmla="*/ 42226 h 59138"/>
                <a:gd name="connsiteX12" fmla="*/ 32783 w 88494"/>
                <a:gd name="connsiteY12" fmla="*/ 41240 h 59138"/>
                <a:gd name="connsiteX13" fmla="*/ 49968 w 88494"/>
                <a:gd name="connsiteY13" fmla="*/ 38987 h 59138"/>
                <a:gd name="connsiteX14" fmla="*/ 55180 w 88494"/>
                <a:gd name="connsiteY14" fmla="*/ 41945 h 59138"/>
                <a:gd name="connsiteX15" fmla="*/ 63491 w 88494"/>
                <a:gd name="connsiteY15" fmla="*/ 41945 h 59138"/>
                <a:gd name="connsiteX16" fmla="*/ 79972 w 88494"/>
                <a:gd name="connsiteY16" fmla="*/ 41945 h 59138"/>
                <a:gd name="connsiteX17" fmla="*/ 88283 w 88494"/>
                <a:gd name="connsiteY17" fmla="*/ 36592 h 59138"/>
                <a:gd name="connsiteX18" fmla="*/ 88283 w 88494"/>
                <a:gd name="connsiteY18" fmla="*/ 28140 h 59138"/>
                <a:gd name="connsiteX19" fmla="*/ 82507 w 88494"/>
                <a:gd name="connsiteY19" fmla="*/ 25605 h 59138"/>
                <a:gd name="connsiteX20" fmla="*/ 76450 w 88494"/>
                <a:gd name="connsiteY20" fmla="*/ 23492 h 59138"/>
                <a:gd name="connsiteX21" fmla="*/ 68703 w 88494"/>
                <a:gd name="connsiteY21" fmla="*/ 23492 h 59138"/>
                <a:gd name="connsiteX22" fmla="*/ 63491 w 88494"/>
                <a:gd name="connsiteY22" fmla="*/ 18280 h 59138"/>
                <a:gd name="connsiteX23" fmla="*/ 55180 w 88494"/>
                <a:gd name="connsiteY23" fmla="*/ 18280 h 5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494" h="59138">
                  <a:moveTo>
                    <a:pt x="55321" y="16589"/>
                  </a:moveTo>
                  <a:cubicBezTo>
                    <a:pt x="55321" y="9687"/>
                    <a:pt x="55321" y="7011"/>
                    <a:pt x="47010" y="5602"/>
                  </a:cubicBezTo>
                  <a:cubicBezTo>
                    <a:pt x="38699" y="4193"/>
                    <a:pt x="35741" y="5602"/>
                    <a:pt x="29966" y="3630"/>
                  </a:cubicBezTo>
                  <a:cubicBezTo>
                    <a:pt x="25204" y="841"/>
                    <a:pt x="19682" y="-390"/>
                    <a:pt x="14189" y="108"/>
                  </a:cubicBezTo>
                  <a:cubicBezTo>
                    <a:pt x="10244" y="108"/>
                    <a:pt x="10526" y="108"/>
                    <a:pt x="7991" y="2785"/>
                  </a:cubicBezTo>
                  <a:cubicBezTo>
                    <a:pt x="6357" y="5677"/>
                    <a:pt x="4934" y="8691"/>
                    <a:pt x="3765" y="11800"/>
                  </a:cubicBezTo>
                  <a:cubicBezTo>
                    <a:pt x="3765" y="16589"/>
                    <a:pt x="7427" y="19407"/>
                    <a:pt x="6160" y="25041"/>
                  </a:cubicBezTo>
                  <a:cubicBezTo>
                    <a:pt x="4892" y="30676"/>
                    <a:pt x="1088" y="33070"/>
                    <a:pt x="525" y="39127"/>
                  </a:cubicBezTo>
                  <a:cubicBezTo>
                    <a:pt x="-38" y="45185"/>
                    <a:pt x="-883" y="53214"/>
                    <a:pt x="2497" y="56313"/>
                  </a:cubicBezTo>
                  <a:cubicBezTo>
                    <a:pt x="8977" y="63074"/>
                    <a:pt x="11231" y="56313"/>
                    <a:pt x="11935" y="50537"/>
                  </a:cubicBezTo>
                  <a:lnTo>
                    <a:pt x="16442" y="49692"/>
                  </a:lnTo>
                  <a:cubicBezTo>
                    <a:pt x="16442" y="47157"/>
                    <a:pt x="17147" y="44762"/>
                    <a:pt x="17429" y="42226"/>
                  </a:cubicBezTo>
                  <a:cubicBezTo>
                    <a:pt x="22359" y="40959"/>
                    <a:pt x="27571" y="42226"/>
                    <a:pt x="32783" y="41240"/>
                  </a:cubicBezTo>
                  <a:cubicBezTo>
                    <a:pt x="38262" y="39157"/>
                    <a:pt x="44136" y="38385"/>
                    <a:pt x="49968" y="38987"/>
                  </a:cubicBezTo>
                  <a:cubicBezTo>
                    <a:pt x="52503" y="38987"/>
                    <a:pt x="52644" y="41381"/>
                    <a:pt x="55180" y="41945"/>
                  </a:cubicBezTo>
                  <a:cubicBezTo>
                    <a:pt x="57941" y="42295"/>
                    <a:pt x="60730" y="42295"/>
                    <a:pt x="63491" y="41945"/>
                  </a:cubicBezTo>
                  <a:lnTo>
                    <a:pt x="79972" y="41945"/>
                  </a:lnTo>
                  <a:cubicBezTo>
                    <a:pt x="86593" y="41945"/>
                    <a:pt x="87297" y="42931"/>
                    <a:pt x="88283" y="36592"/>
                  </a:cubicBezTo>
                  <a:cubicBezTo>
                    <a:pt x="88564" y="33782"/>
                    <a:pt x="88564" y="30950"/>
                    <a:pt x="88283" y="28140"/>
                  </a:cubicBezTo>
                  <a:cubicBezTo>
                    <a:pt x="86311" y="23773"/>
                    <a:pt x="86311" y="27013"/>
                    <a:pt x="82507" y="25605"/>
                  </a:cubicBezTo>
                  <a:lnTo>
                    <a:pt x="76450" y="23492"/>
                  </a:lnTo>
                  <a:cubicBezTo>
                    <a:pt x="74197" y="23492"/>
                    <a:pt x="70816" y="23492"/>
                    <a:pt x="68703" y="23492"/>
                  </a:cubicBezTo>
                  <a:cubicBezTo>
                    <a:pt x="66590" y="23492"/>
                    <a:pt x="66308" y="19829"/>
                    <a:pt x="63491" y="18280"/>
                  </a:cubicBezTo>
                  <a:cubicBezTo>
                    <a:pt x="60674" y="16730"/>
                    <a:pt x="57715" y="18280"/>
                    <a:pt x="55180" y="18280"/>
                  </a:cubicBezTo>
                </a:path>
              </a:pathLst>
            </a:custGeom>
            <a:grpFill/>
            <a:ln w="14071" cap="flat">
              <a:noFill/>
              <a:prstDash val="solid"/>
              <a:miter/>
            </a:ln>
          </p:spPr>
          <p:txBody>
            <a:bodyPr rtlCol="0" anchor="ctr"/>
            <a:lstStyle/>
            <a:p>
              <a:endParaRPr lang="en-GB" dirty="0"/>
            </a:p>
          </p:txBody>
        </p:sp>
        <p:sp>
          <p:nvSpPr>
            <p:cNvPr id="549" name="Freeform: Shape 548">
              <a:extLst>
                <a:ext uri="{FF2B5EF4-FFF2-40B4-BE49-F238E27FC236}">
                  <a16:creationId xmlns:a16="http://schemas.microsoft.com/office/drawing/2014/main" id="{BDFFF496-EDEB-491D-ADF4-F67C0C2DA757}"/>
                </a:ext>
              </a:extLst>
            </p:cNvPr>
            <p:cNvSpPr/>
            <p:nvPr/>
          </p:nvSpPr>
          <p:spPr>
            <a:xfrm>
              <a:off x="9634128" y="838689"/>
              <a:ext cx="88494" cy="59138"/>
            </a:xfrm>
            <a:custGeom>
              <a:avLst/>
              <a:gdLst>
                <a:gd name="connsiteX0" fmla="*/ 55321 w 88494"/>
                <a:gd name="connsiteY0" fmla="*/ 16589 h 59138"/>
                <a:gd name="connsiteX1" fmla="*/ 47010 w 88494"/>
                <a:gd name="connsiteY1" fmla="*/ 5602 h 59138"/>
                <a:gd name="connsiteX2" fmla="*/ 29966 w 88494"/>
                <a:gd name="connsiteY2" fmla="*/ 3630 h 59138"/>
                <a:gd name="connsiteX3" fmla="*/ 14189 w 88494"/>
                <a:gd name="connsiteY3" fmla="*/ 108 h 59138"/>
                <a:gd name="connsiteX4" fmla="*/ 7991 w 88494"/>
                <a:gd name="connsiteY4" fmla="*/ 2785 h 59138"/>
                <a:gd name="connsiteX5" fmla="*/ 3765 w 88494"/>
                <a:gd name="connsiteY5" fmla="*/ 11800 h 59138"/>
                <a:gd name="connsiteX6" fmla="*/ 6160 w 88494"/>
                <a:gd name="connsiteY6" fmla="*/ 25041 h 59138"/>
                <a:gd name="connsiteX7" fmla="*/ 525 w 88494"/>
                <a:gd name="connsiteY7" fmla="*/ 39127 h 59138"/>
                <a:gd name="connsiteX8" fmla="*/ 2497 w 88494"/>
                <a:gd name="connsiteY8" fmla="*/ 56313 h 59138"/>
                <a:gd name="connsiteX9" fmla="*/ 11935 w 88494"/>
                <a:gd name="connsiteY9" fmla="*/ 50537 h 59138"/>
                <a:gd name="connsiteX10" fmla="*/ 16442 w 88494"/>
                <a:gd name="connsiteY10" fmla="*/ 49692 h 59138"/>
                <a:gd name="connsiteX11" fmla="*/ 17429 w 88494"/>
                <a:gd name="connsiteY11" fmla="*/ 42226 h 59138"/>
                <a:gd name="connsiteX12" fmla="*/ 32783 w 88494"/>
                <a:gd name="connsiteY12" fmla="*/ 41240 h 59138"/>
                <a:gd name="connsiteX13" fmla="*/ 49968 w 88494"/>
                <a:gd name="connsiteY13" fmla="*/ 38987 h 59138"/>
                <a:gd name="connsiteX14" fmla="*/ 55180 w 88494"/>
                <a:gd name="connsiteY14" fmla="*/ 41945 h 59138"/>
                <a:gd name="connsiteX15" fmla="*/ 63491 w 88494"/>
                <a:gd name="connsiteY15" fmla="*/ 41945 h 59138"/>
                <a:gd name="connsiteX16" fmla="*/ 79972 w 88494"/>
                <a:gd name="connsiteY16" fmla="*/ 41945 h 59138"/>
                <a:gd name="connsiteX17" fmla="*/ 88283 w 88494"/>
                <a:gd name="connsiteY17" fmla="*/ 36592 h 59138"/>
                <a:gd name="connsiteX18" fmla="*/ 88283 w 88494"/>
                <a:gd name="connsiteY18" fmla="*/ 28140 h 59138"/>
                <a:gd name="connsiteX19" fmla="*/ 82507 w 88494"/>
                <a:gd name="connsiteY19" fmla="*/ 25605 h 59138"/>
                <a:gd name="connsiteX20" fmla="*/ 76450 w 88494"/>
                <a:gd name="connsiteY20" fmla="*/ 23492 h 59138"/>
                <a:gd name="connsiteX21" fmla="*/ 68703 w 88494"/>
                <a:gd name="connsiteY21" fmla="*/ 23492 h 59138"/>
                <a:gd name="connsiteX22" fmla="*/ 63491 w 88494"/>
                <a:gd name="connsiteY22" fmla="*/ 18280 h 59138"/>
                <a:gd name="connsiteX23" fmla="*/ 55321 w 88494"/>
                <a:gd name="connsiteY23" fmla="*/ 16589 h 5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8494" h="59138">
                  <a:moveTo>
                    <a:pt x="55321" y="16589"/>
                  </a:moveTo>
                  <a:cubicBezTo>
                    <a:pt x="55321" y="9687"/>
                    <a:pt x="55321" y="7011"/>
                    <a:pt x="47010" y="5602"/>
                  </a:cubicBezTo>
                  <a:cubicBezTo>
                    <a:pt x="38699" y="4193"/>
                    <a:pt x="35741" y="5602"/>
                    <a:pt x="29966" y="3630"/>
                  </a:cubicBezTo>
                  <a:cubicBezTo>
                    <a:pt x="25204" y="841"/>
                    <a:pt x="19682" y="-390"/>
                    <a:pt x="14189" y="108"/>
                  </a:cubicBezTo>
                  <a:cubicBezTo>
                    <a:pt x="10244" y="108"/>
                    <a:pt x="10526" y="108"/>
                    <a:pt x="7991" y="2785"/>
                  </a:cubicBezTo>
                  <a:cubicBezTo>
                    <a:pt x="6357" y="5677"/>
                    <a:pt x="4934" y="8691"/>
                    <a:pt x="3765" y="11800"/>
                  </a:cubicBezTo>
                  <a:cubicBezTo>
                    <a:pt x="3765" y="16589"/>
                    <a:pt x="7427" y="19407"/>
                    <a:pt x="6160" y="25041"/>
                  </a:cubicBezTo>
                  <a:cubicBezTo>
                    <a:pt x="4892" y="30676"/>
                    <a:pt x="1088" y="33070"/>
                    <a:pt x="525" y="39127"/>
                  </a:cubicBezTo>
                  <a:cubicBezTo>
                    <a:pt x="-38" y="45185"/>
                    <a:pt x="-883" y="53214"/>
                    <a:pt x="2497" y="56313"/>
                  </a:cubicBezTo>
                  <a:cubicBezTo>
                    <a:pt x="8977" y="63074"/>
                    <a:pt x="11231" y="56313"/>
                    <a:pt x="11935" y="50537"/>
                  </a:cubicBezTo>
                  <a:lnTo>
                    <a:pt x="16442" y="49692"/>
                  </a:lnTo>
                  <a:cubicBezTo>
                    <a:pt x="16442" y="47157"/>
                    <a:pt x="17147" y="44762"/>
                    <a:pt x="17429" y="42226"/>
                  </a:cubicBezTo>
                  <a:cubicBezTo>
                    <a:pt x="22359" y="40959"/>
                    <a:pt x="27571" y="42226"/>
                    <a:pt x="32783" y="41240"/>
                  </a:cubicBezTo>
                  <a:cubicBezTo>
                    <a:pt x="38262" y="39157"/>
                    <a:pt x="44136" y="38385"/>
                    <a:pt x="49968" y="38987"/>
                  </a:cubicBezTo>
                  <a:cubicBezTo>
                    <a:pt x="52503" y="38987"/>
                    <a:pt x="52644" y="41381"/>
                    <a:pt x="55180" y="41945"/>
                  </a:cubicBezTo>
                  <a:cubicBezTo>
                    <a:pt x="57941" y="42295"/>
                    <a:pt x="60730" y="42295"/>
                    <a:pt x="63491" y="41945"/>
                  </a:cubicBezTo>
                  <a:lnTo>
                    <a:pt x="79972" y="41945"/>
                  </a:lnTo>
                  <a:cubicBezTo>
                    <a:pt x="86593" y="41945"/>
                    <a:pt x="87297" y="42931"/>
                    <a:pt x="88283" y="36592"/>
                  </a:cubicBezTo>
                  <a:cubicBezTo>
                    <a:pt x="88564" y="33782"/>
                    <a:pt x="88564" y="30950"/>
                    <a:pt x="88283" y="28140"/>
                  </a:cubicBezTo>
                  <a:cubicBezTo>
                    <a:pt x="86311" y="23773"/>
                    <a:pt x="86311" y="27013"/>
                    <a:pt x="82507" y="25605"/>
                  </a:cubicBezTo>
                  <a:lnTo>
                    <a:pt x="76450" y="23492"/>
                  </a:lnTo>
                  <a:cubicBezTo>
                    <a:pt x="74197" y="23492"/>
                    <a:pt x="70816" y="23492"/>
                    <a:pt x="68703" y="23492"/>
                  </a:cubicBezTo>
                  <a:cubicBezTo>
                    <a:pt x="66590" y="23492"/>
                    <a:pt x="66308" y="19829"/>
                    <a:pt x="63491" y="18280"/>
                  </a:cubicBezTo>
                  <a:cubicBezTo>
                    <a:pt x="60674" y="16730"/>
                    <a:pt x="57856" y="16589"/>
                    <a:pt x="55321" y="16589"/>
                  </a:cubicBezTo>
                  <a:close/>
                </a:path>
              </a:pathLst>
            </a:custGeom>
            <a:grpFill/>
            <a:ln w="14071" cap="flat">
              <a:noFill/>
              <a:prstDash val="solid"/>
              <a:miter/>
            </a:ln>
          </p:spPr>
          <p:txBody>
            <a:bodyPr rtlCol="0" anchor="ctr"/>
            <a:lstStyle/>
            <a:p>
              <a:endParaRPr lang="en-GB" dirty="0"/>
            </a:p>
          </p:txBody>
        </p:sp>
        <p:sp>
          <p:nvSpPr>
            <p:cNvPr id="550" name="Freeform: Shape 549">
              <a:extLst>
                <a:ext uri="{FF2B5EF4-FFF2-40B4-BE49-F238E27FC236}">
                  <a16:creationId xmlns:a16="http://schemas.microsoft.com/office/drawing/2014/main" id="{CDDBE4E7-DD6B-4714-A92F-CFC1F88681E6}"/>
                </a:ext>
              </a:extLst>
            </p:cNvPr>
            <p:cNvSpPr/>
            <p:nvPr/>
          </p:nvSpPr>
          <p:spPr>
            <a:xfrm>
              <a:off x="10299124" y="924301"/>
              <a:ext cx="203732" cy="85363"/>
            </a:xfrm>
            <a:custGeom>
              <a:avLst/>
              <a:gdLst>
                <a:gd name="connsiteX0" fmla="*/ 190147 w 203732"/>
                <a:gd name="connsiteY0" fmla="*/ 18735 h 85363"/>
                <a:gd name="connsiteX1" fmla="*/ 168032 w 203732"/>
                <a:gd name="connsiteY1" fmla="*/ 13805 h 85363"/>
                <a:gd name="connsiteX2" fmla="*/ 149579 w 203732"/>
                <a:gd name="connsiteY2" fmla="*/ 13805 h 85363"/>
                <a:gd name="connsiteX3" fmla="*/ 129435 w 203732"/>
                <a:gd name="connsiteY3" fmla="*/ 423 h 85363"/>
                <a:gd name="connsiteX4" fmla="*/ 107742 w 203732"/>
                <a:gd name="connsiteY4" fmla="*/ 2254 h 85363"/>
                <a:gd name="connsiteX5" fmla="*/ 93656 w 203732"/>
                <a:gd name="connsiteY5" fmla="*/ 11128 h 85363"/>
                <a:gd name="connsiteX6" fmla="*/ 96614 w 203732"/>
                <a:gd name="connsiteY6" fmla="*/ 25215 h 85363"/>
                <a:gd name="connsiteX7" fmla="*/ 90980 w 203732"/>
                <a:gd name="connsiteY7" fmla="*/ 27750 h 85363"/>
                <a:gd name="connsiteX8" fmla="*/ 82810 w 203732"/>
                <a:gd name="connsiteY8" fmla="*/ 30568 h 85363"/>
                <a:gd name="connsiteX9" fmla="*/ 66188 w 203732"/>
                <a:gd name="connsiteY9" fmla="*/ 30568 h 85363"/>
                <a:gd name="connsiteX10" fmla="*/ 60130 w 203732"/>
                <a:gd name="connsiteY10" fmla="*/ 28314 h 85363"/>
                <a:gd name="connsiteX11" fmla="*/ 49707 w 203732"/>
                <a:gd name="connsiteY11" fmla="*/ 28314 h 85363"/>
                <a:gd name="connsiteX12" fmla="*/ 44495 w 203732"/>
                <a:gd name="connsiteY12" fmla="*/ 25356 h 85363"/>
                <a:gd name="connsiteX13" fmla="*/ 34071 w 203732"/>
                <a:gd name="connsiteY13" fmla="*/ 26060 h 85363"/>
                <a:gd name="connsiteX14" fmla="*/ 19985 w 203732"/>
                <a:gd name="connsiteY14" fmla="*/ 31413 h 85363"/>
                <a:gd name="connsiteX15" fmla="*/ 18999 w 203732"/>
                <a:gd name="connsiteY15" fmla="*/ 35920 h 85363"/>
                <a:gd name="connsiteX16" fmla="*/ 686 w 203732"/>
                <a:gd name="connsiteY16" fmla="*/ 42259 h 85363"/>
                <a:gd name="connsiteX17" fmla="*/ 8293 w 203732"/>
                <a:gd name="connsiteY17" fmla="*/ 52965 h 85363"/>
                <a:gd name="connsiteX18" fmla="*/ 16040 w 203732"/>
                <a:gd name="connsiteY18" fmla="*/ 52965 h 85363"/>
                <a:gd name="connsiteX19" fmla="*/ 24492 w 203732"/>
                <a:gd name="connsiteY19" fmla="*/ 55641 h 85363"/>
                <a:gd name="connsiteX20" fmla="*/ 33648 w 203732"/>
                <a:gd name="connsiteY20" fmla="*/ 71700 h 85363"/>
                <a:gd name="connsiteX21" fmla="*/ 46185 w 203732"/>
                <a:gd name="connsiteY21" fmla="*/ 74939 h 85363"/>
                <a:gd name="connsiteX22" fmla="*/ 52947 w 203732"/>
                <a:gd name="connsiteY22" fmla="*/ 79165 h 85363"/>
                <a:gd name="connsiteX23" fmla="*/ 68723 w 203732"/>
                <a:gd name="connsiteY23" fmla="*/ 85363 h 85363"/>
                <a:gd name="connsiteX24" fmla="*/ 88585 w 203732"/>
                <a:gd name="connsiteY24" fmla="*/ 74939 h 85363"/>
                <a:gd name="connsiteX25" fmla="*/ 126195 w 203732"/>
                <a:gd name="connsiteY25" fmla="*/ 68882 h 85363"/>
                <a:gd name="connsiteX26" fmla="*/ 144789 w 203732"/>
                <a:gd name="connsiteY26" fmla="*/ 63389 h 85363"/>
                <a:gd name="connsiteX27" fmla="*/ 161975 w 203732"/>
                <a:gd name="connsiteY27" fmla="*/ 59304 h 85363"/>
                <a:gd name="connsiteX28" fmla="*/ 176061 w 203732"/>
                <a:gd name="connsiteY28" fmla="*/ 48035 h 85363"/>
                <a:gd name="connsiteX29" fmla="*/ 193951 w 203732"/>
                <a:gd name="connsiteY29" fmla="*/ 43950 h 85363"/>
                <a:gd name="connsiteX30" fmla="*/ 200853 w 203732"/>
                <a:gd name="connsiteY30" fmla="*/ 40005 h 85363"/>
                <a:gd name="connsiteX31" fmla="*/ 203670 w 203732"/>
                <a:gd name="connsiteY31" fmla="*/ 31694 h 85363"/>
                <a:gd name="connsiteX32" fmla="*/ 193105 w 203732"/>
                <a:gd name="connsiteY32" fmla="*/ 18721 h 85363"/>
                <a:gd name="connsiteX33" fmla="*/ 190570 w 203732"/>
                <a:gd name="connsiteY33" fmla="*/ 18735 h 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732" h="85363">
                  <a:moveTo>
                    <a:pt x="190147" y="18735"/>
                  </a:moveTo>
                  <a:cubicBezTo>
                    <a:pt x="182569" y="18257"/>
                    <a:pt x="175103" y="16594"/>
                    <a:pt x="168032" y="13805"/>
                  </a:cubicBezTo>
                  <a:cubicBezTo>
                    <a:pt x="161890" y="13308"/>
                    <a:pt x="155720" y="13308"/>
                    <a:pt x="149579" y="13805"/>
                  </a:cubicBezTo>
                  <a:cubicBezTo>
                    <a:pt x="138732" y="13805"/>
                    <a:pt x="130562" y="12255"/>
                    <a:pt x="129435" y="423"/>
                  </a:cubicBezTo>
                  <a:cubicBezTo>
                    <a:pt x="122153" y="-514"/>
                    <a:pt x="114758" y="110"/>
                    <a:pt x="107742" y="2254"/>
                  </a:cubicBezTo>
                  <a:cubicBezTo>
                    <a:pt x="99713" y="3663"/>
                    <a:pt x="92388" y="-141"/>
                    <a:pt x="93656" y="11128"/>
                  </a:cubicBezTo>
                  <a:cubicBezTo>
                    <a:pt x="93656" y="14932"/>
                    <a:pt x="98586" y="20707"/>
                    <a:pt x="96614" y="25215"/>
                  </a:cubicBezTo>
                  <a:cubicBezTo>
                    <a:pt x="94642" y="29722"/>
                    <a:pt x="94783" y="26201"/>
                    <a:pt x="90980" y="27750"/>
                  </a:cubicBezTo>
                  <a:cubicBezTo>
                    <a:pt x="88332" y="28897"/>
                    <a:pt x="85599" y="29839"/>
                    <a:pt x="82810" y="30568"/>
                  </a:cubicBezTo>
                  <a:cubicBezTo>
                    <a:pt x="77302" y="31413"/>
                    <a:pt x="71696" y="31413"/>
                    <a:pt x="66188" y="30568"/>
                  </a:cubicBezTo>
                  <a:cubicBezTo>
                    <a:pt x="64131" y="29932"/>
                    <a:pt x="62103" y="29180"/>
                    <a:pt x="60130" y="28314"/>
                  </a:cubicBezTo>
                  <a:cubicBezTo>
                    <a:pt x="56750" y="27609"/>
                    <a:pt x="52947" y="28314"/>
                    <a:pt x="49707" y="28314"/>
                  </a:cubicBezTo>
                  <a:cubicBezTo>
                    <a:pt x="46467" y="28314"/>
                    <a:pt x="47030" y="25919"/>
                    <a:pt x="44495" y="25356"/>
                  </a:cubicBezTo>
                  <a:cubicBezTo>
                    <a:pt x="41015" y="24881"/>
                    <a:pt x="37466" y="25120"/>
                    <a:pt x="34071" y="26060"/>
                  </a:cubicBezTo>
                  <a:cubicBezTo>
                    <a:pt x="29845" y="26905"/>
                    <a:pt x="24915" y="31131"/>
                    <a:pt x="19985" y="31413"/>
                  </a:cubicBezTo>
                  <a:cubicBezTo>
                    <a:pt x="19985" y="32962"/>
                    <a:pt x="19280" y="34371"/>
                    <a:pt x="18999" y="35920"/>
                  </a:cubicBezTo>
                  <a:cubicBezTo>
                    <a:pt x="12730" y="37546"/>
                    <a:pt x="6617" y="39666"/>
                    <a:pt x="686" y="42259"/>
                  </a:cubicBezTo>
                  <a:cubicBezTo>
                    <a:pt x="-1849" y="48316"/>
                    <a:pt x="3081" y="51838"/>
                    <a:pt x="8293" y="52965"/>
                  </a:cubicBezTo>
                  <a:cubicBezTo>
                    <a:pt x="10828" y="52965"/>
                    <a:pt x="13505" y="52965"/>
                    <a:pt x="16040" y="52965"/>
                  </a:cubicBezTo>
                  <a:cubicBezTo>
                    <a:pt x="18576" y="52965"/>
                    <a:pt x="21393" y="55219"/>
                    <a:pt x="24492" y="55641"/>
                  </a:cubicBezTo>
                  <a:cubicBezTo>
                    <a:pt x="25351" y="61979"/>
                    <a:pt x="28634" y="67737"/>
                    <a:pt x="33648" y="71700"/>
                  </a:cubicBezTo>
                  <a:cubicBezTo>
                    <a:pt x="38156" y="74658"/>
                    <a:pt x="41677" y="73531"/>
                    <a:pt x="46185" y="74939"/>
                  </a:cubicBezTo>
                  <a:cubicBezTo>
                    <a:pt x="48537" y="76195"/>
                    <a:pt x="50791" y="77606"/>
                    <a:pt x="52947" y="79165"/>
                  </a:cubicBezTo>
                  <a:cubicBezTo>
                    <a:pt x="57736" y="82276"/>
                    <a:pt x="63103" y="84384"/>
                    <a:pt x="68723" y="85363"/>
                  </a:cubicBezTo>
                  <a:cubicBezTo>
                    <a:pt x="78443" y="85363"/>
                    <a:pt x="81119" y="79729"/>
                    <a:pt x="88585" y="74939"/>
                  </a:cubicBezTo>
                  <a:cubicBezTo>
                    <a:pt x="100291" y="69388"/>
                    <a:pt x="113335" y="67286"/>
                    <a:pt x="126195" y="68882"/>
                  </a:cubicBezTo>
                  <a:cubicBezTo>
                    <a:pt x="132802" y="68930"/>
                    <a:pt x="139268" y="67019"/>
                    <a:pt x="144789" y="63389"/>
                  </a:cubicBezTo>
                  <a:cubicBezTo>
                    <a:pt x="153382" y="59163"/>
                    <a:pt x="153100" y="55641"/>
                    <a:pt x="161975" y="59304"/>
                  </a:cubicBezTo>
                  <a:cubicBezTo>
                    <a:pt x="166102" y="54888"/>
                    <a:pt x="170849" y="51093"/>
                    <a:pt x="176061" y="48035"/>
                  </a:cubicBezTo>
                  <a:cubicBezTo>
                    <a:pt x="181132" y="44654"/>
                    <a:pt x="188316" y="46344"/>
                    <a:pt x="193951" y="43950"/>
                  </a:cubicBezTo>
                  <a:cubicBezTo>
                    <a:pt x="196627" y="42823"/>
                    <a:pt x="199163" y="42682"/>
                    <a:pt x="200853" y="40005"/>
                  </a:cubicBezTo>
                  <a:cubicBezTo>
                    <a:pt x="200853" y="40005"/>
                    <a:pt x="203670" y="31694"/>
                    <a:pt x="203670" y="31694"/>
                  </a:cubicBezTo>
                  <a:cubicBezTo>
                    <a:pt x="204332" y="25194"/>
                    <a:pt x="199599" y="19384"/>
                    <a:pt x="193105" y="18721"/>
                  </a:cubicBezTo>
                  <a:cubicBezTo>
                    <a:pt x="192260" y="18635"/>
                    <a:pt x="191415" y="18641"/>
                    <a:pt x="190570" y="18735"/>
                  </a:cubicBezTo>
                </a:path>
              </a:pathLst>
            </a:custGeom>
            <a:grpFill/>
            <a:ln w="14071" cap="flat">
              <a:noFill/>
              <a:prstDash val="solid"/>
              <a:miter/>
            </a:ln>
          </p:spPr>
          <p:txBody>
            <a:bodyPr rtlCol="0" anchor="ctr"/>
            <a:lstStyle/>
            <a:p>
              <a:endParaRPr lang="en-GB" dirty="0"/>
            </a:p>
          </p:txBody>
        </p:sp>
        <p:sp>
          <p:nvSpPr>
            <p:cNvPr id="551" name="Freeform: Shape 550">
              <a:extLst>
                <a:ext uri="{FF2B5EF4-FFF2-40B4-BE49-F238E27FC236}">
                  <a16:creationId xmlns:a16="http://schemas.microsoft.com/office/drawing/2014/main" id="{C38EADF4-F806-41AF-A0F9-91F1CDB02EF4}"/>
                </a:ext>
              </a:extLst>
            </p:cNvPr>
            <p:cNvSpPr/>
            <p:nvPr/>
          </p:nvSpPr>
          <p:spPr>
            <a:xfrm>
              <a:off x="10299124" y="924301"/>
              <a:ext cx="203737" cy="85363"/>
            </a:xfrm>
            <a:custGeom>
              <a:avLst/>
              <a:gdLst>
                <a:gd name="connsiteX0" fmla="*/ 190147 w 203737"/>
                <a:gd name="connsiteY0" fmla="*/ 18735 h 85363"/>
                <a:gd name="connsiteX1" fmla="*/ 168032 w 203737"/>
                <a:gd name="connsiteY1" fmla="*/ 13805 h 85363"/>
                <a:gd name="connsiteX2" fmla="*/ 149579 w 203737"/>
                <a:gd name="connsiteY2" fmla="*/ 13805 h 85363"/>
                <a:gd name="connsiteX3" fmla="*/ 129435 w 203737"/>
                <a:gd name="connsiteY3" fmla="*/ 423 h 85363"/>
                <a:gd name="connsiteX4" fmla="*/ 107742 w 203737"/>
                <a:gd name="connsiteY4" fmla="*/ 2254 h 85363"/>
                <a:gd name="connsiteX5" fmla="*/ 93656 w 203737"/>
                <a:gd name="connsiteY5" fmla="*/ 11128 h 85363"/>
                <a:gd name="connsiteX6" fmla="*/ 96614 w 203737"/>
                <a:gd name="connsiteY6" fmla="*/ 25215 h 85363"/>
                <a:gd name="connsiteX7" fmla="*/ 90980 w 203737"/>
                <a:gd name="connsiteY7" fmla="*/ 27750 h 85363"/>
                <a:gd name="connsiteX8" fmla="*/ 82810 w 203737"/>
                <a:gd name="connsiteY8" fmla="*/ 30568 h 85363"/>
                <a:gd name="connsiteX9" fmla="*/ 66188 w 203737"/>
                <a:gd name="connsiteY9" fmla="*/ 30568 h 85363"/>
                <a:gd name="connsiteX10" fmla="*/ 60130 w 203737"/>
                <a:gd name="connsiteY10" fmla="*/ 28314 h 85363"/>
                <a:gd name="connsiteX11" fmla="*/ 49707 w 203737"/>
                <a:gd name="connsiteY11" fmla="*/ 28314 h 85363"/>
                <a:gd name="connsiteX12" fmla="*/ 44495 w 203737"/>
                <a:gd name="connsiteY12" fmla="*/ 25356 h 85363"/>
                <a:gd name="connsiteX13" fmla="*/ 34071 w 203737"/>
                <a:gd name="connsiteY13" fmla="*/ 26060 h 85363"/>
                <a:gd name="connsiteX14" fmla="*/ 19985 w 203737"/>
                <a:gd name="connsiteY14" fmla="*/ 31413 h 85363"/>
                <a:gd name="connsiteX15" fmla="*/ 18999 w 203737"/>
                <a:gd name="connsiteY15" fmla="*/ 35920 h 85363"/>
                <a:gd name="connsiteX16" fmla="*/ 686 w 203737"/>
                <a:gd name="connsiteY16" fmla="*/ 42259 h 85363"/>
                <a:gd name="connsiteX17" fmla="*/ 8293 w 203737"/>
                <a:gd name="connsiteY17" fmla="*/ 52965 h 85363"/>
                <a:gd name="connsiteX18" fmla="*/ 16040 w 203737"/>
                <a:gd name="connsiteY18" fmla="*/ 52965 h 85363"/>
                <a:gd name="connsiteX19" fmla="*/ 24492 w 203737"/>
                <a:gd name="connsiteY19" fmla="*/ 55641 h 85363"/>
                <a:gd name="connsiteX20" fmla="*/ 33648 w 203737"/>
                <a:gd name="connsiteY20" fmla="*/ 71700 h 85363"/>
                <a:gd name="connsiteX21" fmla="*/ 46185 w 203737"/>
                <a:gd name="connsiteY21" fmla="*/ 74939 h 85363"/>
                <a:gd name="connsiteX22" fmla="*/ 52947 w 203737"/>
                <a:gd name="connsiteY22" fmla="*/ 79165 h 85363"/>
                <a:gd name="connsiteX23" fmla="*/ 68723 w 203737"/>
                <a:gd name="connsiteY23" fmla="*/ 85363 h 85363"/>
                <a:gd name="connsiteX24" fmla="*/ 88585 w 203737"/>
                <a:gd name="connsiteY24" fmla="*/ 74939 h 85363"/>
                <a:gd name="connsiteX25" fmla="*/ 126195 w 203737"/>
                <a:gd name="connsiteY25" fmla="*/ 68882 h 85363"/>
                <a:gd name="connsiteX26" fmla="*/ 144789 w 203737"/>
                <a:gd name="connsiteY26" fmla="*/ 63389 h 85363"/>
                <a:gd name="connsiteX27" fmla="*/ 161975 w 203737"/>
                <a:gd name="connsiteY27" fmla="*/ 59304 h 85363"/>
                <a:gd name="connsiteX28" fmla="*/ 176061 w 203737"/>
                <a:gd name="connsiteY28" fmla="*/ 48035 h 85363"/>
                <a:gd name="connsiteX29" fmla="*/ 193951 w 203737"/>
                <a:gd name="connsiteY29" fmla="*/ 43950 h 85363"/>
                <a:gd name="connsiteX30" fmla="*/ 200853 w 203737"/>
                <a:gd name="connsiteY30" fmla="*/ 40005 h 85363"/>
                <a:gd name="connsiteX31" fmla="*/ 203670 w 203737"/>
                <a:gd name="connsiteY31" fmla="*/ 31694 h 85363"/>
                <a:gd name="connsiteX32" fmla="*/ 193162 w 203737"/>
                <a:gd name="connsiteY32" fmla="*/ 18670 h 85363"/>
                <a:gd name="connsiteX33" fmla="*/ 190147 w 203737"/>
                <a:gd name="connsiteY33" fmla="*/ 18735 h 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737" h="85363">
                  <a:moveTo>
                    <a:pt x="190147" y="18735"/>
                  </a:moveTo>
                  <a:cubicBezTo>
                    <a:pt x="182569" y="18257"/>
                    <a:pt x="175103" y="16594"/>
                    <a:pt x="168032" y="13805"/>
                  </a:cubicBezTo>
                  <a:cubicBezTo>
                    <a:pt x="161890" y="13308"/>
                    <a:pt x="155720" y="13308"/>
                    <a:pt x="149579" y="13805"/>
                  </a:cubicBezTo>
                  <a:cubicBezTo>
                    <a:pt x="138732" y="13805"/>
                    <a:pt x="130562" y="12255"/>
                    <a:pt x="129435" y="423"/>
                  </a:cubicBezTo>
                  <a:cubicBezTo>
                    <a:pt x="122153" y="-514"/>
                    <a:pt x="114758" y="110"/>
                    <a:pt x="107742" y="2254"/>
                  </a:cubicBezTo>
                  <a:cubicBezTo>
                    <a:pt x="99713" y="3663"/>
                    <a:pt x="92388" y="-141"/>
                    <a:pt x="93656" y="11128"/>
                  </a:cubicBezTo>
                  <a:cubicBezTo>
                    <a:pt x="93656" y="14932"/>
                    <a:pt x="98586" y="20707"/>
                    <a:pt x="96614" y="25215"/>
                  </a:cubicBezTo>
                  <a:cubicBezTo>
                    <a:pt x="94642" y="29722"/>
                    <a:pt x="94783" y="26201"/>
                    <a:pt x="90980" y="27750"/>
                  </a:cubicBezTo>
                  <a:cubicBezTo>
                    <a:pt x="88332" y="28897"/>
                    <a:pt x="85599" y="29839"/>
                    <a:pt x="82810" y="30568"/>
                  </a:cubicBezTo>
                  <a:cubicBezTo>
                    <a:pt x="77302" y="31413"/>
                    <a:pt x="71696" y="31413"/>
                    <a:pt x="66188" y="30568"/>
                  </a:cubicBezTo>
                  <a:cubicBezTo>
                    <a:pt x="64131" y="29932"/>
                    <a:pt x="62103" y="29180"/>
                    <a:pt x="60130" y="28314"/>
                  </a:cubicBezTo>
                  <a:cubicBezTo>
                    <a:pt x="56750" y="27609"/>
                    <a:pt x="52947" y="28314"/>
                    <a:pt x="49707" y="28314"/>
                  </a:cubicBezTo>
                  <a:cubicBezTo>
                    <a:pt x="46467" y="28314"/>
                    <a:pt x="47030" y="25919"/>
                    <a:pt x="44495" y="25356"/>
                  </a:cubicBezTo>
                  <a:cubicBezTo>
                    <a:pt x="41015" y="24881"/>
                    <a:pt x="37466" y="25120"/>
                    <a:pt x="34071" y="26060"/>
                  </a:cubicBezTo>
                  <a:cubicBezTo>
                    <a:pt x="29845" y="26905"/>
                    <a:pt x="24915" y="31131"/>
                    <a:pt x="19985" y="31413"/>
                  </a:cubicBezTo>
                  <a:cubicBezTo>
                    <a:pt x="19985" y="32962"/>
                    <a:pt x="19280" y="34371"/>
                    <a:pt x="18999" y="35920"/>
                  </a:cubicBezTo>
                  <a:cubicBezTo>
                    <a:pt x="12730" y="37546"/>
                    <a:pt x="6617" y="39666"/>
                    <a:pt x="686" y="42259"/>
                  </a:cubicBezTo>
                  <a:cubicBezTo>
                    <a:pt x="-1849" y="48316"/>
                    <a:pt x="3081" y="51838"/>
                    <a:pt x="8293" y="52965"/>
                  </a:cubicBezTo>
                  <a:cubicBezTo>
                    <a:pt x="10828" y="52965"/>
                    <a:pt x="13505" y="52965"/>
                    <a:pt x="16040" y="52965"/>
                  </a:cubicBezTo>
                  <a:cubicBezTo>
                    <a:pt x="18576" y="52965"/>
                    <a:pt x="21393" y="55219"/>
                    <a:pt x="24492" y="55641"/>
                  </a:cubicBezTo>
                  <a:cubicBezTo>
                    <a:pt x="25351" y="61979"/>
                    <a:pt x="28634" y="67737"/>
                    <a:pt x="33648" y="71700"/>
                  </a:cubicBezTo>
                  <a:cubicBezTo>
                    <a:pt x="38156" y="74658"/>
                    <a:pt x="41677" y="73531"/>
                    <a:pt x="46185" y="74939"/>
                  </a:cubicBezTo>
                  <a:cubicBezTo>
                    <a:pt x="48537" y="76195"/>
                    <a:pt x="50791" y="77606"/>
                    <a:pt x="52947" y="79165"/>
                  </a:cubicBezTo>
                  <a:cubicBezTo>
                    <a:pt x="57736" y="82276"/>
                    <a:pt x="63103" y="84384"/>
                    <a:pt x="68723" y="85363"/>
                  </a:cubicBezTo>
                  <a:cubicBezTo>
                    <a:pt x="78443" y="85363"/>
                    <a:pt x="81119" y="79729"/>
                    <a:pt x="88585" y="74939"/>
                  </a:cubicBezTo>
                  <a:cubicBezTo>
                    <a:pt x="100291" y="69388"/>
                    <a:pt x="113335" y="67286"/>
                    <a:pt x="126195" y="68882"/>
                  </a:cubicBezTo>
                  <a:cubicBezTo>
                    <a:pt x="132802" y="68930"/>
                    <a:pt x="139268" y="67019"/>
                    <a:pt x="144789" y="63389"/>
                  </a:cubicBezTo>
                  <a:cubicBezTo>
                    <a:pt x="153382" y="59163"/>
                    <a:pt x="153100" y="55641"/>
                    <a:pt x="161975" y="59304"/>
                  </a:cubicBezTo>
                  <a:cubicBezTo>
                    <a:pt x="166102" y="54888"/>
                    <a:pt x="170849" y="51093"/>
                    <a:pt x="176061" y="48035"/>
                  </a:cubicBezTo>
                  <a:cubicBezTo>
                    <a:pt x="181132" y="44654"/>
                    <a:pt x="188316" y="46344"/>
                    <a:pt x="193951" y="43950"/>
                  </a:cubicBezTo>
                  <a:cubicBezTo>
                    <a:pt x="196627" y="42823"/>
                    <a:pt x="199163" y="42682"/>
                    <a:pt x="200853" y="40005"/>
                  </a:cubicBezTo>
                  <a:cubicBezTo>
                    <a:pt x="200853" y="40005"/>
                    <a:pt x="203670" y="31694"/>
                    <a:pt x="203670" y="31694"/>
                  </a:cubicBezTo>
                  <a:cubicBezTo>
                    <a:pt x="204361" y="25196"/>
                    <a:pt x="199656" y="19366"/>
                    <a:pt x="193162" y="18670"/>
                  </a:cubicBezTo>
                  <a:cubicBezTo>
                    <a:pt x="192162" y="18563"/>
                    <a:pt x="191147" y="18586"/>
                    <a:pt x="190147" y="18735"/>
                  </a:cubicBezTo>
                  <a:close/>
                </a:path>
              </a:pathLst>
            </a:custGeom>
            <a:grpFill/>
            <a:ln w="14071" cap="flat">
              <a:noFill/>
              <a:prstDash val="solid"/>
              <a:miter/>
            </a:ln>
          </p:spPr>
          <p:txBody>
            <a:bodyPr rtlCol="0" anchor="ctr"/>
            <a:lstStyle/>
            <a:p>
              <a:endParaRPr lang="en-GB" dirty="0"/>
            </a:p>
          </p:txBody>
        </p:sp>
        <p:sp>
          <p:nvSpPr>
            <p:cNvPr id="552" name="Freeform: Shape 551">
              <a:extLst>
                <a:ext uri="{FF2B5EF4-FFF2-40B4-BE49-F238E27FC236}">
                  <a16:creationId xmlns:a16="http://schemas.microsoft.com/office/drawing/2014/main" id="{DBDC8599-EE5C-435D-A20F-270A1FA98C14}"/>
                </a:ext>
              </a:extLst>
            </p:cNvPr>
            <p:cNvSpPr/>
            <p:nvPr/>
          </p:nvSpPr>
          <p:spPr>
            <a:xfrm>
              <a:off x="10527196" y="956894"/>
              <a:ext cx="121250" cy="52207"/>
            </a:xfrm>
            <a:custGeom>
              <a:avLst/>
              <a:gdLst>
                <a:gd name="connsiteX0" fmla="*/ 115335 w 121250"/>
                <a:gd name="connsiteY0" fmla="*/ 13470 h 52207"/>
                <a:gd name="connsiteX1" fmla="*/ 104488 w 121250"/>
                <a:gd name="connsiteY1" fmla="*/ 16288 h 52207"/>
                <a:gd name="connsiteX2" fmla="*/ 90402 w 121250"/>
                <a:gd name="connsiteY2" fmla="*/ 16288 h 52207"/>
                <a:gd name="connsiteX3" fmla="*/ 76315 w 121250"/>
                <a:gd name="connsiteY3" fmla="*/ 10794 h 52207"/>
                <a:gd name="connsiteX4" fmla="*/ 71667 w 121250"/>
                <a:gd name="connsiteY4" fmla="*/ 8258 h 52207"/>
                <a:gd name="connsiteX5" fmla="*/ 63920 w 121250"/>
                <a:gd name="connsiteY5" fmla="*/ 8258 h 52207"/>
                <a:gd name="connsiteX6" fmla="*/ 56031 w 121250"/>
                <a:gd name="connsiteY6" fmla="*/ 2483 h 52207"/>
                <a:gd name="connsiteX7" fmla="*/ 48284 w 121250"/>
                <a:gd name="connsiteY7" fmla="*/ 2483 h 52207"/>
                <a:gd name="connsiteX8" fmla="*/ 42227 w 121250"/>
                <a:gd name="connsiteY8" fmla="*/ 229 h 52207"/>
                <a:gd name="connsiteX9" fmla="*/ 28140 w 121250"/>
                <a:gd name="connsiteY9" fmla="*/ 2342 h 52207"/>
                <a:gd name="connsiteX10" fmla="*/ 12645 w 121250"/>
                <a:gd name="connsiteY10" fmla="*/ 6286 h 52207"/>
                <a:gd name="connsiteX11" fmla="*/ 11941 w 121250"/>
                <a:gd name="connsiteY11" fmla="*/ 13611 h 52207"/>
                <a:gd name="connsiteX12" fmla="*/ 1094 w 121250"/>
                <a:gd name="connsiteY12" fmla="*/ 22486 h 52207"/>
                <a:gd name="connsiteX13" fmla="*/ 15181 w 121250"/>
                <a:gd name="connsiteY13" fmla="*/ 27698 h 52207"/>
                <a:gd name="connsiteX14" fmla="*/ 23492 w 121250"/>
                <a:gd name="connsiteY14" fmla="*/ 27698 h 52207"/>
                <a:gd name="connsiteX15" fmla="*/ 32930 w 121250"/>
                <a:gd name="connsiteY15" fmla="*/ 33332 h 52207"/>
                <a:gd name="connsiteX16" fmla="*/ 43072 w 121250"/>
                <a:gd name="connsiteY16" fmla="*/ 46432 h 52207"/>
                <a:gd name="connsiteX17" fmla="*/ 48143 w 121250"/>
                <a:gd name="connsiteY17" fmla="*/ 46432 h 52207"/>
                <a:gd name="connsiteX18" fmla="*/ 53355 w 121250"/>
                <a:gd name="connsiteY18" fmla="*/ 51644 h 52207"/>
                <a:gd name="connsiteX19" fmla="*/ 67441 w 121250"/>
                <a:gd name="connsiteY19" fmla="*/ 51644 h 52207"/>
                <a:gd name="connsiteX20" fmla="*/ 78429 w 121250"/>
                <a:gd name="connsiteY20" fmla="*/ 48827 h 52207"/>
                <a:gd name="connsiteX21" fmla="*/ 84767 w 121250"/>
                <a:gd name="connsiteY21" fmla="*/ 46996 h 52207"/>
                <a:gd name="connsiteX22" fmla="*/ 87162 w 121250"/>
                <a:gd name="connsiteY22" fmla="*/ 41220 h 52207"/>
                <a:gd name="connsiteX23" fmla="*/ 100403 w 121250"/>
                <a:gd name="connsiteY23" fmla="*/ 41220 h 52207"/>
                <a:gd name="connsiteX24" fmla="*/ 106319 w 121250"/>
                <a:gd name="connsiteY24" fmla="*/ 30656 h 52207"/>
                <a:gd name="connsiteX25" fmla="*/ 116180 w 121250"/>
                <a:gd name="connsiteY25" fmla="*/ 26852 h 52207"/>
                <a:gd name="connsiteX26" fmla="*/ 121251 w 121250"/>
                <a:gd name="connsiteY26" fmla="*/ 16288 h 52207"/>
                <a:gd name="connsiteX27" fmla="*/ 116744 w 121250"/>
                <a:gd name="connsiteY27" fmla="*/ 13752 h 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250" h="52207">
                  <a:moveTo>
                    <a:pt x="115335" y="13470"/>
                  </a:moveTo>
                  <a:cubicBezTo>
                    <a:pt x="111560" y="13638"/>
                    <a:pt x="107869" y="14597"/>
                    <a:pt x="104488" y="16288"/>
                  </a:cubicBezTo>
                  <a:cubicBezTo>
                    <a:pt x="100009" y="18319"/>
                    <a:pt x="94881" y="18319"/>
                    <a:pt x="90402" y="16288"/>
                  </a:cubicBezTo>
                  <a:cubicBezTo>
                    <a:pt x="85472" y="15111"/>
                    <a:pt x="80739" y="13262"/>
                    <a:pt x="76315" y="10794"/>
                  </a:cubicBezTo>
                  <a:cubicBezTo>
                    <a:pt x="74808" y="9864"/>
                    <a:pt x="73259" y="9018"/>
                    <a:pt x="71667" y="8258"/>
                  </a:cubicBezTo>
                  <a:cubicBezTo>
                    <a:pt x="69132" y="7413"/>
                    <a:pt x="66314" y="8258"/>
                    <a:pt x="63920" y="8258"/>
                  </a:cubicBezTo>
                  <a:cubicBezTo>
                    <a:pt x="61525" y="8258"/>
                    <a:pt x="59553" y="3610"/>
                    <a:pt x="56031" y="2483"/>
                  </a:cubicBezTo>
                  <a:cubicBezTo>
                    <a:pt x="52510" y="1356"/>
                    <a:pt x="50538" y="2483"/>
                    <a:pt x="48284" y="2483"/>
                  </a:cubicBezTo>
                  <a:cubicBezTo>
                    <a:pt x="46312" y="1617"/>
                    <a:pt x="44283" y="864"/>
                    <a:pt x="42227" y="229"/>
                  </a:cubicBezTo>
                  <a:cubicBezTo>
                    <a:pt x="37423" y="-419"/>
                    <a:pt x="32535" y="314"/>
                    <a:pt x="28140" y="2342"/>
                  </a:cubicBezTo>
                  <a:cubicBezTo>
                    <a:pt x="23182" y="4345"/>
                    <a:pt x="17970" y="5672"/>
                    <a:pt x="12645" y="6286"/>
                  </a:cubicBezTo>
                  <a:cubicBezTo>
                    <a:pt x="12645" y="8681"/>
                    <a:pt x="12645" y="11076"/>
                    <a:pt x="11941" y="13611"/>
                  </a:cubicBezTo>
                  <a:cubicBezTo>
                    <a:pt x="7152" y="14879"/>
                    <a:pt x="-3413" y="12766"/>
                    <a:pt x="1094" y="22486"/>
                  </a:cubicBezTo>
                  <a:cubicBezTo>
                    <a:pt x="3208" y="26852"/>
                    <a:pt x="10251" y="27838"/>
                    <a:pt x="15181" y="27698"/>
                  </a:cubicBezTo>
                  <a:cubicBezTo>
                    <a:pt x="17956" y="27557"/>
                    <a:pt x="20717" y="27557"/>
                    <a:pt x="23492" y="27698"/>
                  </a:cubicBezTo>
                  <a:cubicBezTo>
                    <a:pt x="29127" y="28402"/>
                    <a:pt x="28281" y="29670"/>
                    <a:pt x="32930" y="33332"/>
                  </a:cubicBezTo>
                  <a:cubicBezTo>
                    <a:pt x="37578" y="36995"/>
                    <a:pt x="42649" y="39671"/>
                    <a:pt x="43072" y="46432"/>
                  </a:cubicBezTo>
                  <a:cubicBezTo>
                    <a:pt x="44692" y="47138"/>
                    <a:pt x="46523" y="47138"/>
                    <a:pt x="48143" y="46432"/>
                  </a:cubicBezTo>
                  <a:cubicBezTo>
                    <a:pt x="50115" y="47841"/>
                    <a:pt x="51242" y="50377"/>
                    <a:pt x="53355" y="51644"/>
                  </a:cubicBezTo>
                  <a:cubicBezTo>
                    <a:pt x="55468" y="52912"/>
                    <a:pt x="63497" y="51644"/>
                    <a:pt x="67441" y="51644"/>
                  </a:cubicBezTo>
                  <a:cubicBezTo>
                    <a:pt x="71301" y="51770"/>
                    <a:pt x="75104" y="50792"/>
                    <a:pt x="78429" y="48827"/>
                  </a:cubicBezTo>
                  <a:cubicBezTo>
                    <a:pt x="81246" y="47700"/>
                    <a:pt x="82091" y="49531"/>
                    <a:pt x="84767" y="46996"/>
                  </a:cubicBezTo>
                  <a:cubicBezTo>
                    <a:pt x="87444" y="44460"/>
                    <a:pt x="85894" y="42206"/>
                    <a:pt x="87162" y="41220"/>
                  </a:cubicBezTo>
                  <a:cubicBezTo>
                    <a:pt x="88430" y="40234"/>
                    <a:pt x="96882" y="41220"/>
                    <a:pt x="100403" y="41220"/>
                  </a:cubicBezTo>
                  <a:cubicBezTo>
                    <a:pt x="110263" y="39812"/>
                    <a:pt x="101953" y="36713"/>
                    <a:pt x="106319" y="30656"/>
                  </a:cubicBezTo>
                  <a:cubicBezTo>
                    <a:pt x="107728" y="28824"/>
                    <a:pt x="114208" y="28543"/>
                    <a:pt x="116180" y="26852"/>
                  </a:cubicBezTo>
                  <a:cubicBezTo>
                    <a:pt x="118152" y="25162"/>
                    <a:pt x="118011" y="18823"/>
                    <a:pt x="121251" y="16288"/>
                  </a:cubicBezTo>
                  <a:cubicBezTo>
                    <a:pt x="119843" y="16288"/>
                    <a:pt x="118293" y="14175"/>
                    <a:pt x="116744" y="13752"/>
                  </a:cubicBezTo>
                </a:path>
              </a:pathLst>
            </a:custGeom>
            <a:grpFill/>
            <a:ln w="14071" cap="flat">
              <a:noFill/>
              <a:prstDash val="solid"/>
              <a:miter/>
            </a:ln>
          </p:spPr>
          <p:txBody>
            <a:bodyPr rtlCol="0" anchor="ctr"/>
            <a:lstStyle/>
            <a:p>
              <a:endParaRPr lang="en-GB" dirty="0"/>
            </a:p>
          </p:txBody>
        </p:sp>
        <p:sp>
          <p:nvSpPr>
            <p:cNvPr id="553" name="Freeform: Shape 552">
              <a:extLst>
                <a:ext uri="{FF2B5EF4-FFF2-40B4-BE49-F238E27FC236}">
                  <a16:creationId xmlns:a16="http://schemas.microsoft.com/office/drawing/2014/main" id="{D303EAED-B679-4AC9-A47B-E22C7E6FB9F3}"/>
                </a:ext>
              </a:extLst>
            </p:cNvPr>
            <p:cNvSpPr/>
            <p:nvPr/>
          </p:nvSpPr>
          <p:spPr>
            <a:xfrm>
              <a:off x="10527196" y="956894"/>
              <a:ext cx="121250" cy="52207"/>
            </a:xfrm>
            <a:custGeom>
              <a:avLst/>
              <a:gdLst>
                <a:gd name="connsiteX0" fmla="*/ 115335 w 121250"/>
                <a:gd name="connsiteY0" fmla="*/ 13470 h 52207"/>
                <a:gd name="connsiteX1" fmla="*/ 104488 w 121250"/>
                <a:gd name="connsiteY1" fmla="*/ 16288 h 52207"/>
                <a:gd name="connsiteX2" fmla="*/ 90402 w 121250"/>
                <a:gd name="connsiteY2" fmla="*/ 16288 h 52207"/>
                <a:gd name="connsiteX3" fmla="*/ 76315 w 121250"/>
                <a:gd name="connsiteY3" fmla="*/ 10794 h 52207"/>
                <a:gd name="connsiteX4" fmla="*/ 71667 w 121250"/>
                <a:gd name="connsiteY4" fmla="*/ 8258 h 52207"/>
                <a:gd name="connsiteX5" fmla="*/ 63920 w 121250"/>
                <a:gd name="connsiteY5" fmla="*/ 8258 h 52207"/>
                <a:gd name="connsiteX6" fmla="*/ 56031 w 121250"/>
                <a:gd name="connsiteY6" fmla="*/ 2483 h 52207"/>
                <a:gd name="connsiteX7" fmla="*/ 48284 w 121250"/>
                <a:gd name="connsiteY7" fmla="*/ 2483 h 52207"/>
                <a:gd name="connsiteX8" fmla="*/ 42227 w 121250"/>
                <a:gd name="connsiteY8" fmla="*/ 229 h 52207"/>
                <a:gd name="connsiteX9" fmla="*/ 28140 w 121250"/>
                <a:gd name="connsiteY9" fmla="*/ 2342 h 52207"/>
                <a:gd name="connsiteX10" fmla="*/ 12645 w 121250"/>
                <a:gd name="connsiteY10" fmla="*/ 6286 h 52207"/>
                <a:gd name="connsiteX11" fmla="*/ 11941 w 121250"/>
                <a:gd name="connsiteY11" fmla="*/ 13611 h 52207"/>
                <a:gd name="connsiteX12" fmla="*/ 1094 w 121250"/>
                <a:gd name="connsiteY12" fmla="*/ 22486 h 52207"/>
                <a:gd name="connsiteX13" fmla="*/ 15181 w 121250"/>
                <a:gd name="connsiteY13" fmla="*/ 27698 h 52207"/>
                <a:gd name="connsiteX14" fmla="*/ 23492 w 121250"/>
                <a:gd name="connsiteY14" fmla="*/ 27698 h 52207"/>
                <a:gd name="connsiteX15" fmla="*/ 32930 w 121250"/>
                <a:gd name="connsiteY15" fmla="*/ 33332 h 52207"/>
                <a:gd name="connsiteX16" fmla="*/ 43072 w 121250"/>
                <a:gd name="connsiteY16" fmla="*/ 46432 h 52207"/>
                <a:gd name="connsiteX17" fmla="*/ 48143 w 121250"/>
                <a:gd name="connsiteY17" fmla="*/ 46432 h 52207"/>
                <a:gd name="connsiteX18" fmla="*/ 53355 w 121250"/>
                <a:gd name="connsiteY18" fmla="*/ 51644 h 52207"/>
                <a:gd name="connsiteX19" fmla="*/ 67441 w 121250"/>
                <a:gd name="connsiteY19" fmla="*/ 51644 h 52207"/>
                <a:gd name="connsiteX20" fmla="*/ 78429 w 121250"/>
                <a:gd name="connsiteY20" fmla="*/ 48827 h 52207"/>
                <a:gd name="connsiteX21" fmla="*/ 84767 w 121250"/>
                <a:gd name="connsiteY21" fmla="*/ 46996 h 52207"/>
                <a:gd name="connsiteX22" fmla="*/ 87162 w 121250"/>
                <a:gd name="connsiteY22" fmla="*/ 41220 h 52207"/>
                <a:gd name="connsiteX23" fmla="*/ 100403 w 121250"/>
                <a:gd name="connsiteY23" fmla="*/ 41220 h 52207"/>
                <a:gd name="connsiteX24" fmla="*/ 106319 w 121250"/>
                <a:gd name="connsiteY24" fmla="*/ 30656 h 52207"/>
                <a:gd name="connsiteX25" fmla="*/ 116180 w 121250"/>
                <a:gd name="connsiteY25" fmla="*/ 26852 h 52207"/>
                <a:gd name="connsiteX26" fmla="*/ 121251 w 121250"/>
                <a:gd name="connsiteY26" fmla="*/ 16288 h 52207"/>
                <a:gd name="connsiteX27" fmla="*/ 115335 w 121250"/>
                <a:gd name="connsiteY27" fmla="*/ 13470 h 52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1250" h="52207">
                  <a:moveTo>
                    <a:pt x="115335" y="13470"/>
                  </a:moveTo>
                  <a:cubicBezTo>
                    <a:pt x="111560" y="13638"/>
                    <a:pt x="107869" y="14597"/>
                    <a:pt x="104488" y="16288"/>
                  </a:cubicBezTo>
                  <a:cubicBezTo>
                    <a:pt x="100009" y="18319"/>
                    <a:pt x="94881" y="18319"/>
                    <a:pt x="90402" y="16288"/>
                  </a:cubicBezTo>
                  <a:cubicBezTo>
                    <a:pt x="85472" y="15111"/>
                    <a:pt x="80739" y="13262"/>
                    <a:pt x="76315" y="10794"/>
                  </a:cubicBezTo>
                  <a:cubicBezTo>
                    <a:pt x="74808" y="9864"/>
                    <a:pt x="73259" y="9018"/>
                    <a:pt x="71667" y="8258"/>
                  </a:cubicBezTo>
                  <a:cubicBezTo>
                    <a:pt x="69132" y="7413"/>
                    <a:pt x="66314" y="8258"/>
                    <a:pt x="63920" y="8258"/>
                  </a:cubicBezTo>
                  <a:cubicBezTo>
                    <a:pt x="61525" y="8258"/>
                    <a:pt x="59553" y="3610"/>
                    <a:pt x="56031" y="2483"/>
                  </a:cubicBezTo>
                  <a:cubicBezTo>
                    <a:pt x="52510" y="1356"/>
                    <a:pt x="50538" y="2483"/>
                    <a:pt x="48284" y="2483"/>
                  </a:cubicBezTo>
                  <a:cubicBezTo>
                    <a:pt x="46312" y="1617"/>
                    <a:pt x="44283" y="864"/>
                    <a:pt x="42227" y="229"/>
                  </a:cubicBezTo>
                  <a:cubicBezTo>
                    <a:pt x="37423" y="-419"/>
                    <a:pt x="32535" y="314"/>
                    <a:pt x="28140" y="2342"/>
                  </a:cubicBezTo>
                  <a:cubicBezTo>
                    <a:pt x="23182" y="4345"/>
                    <a:pt x="17970" y="5672"/>
                    <a:pt x="12645" y="6286"/>
                  </a:cubicBezTo>
                  <a:cubicBezTo>
                    <a:pt x="12645" y="8681"/>
                    <a:pt x="12645" y="11076"/>
                    <a:pt x="11941" y="13611"/>
                  </a:cubicBezTo>
                  <a:cubicBezTo>
                    <a:pt x="7152" y="14879"/>
                    <a:pt x="-3413" y="12766"/>
                    <a:pt x="1094" y="22486"/>
                  </a:cubicBezTo>
                  <a:cubicBezTo>
                    <a:pt x="3208" y="26852"/>
                    <a:pt x="10251" y="27838"/>
                    <a:pt x="15181" y="27698"/>
                  </a:cubicBezTo>
                  <a:cubicBezTo>
                    <a:pt x="17956" y="27557"/>
                    <a:pt x="20717" y="27557"/>
                    <a:pt x="23492" y="27698"/>
                  </a:cubicBezTo>
                  <a:cubicBezTo>
                    <a:pt x="29127" y="28402"/>
                    <a:pt x="28281" y="29670"/>
                    <a:pt x="32930" y="33332"/>
                  </a:cubicBezTo>
                  <a:cubicBezTo>
                    <a:pt x="37578" y="36995"/>
                    <a:pt x="42649" y="39671"/>
                    <a:pt x="43072" y="46432"/>
                  </a:cubicBezTo>
                  <a:cubicBezTo>
                    <a:pt x="44692" y="47138"/>
                    <a:pt x="46523" y="47138"/>
                    <a:pt x="48143" y="46432"/>
                  </a:cubicBezTo>
                  <a:cubicBezTo>
                    <a:pt x="50115" y="47841"/>
                    <a:pt x="51242" y="50377"/>
                    <a:pt x="53355" y="51644"/>
                  </a:cubicBezTo>
                  <a:cubicBezTo>
                    <a:pt x="55468" y="52912"/>
                    <a:pt x="63497" y="51644"/>
                    <a:pt x="67441" y="51644"/>
                  </a:cubicBezTo>
                  <a:cubicBezTo>
                    <a:pt x="71301" y="51770"/>
                    <a:pt x="75104" y="50792"/>
                    <a:pt x="78429" y="48827"/>
                  </a:cubicBezTo>
                  <a:cubicBezTo>
                    <a:pt x="81246" y="47700"/>
                    <a:pt x="82091" y="49531"/>
                    <a:pt x="84767" y="46996"/>
                  </a:cubicBezTo>
                  <a:cubicBezTo>
                    <a:pt x="87444" y="44460"/>
                    <a:pt x="85894" y="42206"/>
                    <a:pt x="87162" y="41220"/>
                  </a:cubicBezTo>
                  <a:cubicBezTo>
                    <a:pt x="88430" y="40234"/>
                    <a:pt x="96882" y="41220"/>
                    <a:pt x="100403" y="41220"/>
                  </a:cubicBezTo>
                  <a:cubicBezTo>
                    <a:pt x="110263" y="39812"/>
                    <a:pt x="101953" y="36713"/>
                    <a:pt x="106319" y="30656"/>
                  </a:cubicBezTo>
                  <a:cubicBezTo>
                    <a:pt x="107728" y="28824"/>
                    <a:pt x="114208" y="28543"/>
                    <a:pt x="116180" y="26852"/>
                  </a:cubicBezTo>
                  <a:cubicBezTo>
                    <a:pt x="118152" y="25162"/>
                    <a:pt x="118011" y="18823"/>
                    <a:pt x="121251" y="16288"/>
                  </a:cubicBezTo>
                  <a:cubicBezTo>
                    <a:pt x="118434" y="16288"/>
                    <a:pt x="116884" y="13893"/>
                    <a:pt x="115335" y="13470"/>
                  </a:cubicBezTo>
                  <a:close/>
                </a:path>
              </a:pathLst>
            </a:custGeom>
            <a:grpFill/>
            <a:ln w="14071" cap="flat">
              <a:noFill/>
              <a:prstDash val="solid"/>
              <a:miter/>
            </a:ln>
          </p:spPr>
          <p:txBody>
            <a:bodyPr rtlCol="0" anchor="ctr"/>
            <a:lstStyle/>
            <a:p>
              <a:endParaRPr lang="en-GB" dirty="0"/>
            </a:p>
          </p:txBody>
        </p:sp>
        <p:sp>
          <p:nvSpPr>
            <p:cNvPr id="554" name="Freeform: Shape 553">
              <a:extLst>
                <a:ext uri="{FF2B5EF4-FFF2-40B4-BE49-F238E27FC236}">
                  <a16:creationId xmlns:a16="http://schemas.microsoft.com/office/drawing/2014/main" id="{84BDF7B8-00C0-41F5-A793-59CE82D4D5A1}"/>
                </a:ext>
              </a:extLst>
            </p:cNvPr>
            <p:cNvSpPr/>
            <p:nvPr/>
          </p:nvSpPr>
          <p:spPr>
            <a:xfrm>
              <a:off x="10193036" y="1085983"/>
              <a:ext cx="60430" cy="20060"/>
            </a:xfrm>
            <a:custGeom>
              <a:avLst/>
              <a:gdLst>
                <a:gd name="connsiteX0" fmla="*/ 55218 w 60430"/>
                <a:gd name="connsiteY0" fmla="*/ 2143 h 20060"/>
                <a:gd name="connsiteX1" fmla="*/ 42118 w 60430"/>
                <a:gd name="connsiteY1" fmla="*/ 2143 h 20060"/>
                <a:gd name="connsiteX2" fmla="*/ 30990 w 60430"/>
                <a:gd name="connsiteY2" fmla="*/ 452 h 20060"/>
                <a:gd name="connsiteX3" fmla="*/ 30004 w 60430"/>
                <a:gd name="connsiteY3" fmla="*/ 4960 h 20060"/>
                <a:gd name="connsiteX4" fmla="*/ 17467 w 60430"/>
                <a:gd name="connsiteY4" fmla="*/ 6087 h 20060"/>
                <a:gd name="connsiteX5" fmla="*/ 14227 w 60430"/>
                <a:gd name="connsiteY5" fmla="*/ 8341 h 20060"/>
                <a:gd name="connsiteX6" fmla="*/ 5634 w 60430"/>
                <a:gd name="connsiteY6" fmla="*/ 8341 h 20060"/>
                <a:gd name="connsiteX7" fmla="*/ 0 w 60430"/>
                <a:gd name="connsiteY7" fmla="*/ 16793 h 20060"/>
                <a:gd name="connsiteX8" fmla="*/ 14086 w 60430"/>
                <a:gd name="connsiteY8" fmla="*/ 19469 h 20060"/>
                <a:gd name="connsiteX9" fmla="*/ 39442 w 60430"/>
                <a:gd name="connsiteY9" fmla="*/ 17497 h 20060"/>
                <a:gd name="connsiteX10" fmla="*/ 41977 w 60430"/>
                <a:gd name="connsiteY10" fmla="*/ 14539 h 20060"/>
                <a:gd name="connsiteX11" fmla="*/ 49021 w 60430"/>
                <a:gd name="connsiteY11" fmla="*/ 13412 h 20060"/>
                <a:gd name="connsiteX12" fmla="*/ 55078 w 60430"/>
                <a:gd name="connsiteY12" fmla="*/ 11299 h 20060"/>
                <a:gd name="connsiteX13" fmla="*/ 60430 w 60430"/>
                <a:gd name="connsiteY13" fmla="*/ 9045 h 20060"/>
                <a:gd name="connsiteX14" fmla="*/ 55218 w 60430"/>
                <a:gd name="connsiteY14" fmla="*/ 2988 h 2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30" h="20060">
                  <a:moveTo>
                    <a:pt x="55218" y="2143"/>
                  </a:moveTo>
                  <a:cubicBezTo>
                    <a:pt x="50866" y="2571"/>
                    <a:pt x="46471" y="2571"/>
                    <a:pt x="42118" y="2143"/>
                  </a:cubicBezTo>
                  <a:cubicBezTo>
                    <a:pt x="38174" y="1298"/>
                    <a:pt x="36061" y="-956"/>
                    <a:pt x="30990" y="452"/>
                  </a:cubicBezTo>
                  <a:lnTo>
                    <a:pt x="30004" y="4960"/>
                  </a:lnTo>
                  <a:cubicBezTo>
                    <a:pt x="25848" y="5545"/>
                    <a:pt x="21665" y="5921"/>
                    <a:pt x="17467" y="6087"/>
                  </a:cubicBezTo>
                  <a:cubicBezTo>
                    <a:pt x="16819" y="7328"/>
                    <a:pt x="15608" y="8170"/>
                    <a:pt x="14227" y="8341"/>
                  </a:cubicBezTo>
                  <a:cubicBezTo>
                    <a:pt x="11691" y="8341"/>
                    <a:pt x="7888" y="7073"/>
                    <a:pt x="5634" y="8341"/>
                  </a:cubicBezTo>
                  <a:cubicBezTo>
                    <a:pt x="2944" y="10520"/>
                    <a:pt x="972" y="13468"/>
                    <a:pt x="0" y="16793"/>
                  </a:cubicBezTo>
                  <a:cubicBezTo>
                    <a:pt x="986" y="21582"/>
                    <a:pt x="10142" y="19469"/>
                    <a:pt x="14086" y="19469"/>
                  </a:cubicBezTo>
                  <a:cubicBezTo>
                    <a:pt x="22580" y="20690"/>
                    <a:pt x="31243" y="20016"/>
                    <a:pt x="39442" y="17497"/>
                  </a:cubicBezTo>
                  <a:lnTo>
                    <a:pt x="41977" y="14539"/>
                  </a:lnTo>
                  <a:cubicBezTo>
                    <a:pt x="43949" y="13271"/>
                    <a:pt x="46907" y="14539"/>
                    <a:pt x="49021" y="13412"/>
                  </a:cubicBezTo>
                  <a:lnTo>
                    <a:pt x="55078" y="11299"/>
                  </a:lnTo>
                  <a:cubicBezTo>
                    <a:pt x="57895" y="10172"/>
                    <a:pt x="59867" y="12848"/>
                    <a:pt x="60430" y="9045"/>
                  </a:cubicBezTo>
                  <a:cubicBezTo>
                    <a:pt x="57613" y="8200"/>
                    <a:pt x="58036" y="2988"/>
                    <a:pt x="55218" y="2988"/>
                  </a:cubicBezTo>
                </a:path>
              </a:pathLst>
            </a:custGeom>
            <a:grpFill/>
            <a:ln w="14071" cap="flat">
              <a:noFill/>
              <a:prstDash val="solid"/>
              <a:miter/>
            </a:ln>
          </p:spPr>
          <p:txBody>
            <a:bodyPr rtlCol="0" anchor="ctr"/>
            <a:lstStyle/>
            <a:p>
              <a:endParaRPr lang="en-GB" dirty="0"/>
            </a:p>
          </p:txBody>
        </p:sp>
        <p:sp>
          <p:nvSpPr>
            <p:cNvPr id="555" name="Freeform: Shape 554">
              <a:extLst>
                <a:ext uri="{FF2B5EF4-FFF2-40B4-BE49-F238E27FC236}">
                  <a16:creationId xmlns:a16="http://schemas.microsoft.com/office/drawing/2014/main" id="{4941918E-0AC8-47CE-8365-D3F17EF51674}"/>
                </a:ext>
              </a:extLst>
            </p:cNvPr>
            <p:cNvSpPr/>
            <p:nvPr/>
          </p:nvSpPr>
          <p:spPr>
            <a:xfrm>
              <a:off x="10193036" y="1085983"/>
              <a:ext cx="60430" cy="20060"/>
            </a:xfrm>
            <a:custGeom>
              <a:avLst/>
              <a:gdLst>
                <a:gd name="connsiteX0" fmla="*/ 55218 w 60430"/>
                <a:gd name="connsiteY0" fmla="*/ 2143 h 20060"/>
                <a:gd name="connsiteX1" fmla="*/ 42118 w 60430"/>
                <a:gd name="connsiteY1" fmla="*/ 2143 h 20060"/>
                <a:gd name="connsiteX2" fmla="*/ 30990 w 60430"/>
                <a:gd name="connsiteY2" fmla="*/ 452 h 20060"/>
                <a:gd name="connsiteX3" fmla="*/ 30004 w 60430"/>
                <a:gd name="connsiteY3" fmla="*/ 4960 h 20060"/>
                <a:gd name="connsiteX4" fmla="*/ 17467 w 60430"/>
                <a:gd name="connsiteY4" fmla="*/ 6087 h 20060"/>
                <a:gd name="connsiteX5" fmla="*/ 14227 w 60430"/>
                <a:gd name="connsiteY5" fmla="*/ 8341 h 20060"/>
                <a:gd name="connsiteX6" fmla="*/ 5634 w 60430"/>
                <a:gd name="connsiteY6" fmla="*/ 8341 h 20060"/>
                <a:gd name="connsiteX7" fmla="*/ 0 w 60430"/>
                <a:gd name="connsiteY7" fmla="*/ 16793 h 20060"/>
                <a:gd name="connsiteX8" fmla="*/ 14086 w 60430"/>
                <a:gd name="connsiteY8" fmla="*/ 19469 h 20060"/>
                <a:gd name="connsiteX9" fmla="*/ 39442 w 60430"/>
                <a:gd name="connsiteY9" fmla="*/ 17497 h 20060"/>
                <a:gd name="connsiteX10" fmla="*/ 41977 w 60430"/>
                <a:gd name="connsiteY10" fmla="*/ 14539 h 20060"/>
                <a:gd name="connsiteX11" fmla="*/ 49021 w 60430"/>
                <a:gd name="connsiteY11" fmla="*/ 13412 h 20060"/>
                <a:gd name="connsiteX12" fmla="*/ 55078 w 60430"/>
                <a:gd name="connsiteY12" fmla="*/ 11299 h 20060"/>
                <a:gd name="connsiteX13" fmla="*/ 60430 w 60430"/>
                <a:gd name="connsiteY13" fmla="*/ 9045 h 20060"/>
                <a:gd name="connsiteX14" fmla="*/ 55218 w 60430"/>
                <a:gd name="connsiteY14" fmla="*/ 2143 h 20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430" h="20060">
                  <a:moveTo>
                    <a:pt x="55218" y="2143"/>
                  </a:moveTo>
                  <a:cubicBezTo>
                    <a:pt x="50866" y="2571"/>
                    <a:pt x="46471" y="2571"/>
                    <a:pt x="42118" y="2143"/>
                  </a:cubicBezTo>
                  <a:cubicBezTo>
                    <a:pt x="38174" y="1298"/>
                    <a:pt x="36061" y="-956"/>
                    <a:pt x="30990" y="452"/>
                  </a:cubicBezTo>
                  <a:lnTo>
                    <a:pt x="30004" y="4960"/>
                  </a:lnTo>
                  <a:cubicBezTo>
                    <a:pt x="25848" y="5545"/>
                    <a:pt x="21665" y="5921"/>
                    <a:pt x="17467" y="6087"/>
                  </a:cubicBezTo>
                  <a:cubicBezTo>
                    <a:pt x="16819" y="7328"/>
                    <a:pt x="15608" y="8170"/>
                    <a:pt x="14227" y="8341"/>
                  </a:cubicBezTo>
                  <a:cubicBezTo>
                    <a:pt x="11691" y="8341"/>
                    <a:pt x="7888" y="7073"/>
                    <a:pt x="5634" y="8341"/>
                  </a:cubicBezTo>
                  <a:cubicBezTo>
                    <a:pt x="2944" y="10520"/>
                    <a:pt x="972" y="13468"/>
                    <a:pt x="0" y="16793"/>
                  </a:cubicBezTo>
                  <a:cubicBezTo>
                    <a:pt x="986" y="21582"/>
                    <a:pt x="10142" y="19469"/>
                    <a:pt x="14086" y="19469"/>
                  </a:cubicBezTo>
                  <a:cubicBezTo>
                    <a:pt x="22580" y="20690"/>
                    <a:pt x="31243" y="20016"/>
                    <a:pt x="39442" y="17497"/>
                  </a:cubicBezTo>
                  <a:lnTo>
                    <a:pt x="41977" y="14539"/>
                  </a:lnTo>
                  <a:cubicBezTo>
                    <a:pt x="43949" y="13271"/>
                    <a:pt x="46907" y="14539"/>
                    <a:pt x="49021" y="13412"/>
                  </a:cubicBezTo>
                  <a:lnTo>
                    <a:pt x="55078" y="11299"/>
                  </a:lnTo>
                  <a:cubicBezTo>
                    <a:pt x="57895" y="10172"/>
                    <a:pt x="59867" y="12848"/>
                    <a:pt x="60430" y="9045"/>
                  </a:cubicBezTo>
                  <a:cubicBezTo>
                    <a:pt x="57613" y="7355"/>
                    <a:pt x="58036" y="2143"/>
                    <a:pt x="55218" y="2143"/>
                  </a:cubicBezTo>
                  <a:close/>
                </a:path>
              </a:pathLst>
            </a:custGeom>
            <a:grpFill/>
            <a:ln w="14071" cap="flat">
              <a:noFill/>
              <a:prstDash val="solid"/>
              <a:miter/>
            </a:ln>
          </p:spPr>
          <p:txBody>
            <a:bodyPr rtlCol="0" anchor="ctr"/>
            <a:lstStyle/>
            <a:p>
              <a:endParaRPr lang="en-GB" dirty="0"/>
            </a:p>
          </p:txBody>
        </p:sp>
        <p:sp>
          <p:nvSpPr>
            <p:cNvPr id="556" name="Freeform: Shape 555">
              <a:extLst>
                <a:ext uri="{FF2B5EF4-FFF2-40B4-BE49-F238E27FC236}">
                  <a16:creationId xmlns:a16="http://schemas.microsoft.com/office/drawing/2014/main" id="{43FDB23D-46CA-41E2-A446-33BE3C470C8F}"/>
                </a:ext>
              </a:extLst>
            </p:cNvPr>
            <p:cNvSpPr/>
            <p:nvPr/>
          </p:nvSpPr>
          <p:spPr>
            <a:xfrm>
              <a:off x="11249816" y="1156085"/>
              <a:ext cx="130681" cy="38372"/>
            </a:xfrm>
            <a:custGeom>
              <a:avLst/>
              <a:gdLst>
                <a:gd name="connsiteX0" fmla="*/ 102243 w 130681"/>
                <a:gd name="connsiteY0" fmla="*/ 11488 h 38372"/>
                <a:gd name="connsiteX1" fmla="*/ 80127 w 130681"/>
                <a:gd name="connsiteY1" fmla="*/ 8670 h 38372"/>
                <a:gd name="connsiteX2" fmla="*/ 61110 w 130681"/>
                <a:gd name="connsiteY2" fmla="*/ 8670 h 38372"/>
                <a:gd name="connsiteX3" fmla="*/ 52799 w 130681"/>
                <a:gd name="connsiteY3" fmla="*/ 8670 h 38372"/>
                <a:gd name="connsiteX4" fmla="*/ 47447 w 130681"/>
                <a:gd name="connsiteY4" fmla="*/ 2895 h 38372"/>
                <a:gd name="connsiteX5" fmla="*/ 39136 w 130681"/>
                <a:gd name="connsiteY5" fmla="*/ 219 h 38372"/>
                <a:gd name="connsiteX6" fmla="*/ 28289 w 130681"/>
                <a:gd name="connsiteY6" fmla="*/ 219 h 38372"/>
                <a:gd name="connsiteX7" fmla="*/ 20683 w 130681"/>
                <a:gd name="connsiteY7" fmla="*/ 219 h 38372"/>
                <a:gd name="connsiteX8" fmla="*/ 17443 w 130681"/>
                <a:gd name="connsiteY8" fmla="*/ 2472 h 38372"/>
                <a:gd name="connsiteX9" fmla="*/ 11668 w 130681"/>
                <a:gd name="connsiteY9" fmla="*/ 2472 h 38372"/>
                <a:gd name="connsiteX10" fmla="*/ 3357 w 130681"/>
                <a:gd name="connsiteY10" fmla="*/ 13742 h 38372"/>
                <a:gd name="connsiteX11" fmla="*/ 22232 w 130681"/>
                <a:gd name="connsiteY11" fmla="*/ 13742 h 38372"/>
                <a:gd name="connsiteX12" fmla="*/ 28712 w 130681"/>
                <a:gd name="connsiteY12" fmla="*/ 29800 h 38372"/>
                <a:gd name="connsiteX13" fmla="*/ 63787 w 130681"/>
                <a:gd name="connsiteY13" fmla="*/ 37829 h 38372"/>
                <a:gd name="connsiteX14" fmla="*/ 71535 w 130681"/>
                <a:gd name="connsiteY14" fmla="*/ 37829 h 38372"/>
                <a:gd name="connsiteX15" fmla="*/ 77451 w 130681"/>
                <a:gd name="connsiteY15" fmla="*/ 32758 h 38372"/>
                <a:gd name="connsiteX16" fmla="*/ 99425 w 130681"/>
                <a:gd name="connsiteY16" fmla="*/ 32758 h 38372"/>
                <a:gd name="connsiteX17" fmla="*/ 129711 w 130681"/>
                <a:gd name="connsiteY17" fmla="*/ 21489 h 38372"/>
                <a:gd name="connsiteX18" fmla="*/ 116470 w 130681"/>
                <a:gd name="connsiteY18" fmla="*/ 15714 h 38372"/>
                <a:gd name="connsiteX19" fmla="*/ 102384 w 130681"/>
                <a:gd name="connsiteY19" fmla="*/ 10783 h 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81" h="38372">
                  <a:moveTo>
                    <a:pt x="102243" y="11488"/>
                  </a:moveTo>
                  <a:cubicBezTo>
                    <a:pt x="94819" y="11052"/>
                    <a:pt x="87424" y="10112"/>
                    <a:pt x="80127" y="8670"/>
                  </a:cubicBezTo>
                  <a:cubicBezTo>
                    <a:pt x="73802" y="8177"/>
                    <a:pt x="67435" y="8177"/>
                    <a:pt x="61110" y="8670"/>
                  </a:cubicBezTo>
                  <a:cubicBezTo>
                    <a:pt x="58350" y="8951"/>
                    <a:pt x="55561" y="8951"/>
                    <a:pt x="52799" y="8670"/>
                  </a:cubicBezTo>
                  <a:cubicBezTo>
                    <a:pt x="48855" y="7403"/>
                    <a:pt x="49700" y="5149"/>
                    <a:pt x="47447" y="2895"/>
                  </a:cubicBezTo>
                  <a:cubicBezTo>
                    <a:pt x="45193" y="641"/>
                    <a:pt x="44489" y="219"/>
                    <a:pt x="39136" y="219"/>
                  </a:cubicBezTo>
                  <a:lnTo>
                    <a:pt x="28289" y="219"/>
                  </a:lnTo>
                  <a:cubicBezTo>
                    <a:pt x="25768" y="-73"/>
                    <a:pt x="23204" y="-73"/>
                    <a:pt x="20683" y="219"/>
                  </a:cubicBezTo>
                  <a:cubicBezTo>
                    <a:pt x="20006" y="1427"/>
                    <a:pt x="18809" y="2258"/>
                    <a:pt x="17443" y="2472"/>
                  </a:cubicBezTo>
                  <a:lnTo>
                    <a:pt x="11668" y="2472"/>
                  </a:lnTo>
                  <a:cubicBezTo>
                    <a:pt x="7301" y="2472"/>
                    <a:pt x="-6222" y="9657"/>
                    <a:pt x="3357" y="13742"/>
                  </a:cubicBezTo>
                  <a:cubicBezTo>
                    <a:pt x="8569" y="15855"/>
                    <a:pt x="17443" y="10783"/>
                    <a:pt x="22232" y="13742"/>
                  </a:cubicBezTo>
                  <a:cubicBezTo>
                    <a:pt x="27022" y="16700"/>
                    <a:pt x="26036" y="24870"/>
                    <a:pt x="28712" y="29800"/>
                  </a:cubicBezTo>
                  <a:cubicBezTo>
                    <a:pt x="34769" y="41069"/>
                    <a:pt x="53645" y="37829"/>
                    <a:pt x="63787" y="37829"/>
                  </a:cubicBezTo>
                  <a:cubicBezTo>
                    <a:pt x="66323" y="38553"/>
                    <a:pt x="68999" y="38553"/>
                    <a:pt x="71535" y="37829"/>
                  </a:cubicBezTo>
                  <a:cubicBezTo>
                    <a:pt x="74070" y="36280"/>
                    <a:pt x="74211" y="33744"/>
                    <a:pt x="77451" y="32758"/>
                  </a:cubicBezTo>
                  <a:cubicBezTo>
                    <a:pt x="84747" y="31844"/>
                    <a:pt x="92129" y="31844"/>
                    <a:pt x="99425" y="32758"/>
                  </a:cubicBezTo>
                  <a:cubicBezTo>
                    <a:pt x="105905" y="32758"/>
                    <a:pt x="136472" y="35857"/>
                    <a:pt x="129711" y="21489"/>
                  </a:cubicBezTo>
                  <a:cubicBezTo>
                    <a:pt x="127739" y="17122"/>
                    <a:pt x="120977" y="16841"/>
                    <a:pt x="116470" y="15714"/>
                  </a:cubicBezTo>
                  <a:cubicBezTo>
                    <a:pt x="111962" y="14587"/>
                    <a:pt x="109145" y="10783"/>
                    <a:pt x="102384" y="10783"/>
                  </a:cubicBezTo>
                </a:path>
              </a:pathLst>
            </a:custGeom>
            <a:grpFill/>
            <a:ln w="14071" cap="flat">
              <a:noFill/>
              <a:prstDash val="solid"/>
              <a:miter/>
            </a:ln>
          </p:spPr>
          <p:txBody>
            <a:bodyPr rtlCol="0" anchor="ctr"/>
            <a:lstStyle/>
            <a:p>
              <a:endParaRPr lang="en-GB" dirty="0"/>
            </a:p>
          </p:txBody>
        </p:sp>
        <p:sp>
          <p:nvSpPr>
            <p:cNvPr id="557" name="Freeform: Shape 556">
              <a:extLst>
                <a:ext uri="{FF2B5EF4-FFF2-40B4-BE49-F238E27FC236}">
                  <a16:creationId xmlns:a16="http://schemas.microsoft.com/office/drawing/2014/main" id="{AA639C07-BC51-4DBA-8FFF-30F49D0902A2}"/>
                </a:ext>
              </a:extLst>
            </p:cNvPr>
            <p:cNvSpPr/>
            <p:nvPr/>
          </p:nvSpPr>
          <p:spPr>
            <a:xfrm>
              <a:off x="11249816" y="1156085"/>
              <a:ext cx="130681" cy="38372"/>
            </a:xfrm>
            <a:custGeom>
              <a:avLst/>
              <a:gdLst>
                <a:gd name="connsiteX0" fmla="*/ 102243 w 130681"/>
                <a:gd name="connsiteY0" fmla="*/ 11488 h 38372"/>
                <a:gd name="connsiteX1" fmla="*/ 80127 w 130681"/>
                <a:gd name="connsiteY1" fmla="*/ 8670 h 38372"/>
                <a:gd name="connsiteX2" fmla="*/ 61110 w 130681"/>
                <a:gd name="connsiteY2" fmla="*/ 8670 h 38372"/>
                <a:gd name="connsiteX3" fmla="*/ 52799 w 130681"/>
                <a:gd name="connsiteY3" fmla="*/ 8670 h 38372"/>
                <a:gd name="connsiteX4" fmla="*/ 47447 w 130681"/>
                <a:gd name="connsiteY4" fmla="*/ 2895 h 38372"/>
                <a:gd name="connsiteX5" fmla="*/ 39136 w 130681"/>
                <a:gd name="connsiteY5" fmla="*/ 219 h 38372"/>
                <a:gd name="connsiteX6" fmla="*/ 28289 w 130681"/>
                <a:gd name="connsiteY6" fmla="*/ 219 h 38372"/>
                <a:gd name="connsiteX7" fmla="*/ 20683 w 130681"/>
                <a:gd name="connsiteY7" fmla="*/ 219 h 38372"/>
                <a:gd name="connsiteX8" fmla="*/ 17443 w 130681"/>
                <a:gd name="connsiteY8" fmla="*/ 2472 h 38372"/>
                <a:gd name="connsiteX9" fmla="*/ 11668 w 130681"/>
                <a:gd name="connsiteY9" fmla="*/ 2472 h 38372"/>
                <a:gd name="connsiteX10" fmla="*/ 3357 w 130681"/>
                <a:gd name="connsiteY10" fmla="*/ 13742 h 38372"/>
                <a:gd name="connsiteX11" fmla="*/ 22232 w 130681"/>
                <a:gd name="connsiteY11" fmla="*/ 13742 h 38372"/>
                <a:gd name="connsiteX12" fmla="*/ 28712 w 130681"/>
                <a:gd name="connsiteY12" fmla="*/ 29800 h 38372"/>
                <a:gd name="connsiteX13" fmla="*/ 63787 w 130681"/>
                <a:gd name="connsiteY13" fmla="*/ 37829 h 38372"/>
                <a:gd name="connsiteX14" fmla="*/ 71535 w 130681"/>
                <a:gd name="connsiteY14" fmla="*/ 37829 h 38372"/>
                <a:gd name="connsiteX15" fmla="*/ 77451 w 130681"/>
                <a:gd name="connsiteY15" fmla="*/ 32758 h 38372"/>
                <a:gd name="connsiteX16" fmla="*/ 99425 w 130681"/>
                <a:gd name="connsiteY16" fmla="*/ 32758 h 38372"/>
                <a:gd name="connsiteX17" fmla="*/ 129711 w 130681"/>
                <a:gd name="connsiteY17" fmla="*/ 21489 h 38372"/>
                <a:gd name="connsiteX18" fmla="*/ 116470 w 130681"/>
                <a:gd name="connsiteY18" fmla="*/ 15714 h 38372"/>
                <a:gd name="connsiteX19" fmla="*/ 102243 w 130681"/>
                <a:gd name="connsiteY19" fmla="*/ 11488 h 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0681" h="38372">
                  <a:moveTo>
                    <a:pt x="102243" y="11488"/>
                  </a:moveTo>
                  <a:cubicBezTo>
                    <a:pt x="94819" y="11052"/>
                    <a:pt x="87424" y="10112"/>
                    <a:pt x="80127" y="8670"/>
                  </a:cubicBezTo>
                  <a:cubicBezTo>
                    <a:pt x="73802" y="8177"/>
                    <a:pt x="67435" y="8177"/>
                    <a:pt x="61110" y="8670"/>
                  </a:cubicBezTo>
                  <a:cubicBezTo>
                    <a:pt x="58350" y="8951"/>
                    <a:pt x="55561" y="8951"/>
                    <a:pt x="52799" y="8670"/>
                  </a:cubicBezTo>
                  <a:cubicBezTo>
                    <a:pt x="48855" y="7403"/>
                    <a:pt x="49700" y="5149"/>
                    <a:pt x="47447" y="2895"/>
                  </a:cubicBezTo>
                  <a:cubicBezTo>
                    <a:pt x="45193" y="641"/>
                    <a:pt x="44489" y="219"/>
                    <a:pt x="39136" y="219"/>
                  </a:cubicBezTo>
                  <a:lnTo>
                    <a:pt x="28289" y="219"/>
                  </a:lnTo>
                  <a:cubicBezTo>
                    <a:pt x="25768" y="-73"/>
                    <a:pt x="23204" y="-73"/>
                    <a:pt x="20683" y="219"/>
                  </a:cubicBezTo>
                  <a:cubicBezTo>
                    <a:pt x="20006" y="1427"/>
                    <a:pt x="18809" y="2258"/>
                    <a:pt x="17443" y="2472"/>
                  </a:cubicBezTo>
                  <a:lnTo>
                    <a:pt x="11668" y="2472"/>
                  </a:lnTo>
                  <a:cubicBezTo>
                    <a:pt x="7301" y="2472"/>
                    <a:pt x="-6222" y="9657"/>
                    <a:pt x="3357" y="13742"/>
                  </a:cubicBezTo>
                  <a:cubicBezTo>
                    <a:pt x="8569" y="15855"/>
                    <a:pt x="17443" y="10783"/>
                    <a:pt x="22232" y="13742"/>
                  </a:cubicBezTo>
                  <a:cubicBezTo>
                    <a:pt x="27022" y="16700"/>
                    <a:pt x="26036" y="24870"/>
                    <a:pt x="28712" y="29800"/>
                  </a:cubicBezTo>
                  <a:cubicBezTo>
                    <a:pt x="34769" y="41069"/>
                    <a:pt x="53645" y="37829"/>
                    <a:pt x="63787" y="37829"/>
                  </a:cubicBezTo>
                  <a:cubicBezTo>
                    <a:pt x="66323" y="38553"/>
                    <a:pt x="68999" y="38553"/>
                    <a:pt x="71535" y="37829"/>
                  </a:cubicBezTo>
                  <a:cubicBezTo>
                    <a:pt x="74070" y="36280"/>
                    <a:pt x="74211" y="33744"/>
                    <a:pt x="77451" y="32758"/>
                  </a:cubicBezTo>
                  <a:cubicBezTo>
                    <a:pt x="84747" y="31844"/>
                    <a:pt x="92129" y="31844"/>
                    <a:pt x="99425" y="32758"/>
                  </a:cubicBezTo>
                  <a:cubicBezTo>
                    <a:pt x="105905" y="32758"/>
                    <a:pt x="136472" y="35857"/>
                    <a:pt x="129711" y="21489"/>
                  </a:cubicBezTo>
                  <a:cubicBezTo>
                    <a:pt x="127739" y="17122"/>
                    <a:pt x="120977" y="16841"/>
                    <a:pt x="116470" y="15714"/>
                  </a:cubicBezTo>
                  <a:cubicBezTo>
                    <a:pt x="111962" y="14587"/>
                    <a:pt x="109708" y="11488"/>
                    <a:pt x="102243" y="11488"/>
                  </a:cubicBezTo>
                  <a:close/>
                </a:path>
              </a:pathLst>
            </a:custGeom>
            <a:grpFill/>
            <a:ln w="14071" cap="flat">
              <a:noFill/>
              <a:prstDash val="solid"/>
              <a:miter/>
            </a:ln>
          </p:spPr>
          <p:txBody>
            <a:bodyPr rtlCol="0" anchor="ctr"/>
            <a:lstStyle/>
            <a:p>
              <a:endParaRPr lang="en-GB" dirty="0"/>
            </a:p>
          </p:txBody>
        </p:sp>
        <p:sp>
          <p:nvSpPr>
            <p:cNvPr id="558" name="Freeform: Shape 557">
              <a:extLst>
                <a:ext uri="{FF2B5EF4-FFF2-40B4-BE49-F238E27FC236}">
                  <a16:creationId xmlns:a16="http://schemas.microsoft.com/office/drawing/2014/main" id="{35C47D06-141A-44FA-BA79-72A779F24007}"/>
                </a:ext>
              </a:extLst>
            </p:cNvPr>
            <p:cNvSpPr/>
            <p:nvPr/>
          </p:nvSpPr>
          <p:spPr>
            <a:xfrm>
              <a:off x="8753490" y="1301936"/>
              <a:ext cx="45832" cy="23684"/>
            </a:xfrm>
            <a:custGeom>
              <a:avLst/>
              <a:gdLst>
                <a:gd name="connsiteX0" fmla="*/ 16545 w 45832"/>
                <a:gd name="connsiteY0" fmla="*/ 8894 h 23684"/>
                <a:gd name="connsiteX1" fmla="*/ 16545 w 45832"/>
                <a:gd name="connsiteY1" fmla="*/ 7908 h 23684"/>
                <a:gd name="connsiteX2" fmla="*/ 12037 w 45832"/>
                <a:gd name="connsiteY2" fmla="*/ 6922 h 23684"/>
                <a:gd name="connsiteX3" fmla="*/ 10065 w 45832"/>
                <a:gd name="connsiteY3" fmla="*/ 5513 h 23684"/>
                <a:gd name="connsiteX4" fmla="*/ 6684 w 45832"/>
                <a:gd name="connsiteY4" fmla="*/ 5513 h 23684"/>
                <a:gd name="connsiteX5" fmla="*/ 345 w 45832"/>
                <a:gd name="connsiteY5" fmla="*/ 11993 h 23684"/>
                <a:gd name="connsiteX6" fmla="*/ 2176 w 45832"/>
                <a:gd name="connsiteY6" fmla="*/ 11993 h 23684"/>
                <a:gd name="connsiteX7" fmla="*/ 4289 w 45832"/>
                <a:gd name="connsiteY7" fmla="*/ 16501 h 23684"/>
                <a:gd name="connsiteX8" fmla="*/ 5980 w 45832"/>
                <a:gd name="connsiteY8" fmla="*/ 21431 h 23684"/>
                <a:gd name="connsiteX9" fmla="*/ 10347 w 45832"/>
                <a:gd name="connsiteY9" fmla="*/ 23685 h 23684"/>
                <a:gd name="connsiteX10" fmla="*/ 14713 w 45832"/>
                <a:gd name="connsiteY10" fmla="*/ 20867 h 23684"/>
                <a:gd name="connsiteX11" fmla="*/ 23588 w 45832"/>
                <a:gd name="connsiteY11" fmla="*/ 15374 h 23684"/>
                <a:gd name="connsiteX12" fmla="*/ 26687 w 45832"/>
                <a:gd name="connsiteY12" fmla="*/ 11711 h 23684"/>
                <a:gd name="connsiteX13" fmla="*/ 31335 w 45832"/>
                <a:gd name="connsiteY13" fmla="*/ 8753 h 23684"/>
                <a:gd name="connsiteX14" fmla="*/ 37674 w 45832"/>
                <a:gd name="connsiteY14" fmla="*/ 8753 h 23684"/>
                <a:gd name="connsiteX15" fmla="*/ 42322 w 45832"/>
                <a:gd name="connsiteY15" fmla="*/ 6781 h 23684"/>
                <a:gd name="connsiteX16" fmla="*/ 45280 w 45832"/>
                <a:gd name="connsiteY16" fmla="*/ 3400 h 23684"/>
                <a:gd name="connsiteX17" fmla="*/ 37392 w 45832"/>
                <a:gd name="connsiteY17" fmla="*/ 161 h 23684"/>
                <a:gd name="connsiteX18" fmla="*/ 31054 w 45832"/>
                <a:gd name="connsiteY18" fmla="*/ 161 h 23684"/>
                <a:gd name="connsiteX19" fmla="*/ 28236 w 45832"/>
                <a:gd name="connsiteY19" fmla="*/ 161 h 23684"/>
                <a:gd name="connsiteX20" fmla="*/ 25841 w 45832"/>
                <a:gd name="connsiteY20" fmla="*/ 2133 h 23684"/>
                <a:gd name="connsiteX21" fmla="*/ 17249 w 45832"/>
                <a:gd name="connsiteY21" fmla="*/ 9035 h 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32" h="23684">
                  <a:moveTo>
                    <a:pt x="16545" y="8894"/>
                  </a:moveTo>
                  <a:cubicBezTo>
                    <a:pt x="16545" y="8894"/>
                    <a:pt x="16545" y="8894"/>
                    <a:pt x="16545" y="7908"/>
                  </a:cubicBezTo>
                  <a:cubicBezTo>
                    <a:pt x="16545" y="6922"/>
                    <a:pt x="13586" y="7908"/>
                    <a:pt x="12037" y="6922"/>
                  </a:cubicBezTo>
                  <a:cubicBezTo>
                    <a:pt x="10487" y="5936"/>
                    <a:pt x="11192" y="5795"/>
                    <a:pt x="10065" y="5513"/>
                  </a:cubicBezTo>
                  <a:cubicBezTo>
                    <a:pt x="8938" y="5378"/>
                    <a:pt x="7811" y="5378"/>
                    <a:pt x="6684" y="5513"/>
                  </a:cubicBezTo>
                  <a:cubicBezTo>
                    <a:pt x="2740" y="5513"/>
                    <a:pt x="-1204" y="7063"/>
                    <a:pt x="345" y="11993"/>
                  </a:cubicBezTo>
                  <a:lnTo>
                    <a:pt x="2176" y="11993"/>
                  </a:lnTo>
                  <a:cubicBezTo>
                    <a:pt x="2176" y="13683"/>
                    <a:pt x="3867" y="14951"/>
                    <a:pt x="4289" y="16501"/>
                  </a:cubicBezTo>
                  <a:cubicBezTo>
                    <a:pt x="4712" y="18050"/>
                    <a:pt x="4289" y="19741"/>
                    <a:pt x="5980" y="21431"/>
                  </a:cubicBezTo>
                  <a:cubicBezTo>
                    <a:pt x="7191" y="22585"/>
                    <a:pt x="8698" y="23366"/>
                    <a:pt x="10347" y="23685"/>
                  </a:cubicBezTo>
                  <a:cubicBezTo>
                    <a:pt x="13727" y="23685"/>
                    <a:pt x="13164" y="23685"/>
                    <a:pt x="14713" y="20867"/>
                  </a:cubicBezTo>
                  <a:cubicBezTo>
                    <a:pt x="17122" y="18267"/>
                    <a:pt x="20193" y="16368"/>
                    <a:pt x="23588" y="15374"/>
                  </a:cubicBezTo>
                  <a:cubicBezTo>
                    <a:pt x="26405" y="14247"/>
                    <a:pt x="25560" y="13965"/>
                    <a:pt x="26687" y="11711"/>
                  </a:cubicBezTo>
                  <a:cubicBezTo>
                    <a:pt x="27659" y="10020"/>
                    <a:pt x="29391" y="8914"/>
                    <a:pt x="31335" y="8753"/>
                  </a:cubicBezTo>
                  <a:cubicBezTo>
                    <a:pt x="33448" y="8539"/>
                    <a:pt x="35561" y="8539"/>
                    <a:pt x="37674" y="8753"/>
                  </a:cubicBezTo>
                  <a:cubicBezTo>
                    <a:pt x="40632" y="8753"/>
                    <a:pt x="40210" y="7908"/>
                    <a:pt x="42322" y="6781"/>
                  </a:cubicBezTo>
                  <a:cubicBezTo>
                    <a:pt x="44435" y="5654"/>
                    <a:pt x="46971" y="6781"/>
                    <a:pt x="45280" y="3400"/>
                  </a:cubicBezTo>
                  <a:cubicBezTo>
                    <a:pt x="43590" y="20"/>
                    <a:pt x="39505" y="583"/>
                    <a:pt x="37392" y="161"/>
                  </a:cubicBezTo>
                  <a:cubicBezTo>
                    <a:pt x="35279" y="-54"/>
                    <a:pt x="33166" y="-54"/>
                    <a:pt x="31054" y="161"/>
                  </a:cubicBezTo>
                  <a:lnTo>
                    <a:pt x="28236" y="161"/>
                  </a:lnTo>
                  <a:cubicBezTo>
                    <a:pt x="25701" y="161"/>
                    <a:pt x="27250" y="161"/>
                    <a:pt x="25841" y="2133"/>
                  </a:cubicBezTo>
                  <a:cubicBezTo>
                    <a:pt x="24433" y="4105"/>
                    <a:pt x="20066" y="9739"/>
                    <a:pt x="17249" y="9035"/>
                  </a:cubicBezTo>
                </a:path>
              </a:pathLst>
            </a:custGeom>
            <a:grpFill/>
            <a:ln w="14071" cap="flat">
              <a:noFill/>
              <a:prstDash val="solid"/>
              <a:miter/>
            </a:ln>
          </p:spPr>
          <p:txBody>
            <a:bodyPr rtlCol="0" anchor="ctr"/>
            <a:lstStyle/>
            <a:p>
              <a:endParaRPr lang="en-GB" dirty="0"/>
            </a:p>
          </p:txBody>
        </p:sp>
        <p:sp>
          <p:nvSpPr>
            <p:cNvPr id="559" name="Freeform: Shape 558">
              <a:extLst>
                <a:ext uri="{FF2B5EF4-FFF2-40B4-BE49-F238E27FC236}">
                  <a16:creationId xmlns:a16="http://schemas.microsoft.com/office/drawing/2014/main" id="{ACD8CC9F-B853-4982-B699-F1E94DFEC829}"/>
                </a:ext>
              </a:extLst>
            </p:cNvPr>
            <p:cNvSpPr/>
            <p:nvPr/>
          </p:nvSpPr>
          <p:spPr>
            <a:xfrm>
              <a:off x="8753490" y="1301936"/>
              <a:ext cx="45832" cy="23684"/>
            </a:xfrm>
            <a:custGeom>
              <a:avLst/>
              <a:gdLst>
                <a:gd name="connsiteX0" fmla="*/ 16545 w 45832"/>
                <a:gd name="connsiteY0" fmla="*/ 8894 h 23684"/>
                <a:gd name="connsiteX1" fmla="*/ 16545 w 45832"/>
                <a:gd name="connsiteY1" fmla="*/ 7908 h 23684"/>
                <a:gd name="connsiteX2" fmla="*/ 12037 w 45832"/>
                <a:gd name="connsiteY2" fmla="*/ 6922 h 23684"/>
                <a:gd name="connsiteX3" fmla="*/ 10065 w 45832"/>
                <a:gd name="connsiteY3" fmla="*/ 5513 h 23684"/>
                <a:gd name="connsiteX4" fmla="*/ 6684 w 45832"/>
                <a:gd name="connsiteY4" fmla="*/ 5513 h 23684"/>
                <a:gd name="connsiteX5" fmla="*/ 345 w 45832"/>
                <a:gd name="connsiteY5" fmla="*/ 11993 h 23684"/>
                <a:gd name="connsiteX6" fmla="*/ 2176 w 45832"/>
                <a:gd name="connsiteY6" fmla="*/ 11993 h 23684"/>
                <a:gd name="connsiteX7" fmla="*/ 4289 w 45832"/>
                <a:gd name="connsiteY7" fmla="*/ 16501 h 23684"/>
                <a:gd name="connsiteX8" fmla="*/ 5980 w 45832"/>
                <a:gd name="connsiteY8" fmla="*/ 21431 h 23684"/>
                <a:gd name="connsiteX9" fmla="*/ 10347 w 45832"/>
                <a:gd name="connsiteY9" fmla="*/ 23685 h 23684"/>
                <a:gd name="connsiteX10" fmla="*/ 14713 w 45832"/>
                <a:gd name="connsiteY10" fmla="*/ 20867 h 23684"/>
                <a:gd name="connsiteX11" fmla="*/ 23588 w 45832"/>
                <a:gd name="connsiteY11" fmla="*/ 15374 h 23684"/>
                <a:gd name="connsiteX12" fmla="*/ 26687 w 45832"/>
                <a:gd name="connsiteY12" fmla="*/ 11711 h 23684"/>
                <a:gd name="connsiteX13" fmla="*/ 31335 w 45832"/>
                <a:gd name="connsiteY13" fmla="*/ 8753 h 23684"/>
                <a:gd name="connsiteX14" fmla="*/ 37674 w 45832"/>
                <a:gd name="connsiteY14" fmla="*/ 8753 h 23684"/>
                <a:gd name="connsiteX15" fmla="*/ 42322 w 45832"/>
                <a:gd name="connsiteY15" fmla="*/ 6781 h 23684"/>
                <a:gd name="connsiteX16" fmla="*/ 45280 w 45832"/>
                <a:gd name="connsiteY16" fmla="*/ 3400 h 23684"/>
                <a:gd name="connsiteX17" fmla="*/ 37392 w 45832"/>
                <a:gd name="connsiteY17" fmla="*/ 161 h 23684"/>
                <a:gd name="connsiteX18" fmla="*/ 31054 w 45832"/>
                <a:gd name="connsiteY18" fmla="*/ 161 h 23684"/>
                <a:gd name="connsiteX19" fmla="*/ 28236 w 45832"/>
                <a:gd name="connsiteY19" fmla="*/ 161 h 23684"/>
                <a:gd name="connsiteX20" fmla="*/ 25841 w 45832"/>
                <a:gd name="connsiteY20" fmla="*/ 2133 h 23684"/>
                <a:gd name="connsiteX21" fmla="*/ 16545 w 45832"/>
                <a:gd name="connsiteY21" fmla="*/ 8894 h 2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832" h="23684">
                  <a:moveTo>
                    <a:pt x="16545" y="8894"/>
                  </a:moveTo>
                  <a:cubicBezTo>
                    <a:pt x="16545" y="8894"/>
                    <a:pt x="16545" y="8894"/>
                    <a:pt x="16545" y="7908"/>
                  </a:cubicBezTo>
                  <a:cubicBezTo>
                    <a:pt x="16545" y="6922"/>
                    <a:pt x="13586" y="7908"/>
                    <a:pt x="12037" y="6922"/>
                  </a:cubicBezTo>
                  <a:cubicBezTo>
                    <a:pt x="10487" y="5936"/>
                    <a:pt x="11192" y="5795"/>
                    <a:pt x="10065" y="5513"/>
                  </a:cubicBezTo>
                  <a:cubicBezTo>
                    <a:pt x="8938" y="5378"/>
                    <a:pt x="7811" y="5378"/>
                    <a:pt x="6684" y="5513"/>
                  </a:cubicBezTo>
                  <a:cubicBezTo>
                    <a:pt x="2740" y="5513"/>
                    <a:pt x="-1204" y="7063"/>
                    <a:pt x="345" y="11993"/>
                  </a:cubicBezTo>
                  <a:lnTo>
                    <a:pt x="2176" y="11993"/>
                  </a:lnTo>
                  <a:cubicBezTo>
                    <a:pt x="2176" y="13683"/>
                    <a:pt x="3867" y="14951"/>
                    <a:pt x="4289" y="16501"/>
                  </a:cubicBezTo>
                  <a:cubicBezTo>
                    <a:pt x="4712" y="18050"/>
                    <a:pt x="4289" y="19741"/>
                    <a:pt x="5980" y="21431"/>
                  </a:cubicBezTo>
                  <a:cubicBezTo>
                    <a:pt x="7191" y="22585"/>
                    <a:pt x="8698" y="23366"/>
                    <a:pt x="10347" y="23685"/>
                  </a:cubicBezTo>
                  <a:cubicBezTo>
                    <a:pt x="13727" y="23685"/>
                    <a:pt x="13164" y="23685"/>
                    <a:pt x="14713" y="20867"/>
                  </a:cubicBezTo>
                  <a:cubicBezTo>
                    <a:pt x="17122" y="18267"/>
                    <a:pt x="20193" y="16368"/>
                    <a:pt x="23588" y="15374"/>
                  </a:cubicBezTo>
                  <a:cubicBezTo>
                    <a:pt x="26405" y="14247"/>
                    <a:pt x="25560" y="13965"/>
                    <a:pt x="26687" y="11711"/>
                  </a:cubicBezTo>
                  <a:cubicBezTo>
                    <a:pt x="27659" y="10020"/>
                    <a:pt x="29391" y="8914"/>
                    <a:pt x="31335" y="8753"/>
                  </a:cubicBezTo>
                  <a:cubicBezTo>
                    <a:pt x="33448" y="8539"/>
                    <a:pt x="35561" y="8539"/>
                    <a:pt x="37674" y="8753"/>
                  </a:cubicBezTo>
                  <a:cubicBezTo>
                    <a:pt x="40632" y="8753"/>
                    <a:pt x="40210" y="7908"/>
                    <a:pt x="42322" y="6781"/>
                  </a:cubicBezTo>
                  <a:cubicBezTo>
                    <a:pt x="44435" y="5654"/>
                    <a:pt x="46971" y="6781"/>
                    <a:pt x="45280" y="3400"/>
                  </a:cubicBezTo>
                  <a:cubicBezTo>
                    <a:pt x="43590" y="20"/>
                    <a:pt x="39505" y="583"/>
                    <a:pt x="37392" y="161"/>
                  </a:cubicBezTo>
                  <a:cubicBezTo>
                    <a:pt x="35279" y="-54"/>
                    <a:pt x="33166" y="-54"/>
                    <a:pt x="31054" y="161"/>
                  </a:cubicBezTo>
                  <a:lnTo>
                    <a:pt x="28236" y="161"/>
                  </a:lnTo>
                  <a:cubicBezTo>
                    <a:pt x="25701" y="161"/>
                    <a:pt x="27250" y="161"/>
                    <a:pt x="25841" y="2133"/>
                  </a:cubicBezTo>
                  <a:cubicBezTo>
                    <a:pt x="24433" y="4105"/>
                    <a:pt x="19362" y="9598"/>
                    <a:pt x="16545" y="8894"/>
                  </a:cubicBezTo>
                  <a:close/>
                </a:path>
              </a:pathLst>
            </a:custGeom>
            <a:grpFill/>
            <a:ln w="14071" cap="flat">
              <a:noFill/>
              <a:prstDash val="solid"/>
              <a:miter/>
            </a:ln>
          </p:spPr>
          <p:txBody>
            <a:bodyPr rtlCol="0" anchor="ctr"/>
            <a:lstStyle/>
            <a:p>
              <a:endParaRPr lang="en-GB" dirty="0"/>
            </a:p>
          </p:txBody>
        </p:sp>
        <p:sp>
          <p:nvSpPr>
            <p:cNvPr id="560" name="Freeform: Shape 559">
              <a:extLst>
                <a:ext uri="{FF2B5EF4-FFF2-40B4-BE49-F238E27FC236}">
                  <a16:creationId xmlns:a16="http://schemas.microsoft.com/office/drawing/2014/main" id="{C3ED4C6F-59B8-4798-AA00-C8BF589EF1C5}"/>
                </a:ext>
              </a:extLst>
            </p:cNvPr>
            <p:cNvSpPr/>
            <p:nvPr/>
          </p:nvSpPr>
          <p:spPr>
            <a:xfrm>
              <a:off x="10615323" y="1772862"/>
              <a:ext cx="98343" cy="285670"/>
            </a:xfrm>
            <a:custGeom>
              <a:avLst/>
              <a:gdLst>
                <a:gd name="connsiteX0" fmla="*/ 8050 w 98343"/>
                <a:gd name="connsiteY0" fmla="*/ 0 h 285670"/>
                <a:gd name="connsiteX1" fmla="*/ 3261 w 98343"/>
                <a:gd name="connsiteY1" fmla="*/ 8874 h 285670"/>
                <a:gd name="connsiteX2" fmla="*/ 3261 w 98343"/>
                <a:gd name="connsiteY2" fmla="*/ 21975 h 285670"/>
                <a:gd name="connsiteX3" fmla="*/ 444 w 98343"/>
                <a:gd name="connsiteY3" fmla="*/ 32821 h 285670"/>
                <a:gd name="connsiteX4" fmla="*/ 444 w 98343"/>
                <a:gd name="connsiteY4" fmla="*/ 46908 h 285670"/>
                <a:gd name="connsiteX5" fmla="*/ 3120 w 98343"/>
                <a:gd name="connsiteY5" fmla="*/ 57895 h 285670"/>
                <a:gd name="connsiteX6" fmla="*/ 10868 w 98343"/>
                <a:gd name="connsiteY6" fmla="*/ 66628 h 285670"/>
                <a:gd name="connsiteX7" fmla="*/ 10868 w 98343"/>
                <a:gd name="connsiteY7" fmla="*/ 71559 h 285670"/>
                <a:gd name="connsiteX8" fmla="*/ 12981 w 98343"/>
                <a:gd name="connsiteY8" fmla="*/ 77616 h 285670"/>
                <a:gd name="connsiteX9" fmla="*/ 21291 w 98343"/>
                <a:gd name="connsiteY9" fmla="*/ 88462 h 285670"/>
                <a:gd name="connsiteX10" fmla="*/ 22278 w 98343"/>
                <a:gd name="connsiteY10" fmla="*/ 92970 h 285670"/>
                <a:gd name="connsiteX11" fmla="*/ 29602 w 98343"/>
                <a:gd name="connsiteY11" fmla="*/ 93815 h 285670"/>
                <a:gd name="connsiteX12" fmla="*/ 31997 w 98343"/>
                <a:gd name="connsiteY12" fmla="*/ 115508 h 285670"/>
                <a:gd name="connsiteX13" fmla="*/ 35660 w 98343"/>
                <a:gd name="connsiteY13" fmla="*/ 123537 h 285670"/>
                <a:gd name="connsiteX14" fmla="*/ 29321 w 98343"/>
                <a:gd name="connsiteY14" fmla="*/ 133820 h 285670"/>
                <a:gd name="connsiteX15" fmla="*/ 27208 w 98343"/>
                <a:gd name="connsiteY15" fmla="*/ 142695 h 285670"/>
                <a:gd name="connsiteX16" fmla="*/ 25095 w 98343"/>
                <a:gd name="connsiteY16" fmla="*/ 151569 h 285670"/>
                <a:gd name="connsiteX17" fmla="*/ 25095 w 98343"/>
                <a:gd name="connsiteY17" fmla="*/ 175093 h 285670"/>
                <a:gd name="connsiteX18" fmla="*/ 29602 w 98343"/>
                <a:gd name="connsiteY18" fmla="*/ 176079 h 285670"/>
                <a:gd name="connsiteX19" fmla="*/ 30729 w 98343"/>
                <a:gd name="connsiteY19" fmla="*/ 180587 h 285670"/>
                <a:gd name="connsiteX20" fmla="*/ 38195 w 98343"/>
                <a:gd name="connsiteY20" fmla="*/ 200449 h 285670"/>
                <a:gd name="connsiteX21" fmla="*/ 41153 w 98343"/>
                <a:gd name="connsiteY21" fmla="*/ 211295 h 285670"/>
                <a:gd name="connsiteX22" fmla="*/ 41153 w 98343"/>
                <a:gd name="connsiteY22" fmla="*/ 225381 h 285670"/>
                <a:gd name="connsiteX23" fmla="*/ 41153 w 98343"/>
                <a:gd name="connsiteY23" fmla="*/ 238623 h 285670"/>
                <a:gd name="connsiteX24" fmla="*/ 54394 w 98343"/>
                <a:gd name="connsiteY24" fmla="*/ 238623 h 285670"/>
                <a:gd name="connsiteX25" fmla="*/ 65523 w 98343"/>
                <a:gd name="connsiteY25" fmla="*/ 259752 h 285670"/>
                <a:gd name="connsiteX26" fmla="*/ 67917 w 98343"/>
                <a:gd name="connsiteY26" fmla="*/ 268626 h 285670"/>
                <a:gd name="connsiteX27" fmla="*/ 75805 w 98343"/>
                <a:gd name="connsiteY27" fmla="*/ 269613 h 285670"/>
                <a:gd name="connsiteX28" fmla="*/ 89892 w 98343"/>
                <a:gd name="connsiteY28" fmla="*/ 285671 h 285670"/>
                <a:gd name="connsiteX29" fmla="*/ 98344 w 98343"/>
                <a:gd name="connsiteY29" fmla="*/ 280177 h 285670"/>
                <a:gd name="connsiteX30" fmla="*/ 94822 w 98343"/>
                <a:gd name="connsiteY30" fmla="*/ 269472 h 285670"/>
                <a:gd name="connsiteX31" fmla="*/ 89892 w 98343"/>
                <a:gd name="connsiteY31" fmla="*/ 269472 h 285670"/>
                <a:gd name="connsiteX32" fmla="*/ 84257 w 98343"/>
                <a:gd name="connsiteY32" fmla="*/ 266795 h 285670"/>
                <a:gd name="connsiteX33" fmla="*/ 78200 w 98343"/>
                <a:gd name="connsiteY33" fmla="*/ 259189 h 285670"/>
                <a:gd name="connsiteX34" fmla="*/ 76228 w 98343"/>
                <a:gd name="connsiteY34" fmla="*/ 247497 h 285670"/>
                <a:gd name="connsiteX35" fmla="*/ 72988 w 98343"/>
                <a:gd name="connsiteY35" fmla="*/ 234256 h 285670"/>
                <a:gd name="connsiteX36" fmla="*/ 68340 w 98343"/>
                <a:gd name="connsiteY36" fmla="*/ 233411 h 285670"/>
                <a:gd name="connsiteX37" fmla="*/ 65804 w 98343"/>
                <a:gd name="connsiteY37" fmla="*/ 224959 h 285670"/>
                <a:gd name="connsiteX38" fmla="*/ 64678 w 98343"/>
                <a:gd name="connsiteY38" fmla="*/ 212422 h 285670"/>
                <a:gd name="connsiteX39" fmla="*/ 60311 w 98343"/>
                <a:gd name="connsiteY39" fmla="*/ 211436 h 285670"/>
                <a:gd name="connsiteX40" fmla="*/ 53549 w 98343"/>
                <a:gd name="connsiteY40" fmla="*/ 201716 h 285670"/>
                <a:gd name="connsiteX41" fmla="*/ 51577 w 98343"/>
                <a:gd name="connsiteY41" fmla="*/ 184531 h 285670"/>
                <a:gd name="connsiteX42" fmla="*/ 59747 w 98343"/>
                <a:gd name="connsiteY42" fmla="*/ 176361 h 285670"/>
                <a:gd name="connsiteX43" fmla="*/ 67777 w 98343"/>
                <a:gd name="connsiteY43" fmla="*/ 165233 h 285670"/>
                <a:gd name="connsiteX44" fmla="*/ 70735 w 98343"/>
                <a:gd name="connsiteY44" fmla="*/ 151146 h 285670"/>
                <a:gd name="connsiteX45" fmla="*/ 60311 w 98343"/>
                <a:gd name="connsiteY45" fmla="*/ 137060 h 285670"/>
                <a:gd name="connsiteX46" fmla="*/ 52141 w 98343"/>
                <a:gd name="connsiteY46" fmla="*/ 126214 h 285670"/>
                <a:gd name="connsiteX47" fmla="*/ 52141 w 98343"/>
                <a:gd name="connsiteY47" fmla="*/ 118466 h 285670"/>
                <a:gd name="connsiteX48" fmla="*/ 49183 w 98343"/>
                <a:gd name="connsiteY48" fmla="*/ 110437 h 285670"/>
                <a:gd name="connsiteX49" fmla="*/ 49183 w 98343"/>
                <a:gd name="connsiteY49" fmla="*/ 102126 h 285670"/>
                <a:gd name="connsiteX50" fmla="*/ 47070 w 98343"/>
                <a:gd name="connsiteY50" fmla="*/ 96210 h 285670"/>
                <a:gd name="connsiteX51" fmla="*/ 45943 w 98343"/>
                <a:gd name="connsiteY51" fmla="*/ 89026 h 285670"/>
                <a:gd name="connsiteX52" fmla="*/ 38759 w 98343"/>
                <a:gd name="connsiteY52" fmla="*/ 85222 h 285670"/>
                <a:gd name="connsiteX53" fmla="*/ 33546 w 98343"/>
                <a:gd name="connsiteY53" fmla="*/ 74094 h 285670"/>
                <a:gd name="connsiteX54" fmla="*/ 29884 w 98343"/>
                <a:gd name="connsiteY54" fmla="*/ 69446 h 285670"/>
                <a:gd name="connsiteX55" fmla="*/ 29884 w 98343"/>
                <a:gd name="connsiteY55" fmla="*/ 58318 h 285670"/>
                <a:gd name="connsiteX56" fmla="*/ 24954 w 98343"/>
                <a:gd name="connsiteY56" fmla="*/ 46767 h 285670"/>
                <a:gd name="connsiteX57" fmla="*/ 23827 w 98343"/>
                <a:gd name="connsiteY57" fmla="*/ 39864 h 285670"/>
                <a:gd name="connsiteX58" fmla="*/ 19601 w 98343"/>
                <a:gd name="connsiteY58" fmla="*/ 33103 h 285670"/>
                <a:gd name="connsiteX59" fmla="*/ 16784 w 98343"/>
                <a:gd name="connsiteY59" fmla="*/ 16622 h 285670"/>
                <a:gd name="connsiteX60" fmla="*/ 7910 w 98343"/>
                <a:gd name="connsiteY60" fmla="*/ 845 h 2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343" h="285670">
                  <a:moveTo>
                    <a:pt x="8050" y="0"/>
                  </a:moveTo>
                  <a:cubicBezTo>
                    <a:pt x="6233" y="2837"/>
                    <a:pt x="4641" y="5802"/>
                    <a:pt x="3261" y="8874"/>
                  </a:cubicBezTo>
                  <a:cubicBezTo>
                    <a:pt x="2909" y="13234"/>
                    <a:pt x="2909" y="17615"/>
                    <a:pt x="3261" y="21975"/>
                  </a:cubicBezTo>
                  <a:cubicBezTo>
                    <a:pt x="3261" y="26341"/>
                    <a:pt x="1007" y="28454"/>
                    <a:pt x="444" y="32821"/>
                  </a:cubicBezTo>
                  <a:cubicBezTo>
                    <a:pt x="-148" y="37498"/>
                    <a:pt x="-148" y="42231"/>
                    <a:pt x="444" y="46908"/>
                  </a:cubicBezTo>
                  <a:cubicBezTo>
                    <a:pt x="867" y="50669"/>
                    <a:pt x="1768" y="54361"/>
                    <a:pt x="3120" y="57895"/>
                  </a:cubicBezTo>
                  <a:cubicBezTo>
                    <a:pt x="4951" y="61698"/>
                    <a:pt x="9036" y="63529"/>
                    <a:pt x="10868" y="66628"/>
                  </a:cubicBezTo>
                  <a:cubicBezTo>
                    <a:pt x="11501" y="68210"/>
                    <a:pt x="11501" y="69977"/>
                    <a:pt x="10868" y="71559"/>
                  </a:cubicBezTo>
                  <a:lnTo>
                    <a:pt x="12981" y="77616"/>
                  </a:lnTo>
                  <a:cubicBezTo>
                    <a:pt x="14389" y="82405"/>
                    <a:pt x="14812" y="88603"/>
                    <a:pt x="21291" y="88462"/>
                  </a:cubicBezTo>
                  <a:cubicBezTo>
                    <a:pt x="21291" y="90012"/>
                    <a:pt x="21996" y="91420"/>
                    <a:pt x="22278" y="92970"/>
                  </a:cubicBezTo>
                  <a:cubicBezTo>
                    <a:pt x="24700" y="93391"/>
                    <a:pt x="27152" y="93673"/>
                    <a:pt x="29602" y="93815"/>
                  </a:cubicBezTo>
                  <a:cubicBezTo>
                    <a:pt x="31434" y="101140"/>
                    <a:pt x="28335" y="107901"/>
                    <a:pt x="31997" y="115508"/>
                  </a:cubicBezTo>
                  <a:cubicBezTo>
                    <a:pt x="33828" y="119030"/>
                    <a:pt x="35941" y="118889"/>
                    <a:pt x="35660" y="123537"/>
                  </a:cubicBezTo>
                  <a:cubicBezTo>
                    <a:pt x="35378" y="128186"/>
                    <a:pt x="30870" y="130721"/>
                    <a:pt x="29321" y="133820"/>
                  </a:cubicBezTo>
                  <a:cubicBezTo>
                    <a:pt x="27729" y="136497"/>
                    <a:pt x="26996" y="139590"/>
                    <a:pt x="27208" y="142695"/>
                  </a:cubicBezTo>
                  <a:cubicBezTo>
                    <a:pt x="27053" y="145757"/>
                    <a:pt x="26334" y="148766"/>
                    <a:pt x="25095" y="151569"/>
                  </a:cubicBezTo>
                  <a:cubicBezTo>
                    <a:pt x="23545" y="159333"/>
                    <a:pt x="23545" y="167329"/>
                    <a:pt x="25095" y="175093"/>
                  </a:cubicBezTo>
                  <a:lnTo>
                    <a:pt x="29602" y="176079"/>
                  </a:lnTo>
                  <a:cubicBezTo>
                    <a:pt x="29602" y="177629"/>
                    <a:pt x="30307" y="179037"/>
                    <a:pt x="30729" y="180587"/>
                  </a:cubicBezTo>
                  <a:cubicBezTo>
                    <a:pt x="42562" y="181573"/>
                    <a:pt x="36364" y="192983"/>
                    <a:pt x="38195" y="200449"/>
                  </a:cubicBezTo>
                  <a:cubicBezTo>
                    <a:pt x="39322" y="204815"/>
                    <a:pt x="41153" y="205942"/>
                    <a:pt x="41153" y="211295"/>
                  </a:cubicBezTo>
                  <a:cubicBezTo>
                    <a:pt x="41153" y="216648"/>
                    <a:pt x="41153" y="220310"/>
                    <a:pt x="41153" y="225381"/>
                  </a:cubicBezTo>
                  <a:cubicBezTo>
                    <a:pt x="41153" y="230452"/>
                    <a:pt x="39604" y="236650"/>
                    <a:pt x="41153" y="238623"/>
                  </a:cubicBezTo>
                  <a:cubicBezTo>
                    <a:pt x="42703" y="240595"/>
                    <a:pt x="51295" y="238623"/>
                    <a:pt x="54394" y="238623"/>
                  </a:cubicBezTo>
                  <a:cubicBezTo>
                    <a:pt x="62001" y="240595"/>
                    <a:pt x="65241" y="252709"/>
                    <a:pt x="65523" y="259752"/>
                  </a:cubicBezTo>
                  <a:cubicBezTo>
                    <a:pt x="65523" y="263414"/>
                    <a:pt x="64114" y="266232"/>
                    <a:pt x="67917" y="268626"/>
                  </a:cubicBezTo>
                  <a:cubicBezTo>
                    <a:pt x="71721" y="271021"/>
                    <a:pt x="73270" y="268626"/>
                    <a:pt x="75805" y="269613"/>
                  </a:cubicBezTo>
                  <a:cubicBezTo>
                    <a:pt x="81158" y="272852"/>
                    <a:pt x="82708" y="285107"/>
                    <a:pt x="89892" y="285671"/>
                  </a:cubicBezTo>
                  <a:cubicBezTo>
                    <a:pt x="93230" y="284798"/>
                    <a:pt x="96202" y="282882"/>
                    <a:pt x="98344" y="280177"/>
                  </a:cubicBezTo>
                  <a:cubicBezTo>
                    <a:pt x="98118" y="276360"/>
                    <a:pt x="96907" y="272669"/>
                    <a:pt x="94822" y="269472"/>
                  </a:cubicBezTo>
                  <a:cubicBezTo>
                    <a:pt x="93259" y="268767"/>
                    <a:pt x="91456" y="268767"/>
                    <a:pt x="89892" y="269472"/>
                  </a:cubicBezTo>
                  <a:cubicBezTo>
                    <a:pt x="85807" y="267500"/>
                    <a:pt x="87356" y="269472"/>
                    <a:pt x="84257" y="266795"/>
                  </a:cubicBezTo>
                  <a:cubicBezTo>
                    <a:pt x="82074" y="264401"/>
                    <a:pt x="80046" y="261865"/>
                    <a:pt x="78200" y="259189"/>
                  </a:cubicBezTo>
                  <a:cubicBezTo>
                    <a:pt x="75383" y="255103"/>
                    <a:pt x="76792" y="252286"/>
                    <a:pt x="76228" y="247497"/>
                  </a:cubicBezTo>
                  <a:cubicBezTo>
                    <a:pt x="75665" y="242708"/>
                    <a:pt x="73552" y="239468"/>
                    <a:pt x="72988" y="234256"/>
                  </a:cubicBezTo>
                  <a:lnTo>
                    <a:pt x="68340" y="233411"/>
                  </a:lnTo>
                  <a:cubicBezTo>
                    <a:pt x="67664" y="230551"/>
                    <a:pt x="66805" y="227720"/>
                    <a:pt x="65804" y="224959"/>
                  </a:cubicBezTo>
                  <a:cubicBezTo>
                    <a:pt x="65635" y="220761"/>
                    <a:pt x="65269" y="216577"/>
                    <a:pt x="64678" y="212422"/>
                  </a:cubicBezTo>
                  <a:lnTo>
                    <a:pt x="60311" y="211436"/>
                  </a:lnTo>
                  <a:cubicBezTo>
                    <a:pt x="60311" y="206224"/>
                    <a:pt x="56085" y="205379"/>
                    <a:pt x="53549" y="201716"/>
                  </a:cubicBezTo>
                  <a:cubicBezTo>
                    <a:pt x="51169" y="196320"/>
                    <a:pt x="50479" y="190328"/>
                    <a:pt x="51577" y="184531"/>
                  </a:cubicBezTo>
                  <a:cubicBezTo>
                    <a:pt x="51577" y="176643"/>
                    <a:pt x="51577" y="176079"/>
                    <a:pt x="59747" y="176361"/>
                  </a:cubicBezTo>
                  <a:cubicBezTo>
                    <a:pt x="71016" y="176361"/>
                    <a:pt x="65804" y="173544"/>
                    <a:pt x="67777" y="165233"/>
                  </a:cubicBezTo>
                  <a:cubicBezTo>
                    <a:pt x="69044" y="160162"/>
                    <a:pt x="71580" y="157767"/>
                    <a:pt x="70735" y="151146"/>
                  </a:cubicBezTo>
                  <a:cubicBezTo>
                    <a:pt x="69889" y="144526"/>
                    <a:pt x="65663" y="141286"/>
                    <a:pt x="60311" y="137060"/>
                  </a:cubicBezTo>
                  <a:cubicBezTo>
                    <a:pt x="56648" y="134260"/>
                    <a:pt x="53817" y="130508"/>
                    <a:pt x="52141" y="126214"/>
                  </a:cubicBezTo>
                  <a:cubicBezTo>
                    <a:pt x="51295" y="123537"/>
                    <a:pt x="52141" y="121143"/>
                    <a:pt x="52141" y="118466"/>
                  </a:cubicBezTo>
                  <a:cubicBezTo>
                    <a:pt x="52141" y="115790"/>
                    <a:pt x="49605" y="114240"/>
                    <a:pt x="49183" y="110437"/>
                  </a:cubicBezTo>
                  <a:cubicBezTo>
                    <a:pt x="48760" y="106634"/>
                    <a:pt x="49183" y="104802"/>
                    <a:pt x="49183" y="102126"/>
                  </a:cubicBezTo>
                  <a:cubicBezTo>
                    <a:pt x="49183" y="99450"/>
                    <a:pt x="47633" y="98323"/>
                    <a:pt x="47070" y="96210"/>
                  </a:cubicBezTo>
                  <a:cubicBezTo>
                    <a:pt x="46506" y="94097"/>
                    <a:pt x="47070" y="90857"/>
                    <a:pt x="45943" y="89026"/>
                  </a:cubicBezTo>
                  <a:cubicBezTo>
                    <a:pt x="44816" y="87194"/>
                    <a:pt x="40731" y="87194"/>
                    <a:pt x="38759" y="85222"/>
                  </a:cubicBezTo>
                  <a:cubicBezTo>
                    <a:pt x="36744" y="81650"/>
                    <a:pt x="34998" y="77930"/>
                    <a:pt x="33546" y="74094"/>
                  </a:cubicBezTo>
                  <a:cubicBezTo>
                    <a:pt x="32138" y="71981"/>
                    <a:pt x="30729" y="72263"/>
                    <a:pt x="29884" y="69446"/>
                  </a:cubicBezTo>
                  <a:cubicBezTo>
                    <a:pt x="29602" y="65741"/>
                    <a:pt x="29602" y="62022"/>
                    <a:pt x="29884" y="58318"/>
                  </a:cubicBezTo>
                  <a:cubicBezTo>
                    <a:pt x="29884" y="53528"/>
                    <a:pt x="26503" y="51133"/>
                    <a:pt x="24954" y="46767"/>
                  </a:cubicBezTo>
                  <a:cubicBezTo>
                    <a:pt x="23404" y="42400"/>
                    <a:pt x="24954" y="42259"/>
                    <a:pt x="23827" y="39864"/>
                  </a:cubicBezTo>
                  <a:cubicBezTo>
                    <a:pt x="22700" y="37470"/>
                    <a:pt x="20165" y="35075"/>
                    <a:pt x="19601" y="33103"/>
                  </a:cubicBezTo>
                  <a:cubicBezTo>
                    <a:pt x="17770" y="27328"/>
                    <a:pt x="19601" y="21975"/>
                    <a:pt x="16784" y="16622"/>
                  </a:cubicBezTo>
                  <a:cubicBezTo>
                    <a:pt x="13967" y="11269"/>
                    <a:pt x="6783" y="5353"/>
                    <a:pt x="7910" y="845"/>
                  </a:cubicBezTo>
                </a:path>
              </a:pathLst>
            </a:custGeom>
            <a:grpFill/>
            <a:ln w="14071" cap="flat">
              <a:noFill/>
              <a:prstDash val="solid"/>
              <a:miter/>
            </a:ln>
          </p:spPr>
          <p:txBody>
            <a:bodyPr rtlCol="0" anchor="ctr"/>
            <a:lstStyle/>
            <a:p>
              <a:endParaRPr lang="en-GB" dirty="0"/>
            </a:p>
          </p:txBody>
        </p:sp>
        <p:sp>
          <p:nvSpPr>
            <p:cNvPr id="561" name="Freeform: Shape 560">
              <a:extLst>
                <a:ext uri="{FF2B5EF4-FFF2-40B4-BE49-F238E27FC236}">
                  <a16:creationId xmlns:a16="http://schemas.microsoft.com/office/drawing/2014/main" id="{FEB9B11B-F060-4FC1-A6D8-EDF3C8C49057}"/>
                </a:ext>
              </a:extLst>
            </p:cNvPr>
            <p:cNvSpPr/>
            <p:nvPr/>
          </p:nvSpPr>
          <p:spPr>
            <a:xfrm>
              <a:off x="10615323" y="1772862"/>
              <a:ext cx="98343" cy="285670"/>
            </a:xfrm>
            <a:custGeom>
              <a:avLst/>
              <a:gdLst>
                <a:gd name="connsiteX0" fmla="*/ 8050 w 98343"/>
                <a:gd name="connsiteY0" fmla="*/ 0 h 285670"/>
                <a:gd name="connsiteX1" fmla="*/ 3261 w 98343"/>
                <a:gd name="connsiteY1" fmla="*/ 8874 h 285670"/>
                <a:gd name="connsiteX2" fmla="*/ 3261 w 98343"/>
                <a:gd name="connsiteY2" fmla="*/ 21975 h 285670"/>
                <a:gd name="connsiteX3" fmla="*/ 444 w 98343"/>
                <a:gd name="connsiteY3" fmla="*/ 32821 h 285670"/>
                <a:gd name="connsiteX4" fmla="*/ 444 w 98343"/>
                <a:gd name="connsiteY4" fmla="*/ 46908 h 285670"/>
                <a:gd name="connsiteX5" fmla="*/ 3120 w 98343"/>
                <a:gd name="connsiteY5" fmla="*/ 57895 h 285670"/>
                <a:gd name="connsiteX6" fmla="*/ 10868 w 98343"/>
                <a:gd name="connsiteY6" fmla="*/ 66628 h 285670"/>
                <a:gd name="connsiteX7" fmla="*/ 10868 w 98343"/>
                <a:gd name="connsiteY7" fmla="*/ 71559 h 285670"/>
                <a:gd name="connsiteX8" fmla="*/ 12981 w 98343"/>
                <a:gd name="connsiteY8" fmla="*/ 77616 h 285670"/>
                <a:gd name="connsiteX9" fmla="*/ 21291 w 98343"/>
                <a:gd name="connsiteY9" fmla="*/ 88462 h 285670"/>
                <a:gd name="connsiteX10" fmla="*/ 22278 w 98343"/>
                <a:gd name="connsiteY10" fmla="*/ 92970 h 285670"/>
                <a:gd name="connsiteX11" fmla="*/ 29602 w 98343"/>
                <a:gd name="connsiteY11" fmla="*/ 93815 h 285670"/>
                <a:gd name="connsiteX12" fmla="*/ 31997 w 98343"/>
                <a:gd name="connsiteY12" fmla="*/ 115508 h 285670"/>
                <a:gd name="connsiteX13" fmla="*/ 35660 w 98343"/>
                <a:gd name="connsiteY13" fmla="*/ 123537 h 285670"/>
                <a:gd name="connsiteX14" fmla="*/ 29321 w 98343"/>
                <a:gd name="connsiteY14" fmla="*/ 133820 h 285670"/>
                <a:gd name="connsiteX15" fmla="*/ 27208 w 98343"/>
                <a:gd name="connsiteY15" fmla="*/ 142695 h 285670"/>
                <a:gd name="connsiteX16" fmla="*/ 25095 w 98343"/>
                <a:gd name="connsiteY16" fmla="*/ 151569 h 285670"/>
                <a:gd name="connsiteX17" fmla="*/ 25095 w 98343"/>
                <a:gd name="connsiteY17" fmla="*/ 175093 h 285670"/>
                <a:gd name="connsiteX18" fmla="*/ 29602 w 98343"/>
                <a:gd name="connsiteY18" fmla="*/ 176079 h 285670"/>
                <a:gd name="connsiteX19" fmla="*/ 30729 w 98343"/>
                <a:gd name="connsiteY19" fmla="*/ 180587 h 285670"/>
                <a:gd name="connsiteX20" fmla="*/ 38195 w 98343"/>
                <a:gd name="connsiteY20" fmla="*/ 200449 h 285670"/>
                <a:gd name="connsiteX21" fmla="*/ 41153 w 98343"/>
                <a:gd name="connsiteY21" fmla="*/ 211295 h 285670"/>
                <a:gd name="connsiteX22" fmla="*/ 41153 w 98343"/>
                <a:gd name="connsiteY22" fmla="*/ 225381 h 285670"/>
                <a:gd name="connsiteX23" fmla="*/ 41153 w 98343"/>
                <a:gd name="connsiteY23" fmla="*/ 238623 h 285670"/>
                <a:gd name="connsiteX24" fmla="*/ 54394 w 98343"/>
                <a:gd name="connsiteY24" fmla="*/ 238623 h 285670"/>
                <a:gd name="connsiteX25" fmla="*/ 65523 w 98343"/>
                <a:gd name="connsiteY25" fmla="*/ 259752 h 285670"/>
                <a:gd name="connsiteX26" fmla="*/ 67917 w 98343"/>
                <a:gd name="connsiteY26" fmla="*/ 268626 h 285670"/>
                <a:gd name="connsiteX27" fmla="*/ 75805 w 98343"/>
                <a:gd name="connsiteY27" fmla="*/ 269613 h 285670"/>
                <a:gd name="connsiteX28" fmla="*/ 89892 w 98343"/>
                <a:gd name="connsiteY28" fmla="*/ 285671 h 285670"/>
                <a:gd name="connsiteX29" fmla="*/ 98344 w 98343"/>
                <a:gd name="connsiteY29" fmla="*/ 280177 h 285670"/>
                <a:gd name="connsiteX30" fmla="*/ 94822 w 98343"/>
                <a:gd name="connsiteY30" fmla="*/ 269472 h 285670"/>
                <a:gd name="connsiteX31" fmla="*/ 89892 w 98343"/>
                <a:gd name="connsiteY31" fmla="*/ 269472 h 285670"/>
                <a:gd name="connsiteX32" fmla="*/ 84257 w 98343"/>
                <a:gd name="connsiteY32" fmla="*/ 266795 h 285670"/>
                <a:gd name="connsiteX33" fmla="*/ 78200 w 98343"/>
                <a:gd name="connsiteY33" fmla="*/ 259189 h 285670"/>
                <a:gd name="connsiteX34" fmla="*/ 76228 w 98343"/>
                <a:gd name="connsiteY34" fmla="*/ 247497 h 285670"/>
                <a:gd name="connsiteX35" fmla="*/ 72988 w 98343"/>
                <a:gd name="connsiteY35" fmla="*/ 234256 h 285670"/>
                <a:gd name="connsiteX36" fmla="*/ 68340 w 98343"/>
                <a:gd name="connsiteY36" fmla="*/ 233411 h 285670"/>
                <a:gd name="connsiteX37" fmla="*/ 65804 w 98343"/>
                <a:gd name="connsiteY37" fmla="*/ 224959 h 285670"/>
                <a:gd name="connsiteX38" fmla="*/ 64678 w 98343"/>
                <a:gd name="connsiteY38" fmla="*/ 212422 h 285670"/>
                <a:gd name="connsiteX39" fmla="*/ 60311 w 98343"/>
                <a:gd name="connsiteY39" fmla="*/ 211436 h 285670"/>
                <a:gd name="connsiteX40" fmla="*/ 53549 w 98343"/>
                <a:gd name="connsiteY40" fmla="*/ 201716 h 285670"/>
                <a:gd name="connsiteX41" fmla="*/ 51577 w 98343"/>
                <a:gd name="connsiteY41" fmla="*/ 184531 h 285670"/>
                <a:gd name="connsiteX42" fmla="*/ 59747 w 98343"/>
                <a:gd name="connsiteY42" fmla="*/ 176361 h 285670"/>
                <a:gd name="connsiteX43" fmla="*/ 67777 w 98343"/>
                <a:gd name="connsiteY43" fmla="*/ 165233 h 285670"/>
                <a:gd name="connsiteX44" fmla="*/ 70735 w 98343"/>
                <a:gd name="connsiteY44" fmla="*/ 151146 h 285670"/>
                <a:gd name="connsiteX45" fmla="*/ 60311 w 98343"/>
                <a:gd name="connsiteY45" fmla="*/ 137060 h 285670"/>
                <a:gd name="connsiteX46" fmla="*/ 52141 w 98343"/>
                <a:gd name="connsiteY46" fmla="*/ 126214 h 285670"/>
                <a:gd name="connsiteX47" fmla="*/ 52141 w 98343"/>
                <a:gd name="connsiteY47" fmla="*/ 118466 h 285670"/>
                <a:gd name="connsiteX48" fmla="*/ 49183 w 98343"/>
                <a:gd name="connsiteY48" fmla="*/ 110437 h 285670"/>
                <a:gd name="connsiteX49" fmla="*/ 49183 w 98343"/>
                <a:gd name="connsiteY49" fmla="*/ 102126 h 285670"/>
                <a:gd name="connsiteX50" fmla="*/ 47070 w 98343"/>
                <a:gd name="connsiteY50" fmla="*/ 96210 h 285670"/>
                <a:gd name="connsiteX51" fmla="*/ 45943 w 98343"/>
                <a:gd name="connsiteY51" fmla="*/ 89026 h 285670"/>
                <a:gd name="connsiteX52" fmla="*/ 38759 w 98343"/>
                <a:gd name="connsiteY52" fmla="*/ 85222 h 285670"/>
                <a:gd name="connsiteX53" fmla="*/ 33546 w 98343"/>
                <a:gd name="connsiteY53" fmla="*/ 74094 h 285670"/>
                <a:gd name="connsiteX54" fmla="*/ 29884 w 98343"/>
                <a:gd name="connsiteY54" fmla="*/ 69446 h 285670"/>
                <a:gd name="connsiteX55" fmla="*/ 29884 w 98343"/>
                <a:gd name="connsiteY55" fmla="*/ 58318 h 285670"/>
                <a:gd name="connsiteX56" fmla="*/ 24954 w 98343"/>
                <a:gd name="connsiteY56" fmla="*/ 46767 h 285670"/>
                <a:gd name="connsiteX57" fmla="*/ 23827 w 98343"/>
                <a:gd name="connsiteY57" fmla="*/ 39864 h 285670"/>
                <a:gd name="connsiteX58" fmla="*/ 19601 w 98343"/>
                <a:gd name="connsiteY58" fmla="*/ 33103 h 285670"/>
                <a:gd name="connsiteX59" fmla="*/ 16784 w 98343"/>
                <a:gd name="connsiteY59" fmla="*/ 16622 h 285670"/>
                <a:gd name="connsiteX60" fmla="*/ 8050 w 98343"/>
                <a:gd name="connsiteY60" fmla="*/ 0 h 28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98343" h="285670">
                  <a:moveTo>
                    <a:pt x="8050" y="0"/>
                  </a:moveTo>
                  <a:cubicBezTo>
                    <a:pt x="6233" y="2837"/>
                    <a:pt x="4641" y="5802"/>
                    <a:pt x="3261" y="8874"/>
                  </a:cubicBezTo>
                  <a:cubicBezTo>
                    <a:pt x="2909" y="13234"/>
                    <a:pt x="2909" y="17615"/>
                    <a:pt x="3261" y="21975"/>
                  </a:cubicBezTo>
                  <a:cubicBezTo>
                    <a:pt x="3261" y="26341"/>
                    <a:pt x="1007" y="28454"/>
                    <a:pt x="444" y="32821"/>
                  </a:cubicBezTo>
                  <a:cubicBezTo>
                    <a:pt x="-148" y="37498"/>
                    <a:pt x="-148" y="42231"/>
                    <a:pt x="444" y="46908"/>
                  </a:cubicBezTo>
                  <a:cubicBezTo>
                    <a:pt x="867" y="50669"/>
                    <a:pt x="1768" y="54361"/>
                    <a:pt x="3120" y="57895"/>
                  </a:cubicBezTo>
                  <a:cubicBezTo>
                    <a:pt x="4951" y="61698"/>
                    <a:pt x="9036" y="63529"/>
                    <a:pt x="10868" y="66628"/>
                  </a:cubicBezTo>
                  <a:cubicBezTo>
                    <a:pt x="11501" y="68210"/>
                    <a:pt x="11501" y="69977"/>
                    <a:pt x="10868" y="71559"/>
                  </a:cubicBezTo>
                  <a:lnTo>
                    <a:pt x="12981" y="77616"/>
                  </a:lnTo>
                  <a:cubicBezTo>
                    <a:pt x="14389" y="82405"/>
                    <a:pt x="14812" y="88603"/>
                    <a:pt x="21291" y="88462"/>
                  </a:cubicBezTo>
                  <a:cubicBezTo>
                    <a:pt x="21291" y="90012"/>
                    <a:pt x="21996" y="91420"/>
                    <a:pt x="22278" y="92970"/>
                  </a:cubicBezTo>
                  <a:cubicBezTo>
                    <a:pt x="24700" y="93391"/>
                    <a:pt x="27152" y="93673"/>
                    <a:pt x="29602" y="93815"/>
                  </a:cubicBezTo>
                  <a:cubicBezTo>
                    <a:pt x="31434" y="101140"/>
                    <a:pt x="28335" y="107901"/>
                    <a:pt x="31997" y="115508"/>
                  </a:cubicBezTo>
                  <a:cubicBezTo>
                    <a:pt x="33828" y="119030"/>
                    <a:pt x="35941" y="118889"/>
                    <a:pt x="35660" y="123537"/>
                  </a:cubicBezTo>
                  <a:cubicBezTo>
                    <a:pt x="35378" y="128186"/>
                    <a:pt x="30870" y="130721"/>
                    <a:pt x="29321" y="133820"/>
                  </a:cubicBezTo>
                  <a:cubicBezTo>
                    <a:pt x="27729" y="136497"/>
                    <a:pt x="26996" y="139590"/>
                    <a:pt x="27208" y="142695"/>
                  </a:cubicBezTo>
                  <a:cubicBezTo>
                    <a:pt x="27053" y="145757"/>
                    <a:pt x="26334" y="148766"/>
                    <a:pt x="25095" y="151569"/>
                  </a:cubicBezTo>
                  <a:cubicBezTo>
                    <a:pt x="23545" y="159333"/>
                    <a:pt x="23545" y="167329"/>
                    <a:pt x="25095" y="175093"/>
                  </a:cubicBezTo>
                  <a:lnTo>
                    <a:pt x="29602" y="176079"/>
                  </a:lnTo>
                  <a:cubicBezTo>
                    <a:pt x="29602" y="177629"/>
                    <a:pt x="30307" y="179037"/>
                    <a:pt x="30729" y="180587"/>
                  </a:cubicBezTo>
                  <a:cubicBezTo>
                    <a:pt x="42562" y="181573"/>
                    <a:pt x="36364" y="192983"/>
                    <a:pt x="38195" y="200449"/>
                  </a:cubicBezTo>
                  <a:cubicBezTo>
                    <a:pt x="39322" y="204815"/>
                    <a:pt x="41153" y="205942"/>
                    <a:pt x="41153" y="211295"/>
                  </a:cubicBezTo>
                  <a:cubicBezTo>
                    <a:pt x="41153" y="216648"/>
                    <a:pt x="41153" y="220310"/>
                    <a:pt x="41153" y="225381"/>
                  </a:cubicBezTo>
                  <a:cubicBezTo>
                    <a:pt x="41153" y="230452"/>
                    <a:pt x="39604" y="236650"/>
                    <a:pt x="41153" y="238623"/>
                  </a:cubicBezTo>
                  <a:cubicBezTo>
                    <a:pt x="42703" y="240595"/>
                    <a:pt x="51295" y="238623"/>
                    <a:pt x="54394" y="238623"/>
                  </a:cubicBezTo>
                  <a:cubicBezTo>
                    <a:pt x="62001" y="240595"/>
                    <a:pt x="65241" y="252709"/>
                    <a:pt x="65523" y="259752"/>
                  </a:cubicBezTo>
                  <a:cubicBezTo>
                    <a:pt x="65523" y="263414"/>
                    <a:pt x="64114" y="266232"/>
                    <a:pt x="67917" y="268626"/>
                  </a:cubicBezTo>
                  <a:cubicBezTo>
                    <a:pt x="71721" y="271021"/>
                    <a:pt x="73270" y="268626"/>
                    <a:pt x="75805" y="269613"/>
                  </a:cubicBezTo>
                  <a:cubicBezTo>
                    <a:pt x="81158" y="272852"/>
                    <a:pt x="82708" y="285107"/>
                    <a:pt x="89892" y="285671"/>
                  </a:cubicBezTo>
                  <a:cubicBezTo>
                    <a:pt x="93230" y="284798"/>
                    <a:pt x="96202" y="282882"/>
                    <a:pt x="98344" y="280177"/>
                  </a:cubicBezTo>
                  <a:cubicBezTo>
                    <a:pt x="98118" y="276360"/>
                    <a:pt x="96907" y="272669"/>
                    <a:pt x="94822" y="269472"/>
                  </a:cubicBezTo>
                  <a:cubicBezTo>
                    <a:pt x="93259" y="268767"/>
                    <a:pt x="91456" y="268767"/>
                    <a:pt x="89892" y="269472"/>
                  </a:cubicBezTo>
                  <a:cubicBezTo>
                    <a:pt x="85807" y="267500"/>
                    <a:pt x="87356" y="269472"/>
                    <a:pt x="84257" y="266795"/>
                  </a:cubicBezTo>
                  <a:cubicBezTo>
                    <a:pt x="82074" y="264401"/>
                    <a:pt x="80046" y="261865"/>
                    <a:pt x="78200" y="259189"/>
                  </a:cubicBezTo>
                  <a:cubicBezTo>
                    <a:pt x="75383" y="255103"/>
                    <a:pt x="76792" y="252286"/>
                    <a:pt x="76228" y="247497"/>
                  </a:cubicBezTo>
                  <a:cubicBezTo>
                    <a:pt x="75665" y="242708"/>
                    <a:pt x="73552" y="239468"/>
                    <a:pt x="72988" y="234256"/>
                  </a:cubicBezTo>
                  <a:lnTo>
                    <a:pt x="68340" y="233411"/>
                  </a:lnTo>
                  <a:cubicBezTo>
                    <a:pt x="67664" y="230551"/>
                    <a:pt x="66805" y="227720"/>
                    <a:pt x="65804" y="224959"/>
                  </a:cubicBezTo>
                  <a:cubicBezTo>
                    <a:pt x="65635" y="220761"/>
                    <a:pt x="65269" y="216577"/>
                    <a:pt x="64678" y="212422"/>
                  </a:cubicBezTo>
                  <a:lnTo>
                    <a:pt x="60311" y="211436"/>
                  </a:lnTo>
                  <a:cubicBezTo>
                    <a:pt x="60311" y="206224"/>
                    <a:pt x="56085" y="205379"/>
                    <a:pt x="53549" y="201716"/>
                  </a:cubicBezTo>
                  <a:cubicBezTo>
                    <a:pt x="51169" y="196320"/>
                    <a:pt x="50479" y="190328"/>
                    <a:pt x="51577" y="184531"/>
                  </a:cubicBezTo>
                  <a:cubicBezTo>
                    <a:pt x="51577" y="176643"/>
                    <a:pt x="51577" y="176079"/>
                    <a:pt x="59747" y="176361"/>
                  </a:cubicBezTo>
                  <a:cubicBezTo>
                    <a:pt x="71016" y="176361"/>
                    <a:pt x="65804" y="173544"/>
                    <a:pt x="67777" y="165233"/>
                  </a:cubicBezTo>
                  <a:cubicBezTo>
                    <a:pt x="69044" y="160162"/>
                    <a:pt x="71580" y="157767"/>
                    <a:pt x="70735" y="151146"/>
                  </a:cubicBezTo>
                  <a:cubicBezTo>
                    <a:pt x="69889" y="144526"/>
                    <a:pt x="65663" y="141286"/>
                    <a:pt x="60311" y="137060"/>
                  </a:cubicBezTo>
                  <a:cubicBezTo>
                    <a:pt x="56648" y="134260"/>
                    <a:pt x="53817" y="130508"/>
                    <a:pt x="52141" y="126214"/>
                  </a:cubicBezTo>
                  <a:cubicBezTo>
                    <a:pt x="51295" y="123537"/>
                    <a:pt x="52141" y="121143"/>
                    <a:pt x="52141" y="118466"/>
                  </a:cubicBezTo>
                  <a:cubicBezTo>
                    <a:pt x="52141" y="115790"/>
                    <a:pt x="49605" y="114240"/>
                    <a:pt x="49183" y="110437"/>
                  </a:cubicBezTo>
                  <a:cubicBezTo>
                    <a:pt x="48760" y="106634"/>
                    <a:pt x="49183" y="104802"/>
                    <a:pt x="49183" y="102126"/>
                  </a:cubicBezTo>
                  <a:cubicBezTo>
                    <a:pt x="49183" y="99450"/>
                    <a:pt x="47633" y="98323"/>
                    <a:pt x="47070" y="96210"/>
                  </a:cubicBezTo>
                  <a:cubicBezTo>
                    <a:pt x="46506" y="94097"/>
                    <a:pt x="47070" y="90857"/>
                    <a:pt x="45943" y="89026"/>
                  </a:cubicBezTo>
                  <a:cubicBezTo>
                    <a:pt x="44816" y="87194"/>
                    <a:pt x="40731" y="87194"/>
                    <a:pt x="38759" y="85222"/>
                  </a:cubicBezTo>
                  <a:cubicBezTo>
                    <a:pt x="36744" y="81650"/>
                    <a:pt x="34998" y="77930"/>
                    <a:pt x="33546" y="74094"/>
                  </a:cubicBezTo>
                  <a:cubicBezTo>
                    <a:pt x="32138" y="71981"/>
                    <a:pt x="30729" y="72263"/>
                    <a:pt x="29884" y="69446"/>
                  </a:cubicBezTo>
                  <a:cubicBezTo>
                    <a:pt x="29602" y="65741"/>
                    <a:pt x="29602" y="62022"/>
                    <a:pt x="29884" y="58318"/>
                  </a:cubicBezTo>
                  <a:cubicBezTo>
                    <a:pt x="29884" y="53528"/>
                    <a:pt x="26503" y="51133"/>
                    <a:pt x="24954" y="46767"/>
                  </a:cubicBezTo>
                  <a:cubicBezTo>
                    <a:pt x="23404" y="42400"/>
                    <a:pt x="24954" y="42259"/>
                    <a:pt x="23827" y="39864"/>
                  </a:cubicBezTo>
                  <a:cubicBezTo>
                    <a:pt x="22700" y="37470"/>
                    <a:pt x="20165" y="35075"/>
                    <a:pt x="19601" y="33103"/>
                  </a:cubicBezTo>
                  <a:cubicBezTo>
                    <a:pt x="17770" y="27328"/>
                    <a:pt x="19601" y="21975"/>
                    <a:pt x="16784" y="16622"/>
                  </a:cubicBezTo>
                  <a:cubicBezTo>
                    <a:pt x="13967" y="11269"/>
                    <a:pt x="6924" y="4508"/>
                    <a:pt x="8050" y="0"/>
                  </a:cubicBezTo>
                  <a:close/>
                </a:path>
              </a:pathLst>
            </a:custGeom>
            <a:grpFill/>
            <a:ln w="14071" cap="flat">
              <a:noFill/>
              <a:prstDash val="solid"/>
              <a:miter/>
            </a:ln>
          </p:spPr>
          <p:txBody>
            <a:bodyPr rtlCol="0" anchor="ctr"/>
            <a:lstStyle/>
            <a:p>
              <a:endParaRPr lang="en-GB" dirty="0"/>
            </a:p>
          </p:txBody>
        </p:sp>
        <p:sp>
          <p:nvSpPr>
            <p:cNvPr id="562" name="Freeform: Shape 561">
              <a:extLst>
                <a:ext uri="{FF2B5EF4-FFF2-40B4-BE49-F238E27FC236}">
                  <a16:creationId xmlns:a16="http://schemas.microsoft.com/office/drawing/2014/main" id="{0FD39F18-C838-4907-9B7D-7804FE3FC7D3}"/>
                </a:ext>
              </a:extLst>
            </p:cNvPr>
            <p:cNvSpPr/>
            <p:nvPr/>
          </p:nvSpPr>
          <p:spPr>
            <a:xfrm>
              <a:off x="10634639" y="2057562"/>
              <a:ext cx="153495" cy="95743"/>
            </a:xfrm>
            <a:custGeom>
              <a:avLst/>
              <a:gdLst>
                <a:gd name="connsiteX0" fmla="*/ 109312 w 153495"/>
                <a:gd name="connsiteY0" fmla="*/ 33088 h 95743"/>
                <a:gd name="connsiteX1" fmla="*/ 98466 w 153495"/>
                <a:gd name="connsiteY1" fmla="*/ 35905 h 95743"/>
                <a:gd name="connsiteX2" fmla="*/ 81844 w 153495"/>
                <a:gd name="connsiteY2" fmla="*/ 35905 h 95743"/>
                <a:gd name="connsiteX3" fmla="*/ 59447 w 153495"/>
                <a:gd name="connsiteY3" fmla="*/ 22805 h 95743"/>
                <a:gd name="connsiteX4" fmla="*/ 55080 w 153495"/>
                <a:gd name="connsiteY4" fmla="*/ 21678 h 95743"/>
                <a:gd name="connsiteX5" fmla="*/ 51840 w 153495"/>
                <a:gd name="connsiteY5" fmla="*/ 11254 h 95743"/>
                <a:gd name="connsiteX6" fmla="*/ 42825 w 153495"/>
                <a:gd name="connsiteY6" fmla="*/ 3788 h 95743"/>
                <a:gd name="connsiteX7" fmla="*/ 29866 w 153495"/>
                <a:gd name="connsiteY7" fmla="*/ 267 h 95743"/>
                <a:gd name="connsiteX8" fmla="*/ 24794 w 153495"/>
                <a:gd name="connsiteY8" fmla="*/ 10832 h 95743"/>
                <a:gd name="connsiteX9" fmla="*/ 33246 w 153495"/>
                <a:gd name="connsiteY9" fmla="*/ 13367 h 95743"/>
                <a:gd name="connsiteX10" fmla="*/ 38036 w 153495"/>
                <a:gd name="connsiteY10" fmla="*/ 19565 h 95743"/>
                <a:gd name="connsiteX11" fmla="*/ 38036 w 153495"/>
                <a:gd name="connsiteY11" fmla="*/ 38863 h 95743"/>
                <a:gd name="connsiteX12" fmla="*/ 26203 w 153495"/>
                <a:gd name="connsiteY12" fmla="*/ 48865 h 95743"/>
                <a:gd name="connsiteX13" fmla="*/ 24513 w 153495"/>
                <a:gd name="connsiteY13" fmla="*/ 53091 h 95743"/>
                <a:gd name="connsiteX14" fmla="*/ 20034 w 153495"/>
                <a:gd name="connsiteY14" fmla="*/ 57894 h 95743"/>
                <a:gd name="connsiteX15" fmla="*/ 19442 w 153495"/>
                <a:gd name="connsiteY15" fmla="*/ 57880 h 95743"/>
                <a:gd name="connsiteX16" fmla="*/ 11694 w 153495"/>
                <a:gd name="connsiteY16" fmla="*/ 63796 h 95743"/>
                <a:gd name="connsiteX17" fmla="*/ 8455 w 153495"/>
                <a:gd name="connsiteY17" fmla="*/ 74924 h 95743"/>
                <a:gd name="connsiteX18" fmla="*/ 5074 w 153495"/>
                <a:gd name="connsiteY18" fmla="*/ 90701 h 95743"/>
                <a:gd name="connsiteX19" fmla="*/ 3 w 153495"/>
                <a:gd name="connsiteY19" fmla="*/ 92955 h 95743"/>
                <a:gd name="connsiteX20" fmla="*/ 18737 w 153495"/>
                <a:gd name="connsiteY20" fmla="*/ 90701 h 95743"/>
                <a:gd name="connsiteX21" fmla="*/ 23527 w 153495"/>
                <a:gd name="connsiteY21" fmla="*/ 81686 h 95743"/>
                <a:gd name="connsiteX22" fmla="*/ 35359 w 153495"/>
                <a:gd name="connsiteY22" fmla="*/ 77178 h 95743"/>
                <a:gd name="connsiteX23" fmla="*/ 41276 w 153495"/>
                <a:gd name="connsiteY23" fmla="*/ 69290 h 95743"/>
                <a:gd name="connsiteX24" fmla="*/ 48178 w 153495"/>
                <a:gd name="connsiteY24" fmla="*/ 77742 h 95743"/>
                <a:gd name="connsiteX25" fmla="*/ 53531 w 153495"/>
                <a:gd name="connsiteY25" fmla="*/ 86053 h 95743"/>
                <a:gd name="connsiteX26" fmla="*/ 59870 w 153495"/>
                <a:gd name="connsiteY26" fmla="*/ 87884 h 95743"/>
                <a:gd name="connsiteX27" fmla="*/ 65223 w 153495"/>
                <a:gd name="connsiteY27" fmla="*/ 93096 h 95743"/>
                <a:gd name="connsiteX28" fmla="*/ 71420 w 153495"/>
                <a:gd name="connsiteY28" fmla="*/ 85771 h 95743"/>
                <a:gd name="connsiteX29" fmla="*/ 81703 w 153495"/>
                <a:gd name="connsiteY29" fmla="*/ 79714 h 95743"/>
                <a:gd name="connsiteX30" fmla="*/ 87338 w 153495"/>
                <a:gd name="connsiteY30" fmla="*/ 79714 h 95743"/>
                <a:gd name="connsiteX31" fmla="*/ 92550 w 153495"/>
                <a:gd name="connsiteY31" fmla="*/ 76756 h 95743"/>
                <a:gd name="connsiteX32" fmla="*/ 102974 w 153495"/>
                <a:gd name="connsiteY32" fmla="*/ 70698 h 95743"/>
                <a:gd name="connsiteX33" fmla="*/ 109876 w 153495"/>
                <a:gd name="connsiteY33" fmla="*/ 63937 h 95743"/>
                <a:gd name="connsiteX34" fmla="*/ 122836 w 153495"/>
                <a:gd name="connsiteY34" fmla="*/ 60415 h 95743"/>
                <a:gd name="connsiteX35" fmla="*/ 147064 w 153495"/>
                <a:gd name="connsiteY35" fmla="*/ 54499 h 95743"/>
                <a:gd name="connsiteX36" fmla="*/ 153121 w 153495"/>
                <a:gd name="connsiteY36" fmla="*/ 44075 h 95743"/>
                <a:gd name="connsiteX37" fmla="*/ 150445 w 153495"/>
                <a:gd name="connsiteY37" fmla="*/ 38441 h 95743"/>
                <a:gd name="connsiteX38" fmla="*/ 142134 w 153495"/>
                <a:gd name="connsiteY38" fmla="*/ 35623 h 95743"/>
                <a:gd name="connsiteX39" fmla="*/ 133682 w 153495"/>
                <a:gd name="connsiteY39" fmla="*/ 35623 h 95743"/>
                <a:gd name="connsiteX40" fmla="*/ 126357 w 153495"/>
                <a:gd name="connsiteY40" fmla="*/ 31961 h 95743"/>
                <a:gd name="connsiteX41" fmla="*/ 109172 w 153495"/>
                <a:gd name="connsiteY41" fmla="*/ 32806 h 9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3495" h="95743">
                  <a:moveTo>
                    <a:pt x="109312" y="33088"/>
                  </a:moveTo>
                  <a:cubicBezTo>
                    <a:pt x="103960" y="33088"/>
                    <a:pt x="102833" y="34919"/>
                    <a:pt x="98466" y="35905"/>
                  </a:cubicBezTo>
                  <a:cubicBezTo>
                    <a:pt x="92944" y="36469"/>
                    <a:pt x="87366" y="36469"/>
                    <a:pt x="81844" y="35905"/>
                  </a:cubicBezTo>
                  <a:cubicBezTo>
                    <a:pt x="72688" y="35905"/>
                    <a:pt x="60574" y="34919"/>
                    <a:pt x="59447" y="22805"/>
                  </a:cubicBezTo>
                  <a:lnTo>
                    <a:pt x="55080" y="21678"/>
                  </a:lnTo>
                  <a:cubicBezTo>
                    <a:pt x="54390" y="18100"/>
                    <a:pt x="53305" y="14607"/>
                    <a:pt x="51840" y="11254"/>
                  </a:cubicBezTo>
                  <a:cubicBezTo>
                    <a:pt x="49587" y="6746"/>
                    <a:pt x="46910" y="6324"/>
                    <a:pt x="42825" y="3788"/>
                  </a:cubicBezTo>
                  <a:cubicBezTo>
                    <a:pt x="39275" y="689"/>
                    <a:pt x="34500" y="-607"/>
                    <a:pt x="29866" y="267"/>
                  </a:cubicBezTo>
                  <a:cubicBezTo>
                    <a:pt x="23245" y="1253"/>
                    <a:pt x="23104" y="4070"/>
                    <a:pt x="24794" y="10832"/>
                  </a:cubicBezTo>
                  <a:cubicBezTo>
                    <a:pt x="27753" y="11099"/>
                    <a:pt x="30626" y="11958"/>
                    <a:pt x="33246" y="13367"/>
                  </a:cubicBezTo>
                  <a:cubicBezTo>
                    <a:pt x="38881" y="16043"/>
                    <a:pt x="35923" y="14212"/>
                    <a:pt x="38036" y="19565"/>
                  </a:cubicBezTo>
                  <a:cubicBezTo>
                    <a:pt x="40149" y="24918"/>
                    <a:pt x="43107" y="33651"/>
                    <a:pt x="38036" y="38863"/>
                  </a:cubicBezTo>
                  <a:cubicBezTo>
                    <a:pt x="32965" y="44075"/>
                    <a:pt x="29302" y="44639"/>
                    <a:pt x="26203" y="48865"/>
                  </a:cubicBezTo>
                  <a:cubicBezTo>
                    <a:pt x="24724" y="49710"/>
                    <a:pt x="24020" y="51457"/>
                    <a:pt x="24513" y="53091"/>
                  </a:cubicBezTo>
                  <a:cubicBezTo>
                    <a:pt x="24598" y="55654"/>
                    <a:pt x="22597" y="57809"/>
                    <a:pt x="20034" y="57894"/>
                  </a:cubicBezTo>
                  <a:cubicBezTo>
                    <a:pt x="19836" y="57908"/>
                    <a:pt x="19639" y="57894"/>
                    <a:pt x="19442" y="57880"/>
                  </a:cubicBezTo>
                  <a:cubicBezTo>
                    <a:pt x="17611" y="59711"/>
                    <a:pt x="14512" y="63374"/>
                    <a:pt x="11694" y="63796"/>
                  </a:cubicBezTo>
                  <a:cubicBezTo>
                    <a:pt x="15779" y="69712"/>
                    <a:pt x="11694" y="70980"/>
                    <a:pt x="8455" y="74924"/>
                  </a:cubicBezTo>
                  <a:cubicBezTo>
                    <a:pt x="5637" y="79671"/>
                    <a:pt x="4440" y="85207"/>
                    <a:pt x="5074" y="90701"/>
                  </a:cubicBezTo>
                  <a:cubicBezTo>
                    <a:pt x="5074" y="91546"/>
                    <a:pt x="-138" y="92250"/>
                    <a:pt x="3" y="92955"/>
                  </a:cubicBezTo>
                  <a:cubicBezTo>
                    <a:pt x="8455" y="93941"/>
                    <a:pt x="13385" y="99857"/>
                    <a:pt x="18737" y="90701"/>
                  </a:cubicBezTo>
                  <a:cubicBezTo>
                    <a:pt x="20428" y="87743"/>
                    <a:pt x="21555" y="84503"/>
                    <a:pt x="23527" y="81686"/>
                  </a:cubicBezTo>
                  <a:cubicBezTo>
                    <a:pt x="27612" y="76051"/>
                    <a:pt x="30429" y="79432"/>
                    <a:pt x="35359" y="77178"/>
                  </a:cubicBezTo>
                  <a:cubicBezTo>
                    <a:pt x="40290" y="74924"/>
                    <a:pt x="37332" y="71121"/>
                    <a:pt x="41276" y="69290"/>
                  </a:cubicBezTo>
                  <a:cubicBezTo>
                    <a:pt x="45220" y="67459"/>
                    <a:pt x="46347" y="74220"/>
                    <a:pt x="48178" y="77742"/>
                  </a:cubicBezTo>
                  <a:cubicBezTo>
                    <a:pt x="49629" y="80714"/>
                    <a:pt x="51432" y="83503"/>
                    <a:pt x="53531" y="86053"/>
                  </a:cubicBezTo>
                  <a:cubicBezTo>
                    <a:pt x="56066" y="88447"/>
                    <a:pt x="57616" y="86053"/>
                    <a:pt x="59870" y="87884"/>
                  </a:cubicBezTo>
                  <a:cubicBezTo>
                    <a:pt x="62124" y="89715"/>
                    <a:pt x="62828" y="91687"/>
                    <a:pt x="65223" y="93096"/>
                  </a:cubicBezTo>
                  <a:cubicBezTo>
                    <a:pt x="72406" y="96899"/>
                    <a:pt x="69589" y="89011"/>
                    <a:pt x="71420" y="85771"/>
                  </a:cubicBezTo>
                  <a:cubicBezTo>
                    <a:pt x="73618" y="82165"/>
                    <a:pt x="77478" y="79897"/>
                    <a:pt x="81703" y="79714"/>
                  </a:cubicBezTo>
                  <a:lnTo>
                    <a:pt x="87338" y="79714"/>
                  </a:lnTo>
                  <a:cubicBezTo>
                    <a:pt x="89874" y="79714"/>
                    <a:pt x="90014" y="77319"/>
                    <a:pt x="92550" y="76756"/>
                  </a:cubicBezTo>
                  <a:cubicBezTo>
                    <a:pt x="99734" y="75065"/>
                    <a:pt x="99170" y="77601"/>
                    <a:pt x="102974" y="70698"/>
                  </a:cubicBezTo>
                  <a:cubicBezTo>
                    <a:pt x="104185" y="67557"/>
                    <a:pt x="106707" y="65092"/>
                    <a:pt x="109876" y="63937"/>
                  </a:cubicBezTo>
                  <a:cubicBezTo>
                    <a:pt x="113778" y="61585"/>
                    <a:pt x="118272" y="60359"/>
                    <a:pt x="122836" y="60415"/>
                  </a:cubicBezTo>
                  <a:cubicBezTo>
                    <a:pt x="132555" y="60415"/>
                    <a:pt x="137908" y="55626"/>
                    <a:pt x="147064" y="54499"/>
                  </a:cubicBezTo>
                  <a:cubicBezTo>
                    <a:pt x="147064" y="49146"/>
                    <a:pt x="152135" y="48583"/>
                    <a:pt x="153121" y="44075"/>
                  </a:cubicBezTo>
                  <a:cubicBezTo>
                    <a:pt x="154107" y="39568"/>
                    <a:pt x="153121" y="40272"/>
                    <a:pt x="150445" y="38441"/>
                  </a:cubicBezTo>
                  <a:lnTo>
                    <a:pt x="142134" y="35623"/>
                  </a:lnTo>
                  <a:cubicBezTo>
                    <a:pt x="139598" y="35623"/>
                    <a:pt x="136358" y="35623"/>
                    <a:pt x="133682" y="35623"/>
                  </a:cubicBezTo>
                  <a:cubicBezTo>
                    <a:pt x="131006" y="35623"/>
                    <a:pt x="129879" y="34074"/>
                    <a:pt x="126357" y="31961"/>
                  </a:cubicBezTo>
                  <a:cubicBezTo>
                    <a:pt x="122836" y="29848"/>
                    <a:pt x="114665" y="32947"/>
                    <a:pt x="109172" y="32806"/>
                  </a:cubicBezTo>
                </a:path>
              </a:pathLst>
            </a:custGeom>
            <a:grpFill/>
            <a:ln w="14071" cap="flat">
              <a:noFill/>
              <a:prstDash val="solid"/>
              <a:miter/>
            </a:ln>
          </p:spPr>
          <p:txBody>
            <a:bodyPr rtlCol="0" anchor="ctr"/>
            <a:lstStyle/>
            <a:p>
              <a:endParaRPr lang="en-GB" dirty="0"/>
            </a:p>
          </p:txBody>
        </p:sp>
        <p:sp>
          <p:nvSpPr>
            <p:cNvPr id="563" name="Freeform: Shape 562">
              <a:extLst>
                <a:ext uri="{FF2B5EF4-FFF2-40B4-BE49-F238E27FC236}">
                  <a16:creationId xmlns:a16="http://schemas.microsoft.com/office/drawing/2014/main" id="{0BFD4DCF-BDAD-407B-A160-B3B1D6873BE2}"/>
                </a:ext>
              </a:extLst>
            </p:cNvPr>
            <p:cNvSpPr/>
            <p:nvPr/>
          </p:nvSpPr>
          <p:spPr>
            <a:xfrm>
              <a:off x="10634639" y="2057562"/>
              <a:ext cx="153495" cy="95743"/>
            </a:xfrm>
            <a:custGeom>
              <a:avLst/>
              <a:gdLst>
                <a:gd name="connsiteX0" fmla="*/ 109312 w 153495"/>
                <a:gd name="connsiteY0" fmla="*/ 33088 h 95743"/>
                <a:gd name="connsiteX1" fmla="*/ 98466 w 153495"/>
                <a:gd name="connsiteY1" fmla="*/ 35905 h 95743"/>
                <a:gd name="connsiteX2" fmla="*/ 81844 w 153495"/>
                <a:gd name="connsiteY2" fmla="*/ 35905 h 95743"/>
                <a:gd name="connsiteX3" fmla="*/ 59447 w 153495"/>
                <a:gd name="connsiteY3" fmla="*/ 22805 h 95743"/>
                <a:gd name="connsiteX4" fmla="*/ 55080 w 153495"/>
                <a:gd name="connsiteY4" fmla="*/ 21678 h 95743"/>
                <a:gd name="connsiteX5" fmla="*/ 51840 w 153495"/>
                <a:gd name="connsiteY5" fmla="*/ 11254 h 95743"/>
                <a:gd name="connsiteX6" fmla="*/ 42825 w 153495"/>
                <a:gd name="connsiteY6" fmla="*/ 3788 h 95743"/>
                <a:gd name="connsiteX7" fmla="*/ 29866 w 153495"/>
                <a:gd name="connsiteY7" fmla="*/ 267 h 95743"/>
                <a:gd name="connsiteX8" fmla="*/ 24794 w 153495"/>
                <a:gd name="connsiteY8" fmla="*/ 10832 h 95743"/>
                <a:gd name="connsiteX9" fmla="*/ 33246 w 153495"/>
                <a:gd name="connsiteY9" fmla="*/ 13367 h 95743"/>
                <a:gd name="connsiteX10" fmla="*/ 38036 w 153495"/>
                <a:gd name="connsiteY10" fmla="*/ 19565 h 95743"/>
                <a:gd name="connsiteX11" fmla="*/ 38036 w 153495"/>
                <a:gd name="connsiteY11" fmla="*/ 38863 h 95743"/>
                <a:gd name="connsiteX12" fmla="*/ 26203 w 153495"/>
                <a:gd name="connsiteY12" fmla="*/ 48865 h 95743"/>
                <a:gd name="connsiteX13" fmla="*/ 24513 w 153495"/>
                <a:gd name="connsiteY13" fmla="*/ 53091 h 95743"/>
                <a:gd name="connsiteX14" fmla="*/ 20034 w 153495"/>
                <a:gd name="connsiteY14" fmla="*/ 57894 h 95743"/>
                <a:gd name="connsiteX15" fmla="*/ 19442 w 153495"/>
                <a:gd name="connsiteY15" fmla="*/ 57880 h 95743"/>
                <a:gd name="connsiteX16" fmla="*/ 11694 w 153495"/>
                <a:gd name="connsiteY16" fmla="*/ 63796 h 95743"/>
                <a:gd name="connsiteX17" fmla="*/ 8455 w 153495"/>
                <a:gd name="connsiteY17" fmla="*/ 74924 h 95743"/>
                <a:gd name="connsiteX18" fmla="*/ 5074 w 153495"/>
                <a:gd name="connsiteY18" fmla="*/ 90701 h 95743"/>
                <a:gd name="connsiteX19" fmla="*/ 3 w 153495"/>
                <a:gd name="connsiteY19" fmla="*/ 92955 h 95743"/>
                <a:gd name="connsiteX20" fmla="*/ 18737 w 153495"/>
                <a:gd name="connsiteY20" fmla="*/ 90701 h 95743"/>
                <a:gd name="connsiteX21" fmla="*/ 23527 w 153495"/>
                <a:gd name="connsiteY21" fmla="*/ 81686 h 95743"/>
                <a:gd name="connsiteX22" fmla="*/ 35359 w 153495"/>
                <a:gd name="connsiteY22" fmla="*/ 77178 h 95743"/>
                <a:gd name="connsiteX23" fmla="*/ 41276 w 153495"/>
                <a:gd name="connsiteY23" fmla="*/ 69290 h 95743"/>
                <a:gd name="connsiteX24" fmla="*/ 48178 w 153495"/>
                <a:gd name="connsiteY24" fmla="*/ 77742 h 95743"/>
                <a:gd name="connsiteX25" fmla="*/ 53531 w 153495"/>
                <a:gd name="connsiteY25" fmla="*/ 86053 h 95743"/>
                <a:gd name="connsiteX26" fmla="*/ 59870 w 153495"/>
                <a:gd name="connsiteY26" fmla="*/ 87884 h 95743"/>
                <a:gd name="connsiteX27" fmla="*/ 65223 w 153495"/>
                <a:gd name="connsiteY27" fmla="*/ 93096 h 95743"/>
                <a:gd name="connsiteX28" fmla="*/ 71420 w 153495"/>
                <a:gd name="connsiteY28" fmla="*/ 85771 h 95743"/>
                <a:gd name="connsiteX29" fmla="*/ 81703 w 153495"/>
                <a:gd name="connsiteY29" fmla="*/ 79714 h 95743"/>
                <a:gd name="connsiteX30" fmla="*/ 87338 w 153495"/>
                <a:gd name="connsiteY30" fmla="*/ 79714 h 95743"/>
                <a:gd name="connsiteX31" fmla="*/ 92550 w 153495"/>
                <a:gd name="connsiteY31" fmla="*/ 76756 h 95743"/>
                <a:gd name="connsiteX32" fmla="*/ 102974 w 153495"/>
                <a:gd name="connsiteY32" fmla="*/ 70698 h 95743"/>
                <a:gd name="connsiteX33" fmla="*/ 109876 w 153495"/>
                <a:gd name="connsiteY33" fmla="*/ 63937 h 95743"/>
                <a:gd name="connsiteX34" fmla="*/ 122836 w 153495"/>
                <a:gd name="connsiteY34" fmla="*/ 60415 h 95743"/>
                <a:gd name="connsiteX35" fmla="*/ 147064 w 153495"/>
                <a:gd name="connsiteY35" fmla="*/ 54499 h 95743"/>
                <a:gd name="connsiteX36" fmla="*/ 153121 w 153495"/>
                <a:gd name="connsiteY36" fmla="*/ 44075 h 95743"/>
                <a:gd name="connsiteX37" fmla="*/ 150445 w 153495"/>
                <a:gd name="connsiteY37" fmla="*/ 38441 h 95743"/>
                <a:gd name="connsiteX38" fmla="*/ 142134 w 153495"/>
                <a:gd name="connsiteY38" fmla="*/ 35623 h 95743"/>
                <a:gd name="connsiteX39" fmla="*/ 133682 w 153495"/>
                <a:gd name="connsiteY39" fmla="*/ 35623 h 95743"/>
                <a:gd name="connsiteX40" fmla="*/ 126357 w 153495"/>
                <a:gd name="connsiteY40" fmla="*/ 31961 h 95743"/>
                <a:gd name="connsiteX41" fmla="*/ 109312 w 153495"/>
                <a:gd name="connsiteY41" fmla="*/ 33088 h 9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3495" h="95743">
                  <a:moveTo>
                    <a:pt x="109312" y="33088"/>
                  </a:moveTo>
                  <a:cubicBezTo>
                    <a:pt x="103960" y="33088"/>
                    <a:pt x="102833" y="34919"/>
                    <a:pt x="98466" y="35905"/>
                  </a:cubicBezTo>
                  <a:cubicBezTo>
                    <a:pt x="92944" y="36469"/>
                    <a:pt x="87366" y="36469"/>
                    <a:pt x="81844" y="35905"/>
                  </a:cubicBezTo>
                  <a:cubicBezTo>
                    <a:pt x="72688" y="35905"/>
                    <a:pt x="60574" y="34919"/>
                    <a:pt x="59447" y="22805"/>
                  </a:cubicBezTo>
                  <a:lnTo>
                    <a:pt x="55080" y="21678"/>
                  </a:lnTo>
                  <a:cubicBezTo>
                    <a:pt x="54390" y="18100"/>
                    <a:pt x="53305" y="14607"/>
                    <a:pt x="51840" y="11254"/>
                  </a:cubicBezTo>
                  <a:cubicBezTo>
                    <a:pt x="49587" y="6746"/>
                    <a:pt x="46910" y="6324"/>
                    <a:pt x="42825" y="3788"/>
                  </a:cubicBezTo>
                  <a:cubicBezTo>
                    <a:pt x="39275" y="689"/>
                    <a:pt x="34500" y="-607"/>
                    <a:pt x="29866" y="267"/>
                  </a:cubicBezTo>
                  <a:cubicBezTo>
                    <a:pt x="23245" y="1253"/>
                    <a:pt x="23104" y="4070"/>
                    <a:pt x="24794" y="10832"/>
                  </a:cubicBezTo>
                  <a:cubicBezTo>
                    <a:pt x="27753" y="11099"/>
                    <a:pt x="30626" y="11958"/>
                    <a:pt x="33246" y="13367"/>
                  </a:cubicBezTo>
                  <a:cubicBezTo>
                    <a:pt x="38881" y="16043"/>
                    <a:pt x="35923" y="14212"/>
                    <a:pt x="38036" y="19565"/>
                  </a:cubicBezTo>
                  <a:cubicBezTo>
                    <a:pt x="40149" y="24918"/>
                    <a:pt x="43107" y="33651"/>
                    <a:pt x="38036" y="38863"/>
                  </a:cubicBezTo>
                  <a:cubicBezTo>
                    <a:pt x="32965" y="44075"/>
                    <a:pt x="29302" y="44639"/>
                    <a:pt x="26203" y="48865"/>
                  </a:cubicBezTo>
                  <a:cubicBezTo>
                    <a:pt x="24724" y="49710"/>
                    <a:pt x="24020" y="51457"/>
                    <a:pt x="24513" y="53091"/>
                  </a:cubicBezTo>
                  <a:cubicBezTo>
                    <a:pt x="24598" y="55654"/>
                    <a:pt x="22597" y="57809"/>
                    <a:pt x="20034" y="57894"/>
                  </a:cubicBezTo>
                  <a:cubicBezTo>
                    <a:pt x="19836" y="57908"/>
                    <a:pt x="19639" y="57894"/>
                    <a:pt x="19442" y="57880"/>
                  </a:cubicBezTo>
                  <a:cubicBezTo>
                    <a:pt x="17611" y="59711"/>
                    <a:pt x="14512" y="63374"/>
                    <a:pt x="11694" y="63796"/>
                  </a:cubicBezTo>
                  <a:cubicBezTo>
                    <a:pt x="15779" y="69712"/>
                    <a:pt x="11694" y="70980"/>
                    <a:pt x="8455" y="74924"/>
                  </a:cubicBezTo>
                  <a:cubicBezTo>
                    <a:pt x="5637" y="79671"/>
                    <a:pt x="4440" y="85207"/>
                    <a:pt x="5074" y="90701"/>
                  </a:cubicBezTo>
                  <a:cubicBezTo>
                    <a:pt x="5074" y="91546"/>
                    <a:pt x="-138" y="92250"/>
                    <a:pt x="3" y="92955"/>
                  </a:cubicBezTo>
                  <a:cubicBezTo>
                    <a:pt x="8455" y="93941"/>
                    <a:pt x="13385" y="99857"/>
                    <a:pt x="18737" y="90701"/>
                  </a:cubicBezTo>
                  <a:cubicBezTo>
                    <a:pt x="20428" y="87743"/>
                    <a:pt x="21555" y="84503"/>
                    <a:pt x="23527" y="81686"/>
                  </a:cubicBezTo>
                  <a:cubicBezTo>
                    <a:pt x="27612" y="76051"/>
                    <a:pt x="30429" y="79432"/>
                    <a:pt x="35359" y="77178"/>
                  </a:cubicBezTo>
                  <a:cubicBezTo>
                    <a:pt x="40290" y="74924"/>
                    <a:pt x="37332" y="71121"/>
                    <a:pt x="41276" y="69290"/>
                  </a:cubicBezTo>
                  <a:cubicBezTo>
                    <a:pt x="45220" y="67459"/>
                    <a:pt x="46347" y="74220"/>
                    <a:pt x="48178" y="77742"/>
                  </a:cubicBezTo>
                  <a:cubicBezTo>
                    <a:pt x="49629" y="80714"/>
                    <a:pt x="51432" y="83503"/>
                    <a:pt x="53531" y="86053"/>
                  </a:cubicBezTo>
                  <a:cubicBezTo>
                    <a:pt x="56066" y="88447"/>
                    <a:pt x="57616" y="86053"/>
                    <a:pt x="59870" y="87884"/>
                  </a:cubicBezTo>
                  <a:cubicBezTo>
                    <a:pt x="62124" y="89715"/>
                    <a:pt x="62828" y="91687"/>
                    <a:pt x="65223" y="93096"/>
                  </a:cubicBezTo>
                  <a:cubicBezTo>
                    <a:pt x="72406" y="96899"/>
                    <a:pt x="69589" y="89011"/>
                    <a:pt x="71420" y="85771"/>
                  </a:cubicBezTo>
                  <a:cubicBezTo>
                    <a:pt x="73618" y="82165"/>
                    <a:pt x="77478" y="79897"/>
                    <a:pt x="81703" y="79714"/>
                  </a:cubicBezTo>
                  <a:lnTo>
                    <a:pt x="87338" y="79714"/>
                  </a:lnTo>
                  <a:cubicBezTo>
                    <a:pt x="89874" y="79714"/>
                    <a:pt x="90014" y="77319"/>
                    <a:pt x="92550" y="76756"/>
                  </a:cubicBezTo>
                  <a:cubicBezTo>
                    <a:pt x="99734" y="75065"/>
                    <a:pt x="99170" y="77601"/>
                    <a:pt x="102974" y="70698"/>
                  </a:cubicBezTo>
                  <a:cubicBezTo>
                    <a:pt x="104185" y="67557"/>
                    <a:pt x="106707" y="65092"/>
                    <a:pt x="109876" y="63937"/>
                  </a:cubicBezTo>
                  <a:cubicBezTo>
                    <a:pt x="113778" y="61585"/>
                    <a:pt x="118272" y="60359"/>
                    <a:pt x="122836" y="60415"/>
                  </a:cubicBezTo>
                  <a:cubicBezTo>
                    <a:pt x="132555" y="60415"/>
                    <a:pt x="137908" y="55626"/>
                    <a:pt x="147064" y="54499"/>
                  </a:cubicBezTo>
                  <a:cubicBezTo>
                    <a:pt x="147064" y="49146"/>
                    <a:pt x="152135" y="48583"/>
                    <a:pt x="153121" y="44075"/>
                  </a:cubicBezTo>
                  <a:cubicBezTo>
                    <a:pt x="154107" y="39568"/>
                    <a:pt x="153121" y="40272"/>
                    <a:pt x="150445" y="38441"/>
                  </a:cubicBezTo>
                  <a:lnTo>
                    <a:pt x="142134" y="35623"/>
                  </a:lnTo>
                  <a:cubicBezTo>
                    <a:pt x="139598" y="35623"/>
                    <a:pt x="136358" y="35623"/>
                    <a:pt x="133682" y="35623"/>
                  </a:cubicBezTo>
                  <a:cubicBezTo>
                    <a:pt x="131006" y="35623"/>
                    <a:pt x="129879" y="34074"/>
                    <a:pt x="126357" y="31961"/>
                  </a:cubicBezTo>
                  <a:cubicBezTo>
                    <a:pt x="122836" y="29848"/>
                    <a:pt x="114806" y="33229"/>
                    <a:pt x="109312" y="33088"/>
                  </a:cubicBezTo>
                  <a:close/>
                </a:path>
              </a:pathLst>
            </a:custGeom>
            <a:grpFill/>
            <a:ln w="14071" cap="flat">
              <a:noFill/>
              <a:prstDash val="solid"/>
              <a:miter/>
            </a:ln>
          </p:spPr>
          <p:txBody>
            <a:bodyPr rtlCol="0" anchor="ctr"/>
            <a:lstStyle/>
            <a:p>
              <a:endParaRPr lang="en-GB" dirty="0"/>
            </a:p>
          </p:txBody>
        </p:sp>
        <p:sp>
          <p:nvSpPr>
            <p:cNvPr id="564" name="Freeform: Shape 563">
              <a:extLst>
                <a:ext uri="{FF2B5EF4-FFF2-40B4-BE49-F238E27FC236}">
                  <a16:creationId xmlns:a16="http://schemas.microsoft.com/office/drawing/2014/main" id="{C4E6B584-19E8-403B-A9A2-0F09391E80D6}"/>
                </a:ext>
              </a:extLst>
            </p:cNvPr>
            <p:cNvSpPr/>
            <p:nvPr/>
          </p:nvSpPr>
          <p:spPr>
            <a:xfrm>
              <a:off x="10489025" y="2178003"/>
              <a:ext cx="235678" cy="239617"/>
            </a:xfrm>
            <a:custGeom>
              <a:avLst/>
              <a:gdLst>
                <a:gd name="connsiteX0" fmla="*/ 191961 w 235678"/>
                <a:gd name="connsiteY0" fmla="*/ 264 h 239617"/>
                <a:gd name="connsiteX1" fmla="*/ 184214 w 235678"/>
                <a:gd name="connsiteY1" fmla="*/ 264 h 239617"/>
                <a:gd name="connsiteX2" fmla="*/ 178030 w 235678"/>
                <a:gd name="connsiteY2" fmla="*/ 8575 h 239617"/>
                <a:gd name="connsiteX3" fmla="*/ 175903 w 235678"/>
                <a:gd name="connsiteY3" fmla="*/ 8575 h 239617"/>
                <a:gd name="connsiteX4" fmla="*/ 169987 w 235678"/>
                <a:gd name="connsiteY4" fmla="*/ 35480 h 239617"/>
                <a:gd name="connsiteX5" fmla="*/ 169987 w 235678"/>
                <a:gd name="connsiteY5" fmla="*/ 51961 h 239617"/>
                <a:gd name="connsiteX6" fmla="*/ 172522 w 235678"/>
                <a:gd name="connsiteY6" fmla="*/ 65202 h 239617"/>
                <a:gd name="connsiteX7" fmla="*/ 165197 w 235678"/>
                <a:gd name="connsiteY7" fmla="*/ 66047 h 239617"/>
                <a:gd name="connsiteX8" fmla="*/ 159140 w 235678"/>
                <a:gd name="connsiteY8" fmla="*/ 73795 h 239617"/>
                <a:gd name="connsiteX9" fmla="*/ 146181 w 235678"/>
                <a:gd name="connsiteY9" fmla="*/ 79993 h 239617"/>
                <a:gd name="connsiteX10" fmla="*/ 123643 w 235678"/>
                <a:gd name="connsiteY10" fmla="*/ 95769 h 239617"/>
                <a:gd name="connsiteX11" fmla="*/ 107866 w 235678"/>
                <a:gd name="connsiteY11" fmla="*/ 118308 h 239617"/>
                <a:gd name="connsiteX12" fmla="*/ 90540 w 235678"/>
                <a:gd name="connsiteY12" fmla="*/ 120280 h 239617"/>
                <a:gd name="connsiteX13" fmla="*/ 74763 w 235678"/>
                <a:gd name="connsiteY13" fmla="*/ 126337 h 239617"/>
                <a:gd name="connsiteX14" fmla="*/ 73777 w 235678"/>
                <a:gd name="connsiteY14" fmla="*/ 130844 h 239617"/>
                <a:gd name="connsiteX15" fmla="*/ 68143 w 235678"/>
                <a:gd name="connsiteY15" fmla="*/ 133380 h 239617"/>
                <a:gd name="connsiteX16" fmla="*/ 60536 w 235678"/>
                <a:gd name="connsiteY16" fmla="*/ 133380 h 239617"/>
                <a:gd name="connsiteX17" fmla="*/ 51803 w 235678"/>
                <a:gd name="connsiteY17" fmla="*/ 141127 h 239617"/>
                <a:gd name="connsiteX18" fmla="*/ 47295 w 235678"/>
                <a:gd name="connsiteY18" fmla="*/ 142114 h 239617"/>
                <a:gd name="connsiteX19" fmla="*/ 46450 w 235678"/>
                <a:gd name="connsiteY19" fmla="*/ 149438 h 239617"/>
                <a:gd name="connsiteX20" fmla="*/ 35321 w 235678"/>
                <a:gd name="connsiteY20" fmla="*/ 157468 h 239617"/>
                <a:gd name="connsiteX21" fmla="*/ 19967 w 235678"/>
                <a:gd name="connsiteY21" fmla="*/ 164088 h 239617"/>
                <a:gd name="connsiteX22" fmla="*/ 18981 w 235678"/>
                <a:gd name="connsiteY22" fmla="*/ 168596 h 239617"/>
                <a:gd name="connsiteX23" fmla="*/ 13347 w 235678"/>
                <a:gd name="connsiteY23" fmla="*/ 171272 h 239617"/>
                <a:gd name="connsiteX24" fmla="*/ 5740 w 235678"/>
                <a:gd name="connsiteY24" fmla="*/ 171272 h 239617"/>
                <a:gd name="connsiteX25" fmla="*/ 2923 w 235678"/>
                <a:gd name="connsiteY25" fmla="*/ 185359 h 239617"/>
                <a:gd name="connsiteX26" fmla="*/ 11375 w 235678"/>
                <a:gd name="connsiteY26" fmla="*/ 185359 h 239617"/>
                <a:gd name="connsiteX27" fmla="*/ 19545 w 235678"/>
                <a:gd name="connsiteY27" fmla="*/ 188317 h 239617"/>
                <a:gd name="connsiteX28" fmla="*/ 25039 w 235678"/>
                <a:gd name="connsiteY28" fmla="*/ 190993 h 239617"/>
                <a:gd name="connsiteX29" fmla="*/ 28278 w 235678"/>
                <a:gd name="connsiteY29" fmla="*/ 198741 h 239617"/>
                <a:gd name="connsiteX30" fmla="*/ 32786 w 235678"/>
                <a:gd name="connsiteY30" fmla="*/ 199727 h 239617"/>
                <a:gd name="connsiteX31" fmla="*/ 33631 w 235678"/>
                <a:gd name="connsiteY31" fmla="*/ 212404 h 239617"/>
                <a:gd name="connsiteX32" fmla="*/ 38280 w 235678"/>
                <a:gd name="connsiteY32" fmla="*/ 213390 h 239617"/>
                <a:gd name="connsiteX33" fmla="*/ 38280 w 235678"/>
                <a:gd name="connsiteY33" fmla="*/ 226209 h 239617"/>
                <a:gd name="connsiteX34" fmla="*/ 35885 w 235678"/>
                <a:gd name="connsiteY34" fmla="*/ 226209 h 239617"/>
                <a:gd name="connsiteX35" fmla="*/ 41379 w 235678"/>
                <a:gd name="connsiteY35" fmla="*/ 237196 h 239617"/>
                <a:gd name="connsiteX36" fmla="*/ 49690 w 235678"/>
                <a:gd name="connsiteY36" fmla="*/ 234520 h 239617"/>
                <a:gd name="connsiteX37" fmla="*/ 49690 w 235678"/>
                <a:gd name="connsiteY37" fmla="*/ 218602 h 239617"/>
                <a:gd name="connsiteX38" fmla="*/ 54479 w 235678"/>
                <a:gd name="connsiteY38" fmla="*/ 204516 h 239617"/>
                <a:gd name="connsiteX39" fmla="*/ 54479 w 235678"/>
                <a:gd name="connsiteY39" fmla="*/ 187894 h 239617"/>
                <a:gd name="connsiteX40" fmla="*/ 45886 w 235678"/>
                <a:gd name="connsiteY40" fmla="*/ 180006 h 239617"/>
                <a:gd name="connsiteX41" fmla="*/ 45886 w 235678"/>
                <a:gd name="connsiteY41" fmla="*/ 163384 h 239617"/>
                <a:gd name="connsiteX42" fmla="*/ 48422 w 235678"/>
                <a:gd name="connsiteY42" fmla="*/ 157749 h 239617"/>
                <a:gd name="connsiteX43" fmla="*/ 59691 w 235678"/>
                <a:gd name="connsiteY43" fmla="*/ 157749 h 239617"/>
                <a:gd name="connsiteX44" fmla="*/ 78707 w 235678"/>
                <a:gd name="connsiteY44" fmla="*/ 143663 h 239617"/>
                <a:gd name="connsiteX45" fmla="*/ 84201 w 235678"/>
                <a:gd name="connsiteY45" fmla="*/ 140846 h 239617"/>
                <a:gd name="connsiteX46" fmla="*/ 90399 w 235678"/>
                <a:gd name="connsiteY46" fmla="*/ 143100 h 239617"/>
                <a:gd name="connsiteX47" fmla="*/ 108993 w 235678"/>
                <a:gd name="connsiteY47" fmla="*/ 143945 h 239617"/>
                <a:gd name="connsiteX48" fmla="*/ 122234 w 235678"/>
                <a:gd name="connsiteY48" fmla="*/ 143945 h 239617"/>
                <a:gd name="connsiteX49" fmla="*/ 119135 w 235678"/>
                <a:gd name="connsiteY49" fmla="*/ 157186 h 239617"/>
                <a:gd name="connsiteX50" fmla="*/ 97161 w 235678"/>
                <a:gd name="connsiteY50" fmla="*/ 171272 h 239617"/>
                <a:gd name="connsiteX51" fmla="*/ 86877 w 235678"/>
                <a:gd name="connsiteY51" fmla="*/ 177470 h 239617"/>
                <a:gd name="connsiteX52" fmla="*/ 82229 w 235678"/>
                <a:gd name="connsiteY52" fmla="*/ 189162 h 239617"/>
                <a:gd name="connsiteX53" fmla="*/ 78566 w 235678"/>
                <a:gd name="connsiteY53" fmla="*/ 202262 h 239617"/>
                <a:gd name="connsiteX54" fmla="*/ 81384 w 235678"/>
                <a:gd name="connsiteY54" fmla="*/ 207615 h 239617"/>
                <a:gd name="connsiteX55" fmla="*/ 84201 w 235678"/>
                <a:gd name="connsiteY55" fmla="*/ 210714 h 239617"/>
                <a:gd name="connsiteX56" fmla="*/ 86877 w 235678"/>
                <a:gd name="connsiteY56" fmla="*/ 207756 h 239617"/>
                <a:gd name="connsiteX57" fmla="*/ 98569 w 235678"/>
                <a:gd name="connsiteY57" fmla="*/ 194515 h 239617"/>
                <a:gd name="connsiteX58" fmla="*/ 106176 w 235678"/>
                <a:gd name="connsiteY58" fmla="*/ 183527 h 239617"/>
                <a:gd name="connsiteX59" fmla="*/ 138433 w 235678"/>
                <a:gd name="connsiteY59" fmla="*/ 179583 h 239617"/>
                <a:gd name="connsiteX60" fmla="*/ 148012 w 235678"/>
                <a:gd name="connsiteY60" fmla="*/ 172681 h 239617"/>
                <a:gd name="connsiteX61" fmla="*/ 152520 w 235678"/>
                <a:gd name="connsiteY61" fmla="*/ 169159 h 239617"/>
                <a:gd name="connsiteX62" fmla="*/ 160267 w 235678"/>
                <a:gd name="connsiteY62" fmla="*/ 169159 h 239617"/>
                <a:gd name="connsiteX63" fmla="*/ 171959 w 235678"/>
                <a:gd name="connsiteY63" fmla="*/ 164370 h 239617"/>
                <a:gd name="connsiteX64" fmla="*/ 182805 w 235678"/>
                <a:gd name="connsiteY64" fmla="*/ 153242 h 239617"/>
                <a:gd name="connsiteX65" fmla="*/ 202103 w 235678"/>
                <a:gd name="connsiteY65" fmla="*/ 139155 h 239617"/>
                <a:gd name="connsiteX66" fmla="*/ 230276 w 235678"/>
                <a:gd name="connsiteY66" fmla="*/ 131690 h 239617"/>
                <a:gd name="connsiteX67" fmla="*/ 231826 w 235678"/>
                <a:gd name="connsiteY67" fmla="*/ 120280 h 239617"/>
                <a:gd name="connsiteX68" fmla="*/ 224642 w 235678"/>
                <a:gd name="connsiteY68" fmla="*/ 119294 h 239617"/>
                <a:gd name="connsiteX69" fmla="*/ 221543 w 235678"/>
                <a:gd name="connsiteY69" fmla="*/ 117040 h 239617"/>
                <a:gd name="connsiteX70" fmla="*/ 215767 w 235678"/>
                <a:gd name="connsiteY70" fmla="*/ 117040 h 239617"/>
                <a:gd name="connsiteX71" fmla="*/ 210274 w 235678"/>
                <a:gd name="connsiteY71" fmla="*/ 111546 h 239617"/>
                <a:gd name="connsiteX72" fmla="*/ 210274 w 235678"/>
                <a:gd name="connsiteY72" fmla="*/ 105771 h 239617"/>
                <a:gd name="connsiteX73" fmla="*/ 208020 w 235678"/>
                <a:gd name="connsiteY73" fmla="*/ 102672 h 239617"/>
                <a:gd name="connsiteX74" fmla="*/ 208442 w 235678"/>
                <a:gd name="connsiteY74" fmla="*/ 83092 h 239617"/>
                <a:gd name="connsiteX75" fmla="*/ 214499 w 235678"/>
                <a:gd name="connsiteY75" fmla="*/ 67315 h 239617"/>
                <a:gd name="connsiteX76" fmla="*/ 227177 w 235678"/>
                <a:gd name="connsiteY76" fmla="*/ 60695 h 239617"/>
                <a:gd name="connsiteX77" fmla="*/ 228163 w 235678"/>
                <a:gd name="connsiteY77" fmla="*/ 50834 h 239617"/>
                <a:gd name="connsiteX78" fmla="*/ 233939 w 235678"/>
                <a:gd name="connsiteY78" fmla="*/ 45481 h 239617"/>
                <a:gd name="connsiteX79" fmla="*/ 233235 w 235678"/>
                <a:gd name="connsiteY79" fmla="*/ 39424 h 239617"/>
                <a:gd name="connsiteX80" fmla="*/ 227177 w 235678"/>
                <a:gd name="connsiteY80" fmla="*/ 31817 h 239617"/>
                <a:gd name="connsiteX81" fmla="*/ 206189 w 235678"/>
                <a:gd name="connsiteY81" fmla="*/ 22380 h 239617"/>
                <a:gd name="connsiteX82" fmla="*/ 202244 w 235678"/>
                <a:gd name="connsiteY82" fmla="*/ 15477 h 239617"/>
                <a:gd name="connsiteX83" fmla="*/ 199850 w 235678"/>
                <a:gd name="connsiteY83" fmla="*/ 6885 h 239617"/>
                <a:gd name="connsiteX84" fmla="*/ 195342 w 235678"/>
                <a:gd name="connsiteY84" fmla="*/ 5899 h 239617"/>
                <a:gd name="connsiteX85" fmla="*/ 192102 w 235678"/>
                <a:gd name="connsiteY85" fmla="*/ 968 h 23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35678" h="239617">
                  <a:moveTo>
                    <a:pt x="191961" y="264"/>
                  </a:moveTo>
                  <a:cubicBezTo>
                    <a:pt x="189398" y="-88"/>
                    <a:pt x="186778" y="-88"/>
                    <a:pt x="184214" y="264"/>
                  </a:cubicBezTo>
                  <a:cubicBezTo>
                    <a:pt x="184805" y="4265"/>
                    <a:pt x="182031" y="7983"/>
                    <a:pt x="178030" y="8575"/>
                  </a:cubicBezTo>
                  <a:cubicBezTo>
                    <a:pt x="177326" y="8674"/>
                    <a:pt x="176607" y="8674"/>
                    <a:pt x="175903" y="8575"/>
                  </a:cubicBezTo>
                  <a:cubicBezTo>
                    <a:pt x="173438" y="17421"/>
                    <a:pt x="171452" y="26408"/>
                    <a:pt x="169987" y="35480"/>
                  </a:cubicBezTo>
                  <a:cubicBezTo>
                    <a:pt x="169494" y="40960"/>
                    <a:pt x="169494" y="46481"/>
                    <a:pt x="169987" y="51961"/>
                  </a:cubicBezTo>
                  <a:cubicBezTo>
                    <a:pt x="171254" y="57173"/>
                    <a:pt x="174072" y="58863"/>
                    <a:pt x="172522" y="65202"/>
                  </a:cubicBezTo>
                  <a:cubicBezTo>
                    <a:pt x="170691" y="65202"/>
                    <a:pt x="166747" y="65202"/>
                    <a:pt x="165197" y="66047"/>
                  </a:cubicBezTo>
                  <a:cubicBezTo>
                    <a:pt x="163648" y="66892"/>
                    <a:pt x="162098" y="71682"/>
                    <a:pt x="159140" y="73795"/>
                  </a:cubicBezTo>
                  <a:cubicBezTo>
                    <a:pt x="155013" y="76246"/>
                    <a:pt x="150674" y="78331"/>
                    <a:pt x="146181" y="79993"/>
                  </a:cubicBezTo>
                  <a:cubicBezTo>
                    <a:pt x="136462" y="84219"/>
                    <a:pt x="123220" y="79993"/>
                    <a:pt x="123643" y="95769"/>
                  </a:cubicBezTo>
                  <a:cubicBezTo>
                    <a:pt x="122657" y="105517"/>
                    <a:pt x="116684" y="114053"/>
                    <a:pt x="107866" y="118308"/>
                  </a:cubicBezTo>
                  <a:cubicBezTo>
                    <a:pt x="102372" y="122111"/>
                    <a:pt x="96738" y="118308"/>
                    <a:pt x="90540" y="120280"/>
                  </a:cubicBezTo>
                  <a:cubicBezTo>
                    <a:pt x="84342" y="122252"/>
                    <a:pt x="80398" y="126055"/>
                    <a:pt x="74763" y="126337"/>
                  </a:cubicBezTo>
                  <a:cubicBezTo>
                    <a:pt x="74763" y="127886"/>
                    <a:pt x="74059" y="129295"/>
                    <a:pt x="73777" y="130844"/>
                  </a:cubicBezTo>
                  <a:cubicBezTo>
                    <a:pt x="71242" y="130844"/>
                    <a:pt x="69974" y="132957"/>
                    <a:pt x="68143" y="133380"/>
                  </a:cubicBezTo>
                  <a:cubicBezTo>
                    <a:pt x="65621" y="133662"/>
                    <a:pt x="63057" y="133662"/>
                    <a:pt x="60536" y="133380"/>
                  </a:cubicBezTo>
                  <a:cubicBezTo>
                    <a:pt x="55465" y="133380"/>
                    <a:pt x="52366" y="135352"/>
                    <a:pt x="51803" y="141127"/>
                  </a:cubicBezTo>
                  <a:cubicBezTo>
                    <a:pt x="50337" y="141606"/>
                    <a:pt x="48830" y="141930"/>
                    <a:pt x="47295" y="142114"/>
                  </a:cubicBezTo>
                  <a:lnTo>
                    <a:pt x="46450" y="149438"/>
                  </a:lnTo>
                  <a:cubicBezTo>
                    <a:pt x="40674" y="149438"/>
                    <a:pt x="39406" y="154650"/>
                    <a:pt x="35321" y="157468"/>
                  </a:cubicBezTo>
                  <a:cubicBezTo>
                    <a:pt x="30701" y="160693"/>
                    <a:pt x="25489" y="162947"/>
                    <a:pt x="19967" y="164088"/>
                  </a:cubicBezTo>
                  <a:cubicBezTo>
                    <a:pt x="19967" y="165638"/>
                    <a:pt x="19263" y="167046"/>
                    <a:pt x="18981" y="168596"/>
                  </a:cubicBezTo>
                  <a:cubicBezTo>
                    <a:pt x="16587" y="168596"/>
                    <a:pt x="15178" y="170709"/>
                    <a:pt x="13347" y="171272"/>
                  </a:cubicBezTo>
                  <a:cubicBezTo>
                    <a:pt x="11515" y="171836"/>
                    <a:pt x="7853" y="171272"/>
                    <a:pt x="5740" y="171272"/>
                  </a:cubicBezTo>
                  <a:cubicBezTo>
                    <a:pt x="669" y="172822"/>
                    <a:pt x="-2712" y="182964"/>
                    <a:pt x="2923" y="185359"/>
                  </a:cubicBezTo>
                  <a:cubicBezTo>
                    <a:pt x="5177" y="186345"/>
                    <a:pt x="8980" y="184372"/>
                    <a:pt x="11375" y="185359"/>
                  </a:cubicBezTo>
                  <a:cubicBezTo>
                    <a:pt x="14150" y="186204"/>
                    <a:pt x="16882" y="187190"/>
                    <a:pt x="19545" y="188317"/>
                  </a:cubicBezTo>
                  <a:cubicBezTo>
                    <a:pt x="24193" y="190148"/>
                    <a:pt x="21940" y="187331"/>
                    <a:pt x="25039" y="190993"/>
                  </a:cubicBezTo>
                  <a:cubicBezTo>
                    <a:pt x="26757" y="193261"/>
                    <a:pt x="27884" y="195923"/>
                    <a:pt x="28278" y="198741"/>
                  </a:cubicBezTo>
                  <a:lnTo>
                    <a:pt x="32786" y="199727"/>
                  </a:lnTo>
                  <a:cubicBezTo>
                    <a:pt x="34054" y="203952"/>
                    <a:pt x="32786" y="208178"/>
                    <a:pt x="33631" y="212404"/>
                  </a:cubicBezTo>
                  <a:lnTo>
                    <a:pt x="38280" y="213390"/>
                  </a:lnTo>
                  <a:cubicBezTo>
                    <a:pt x="39265" y="217602"/>
                    <a:pt x="39265" y="221997"/>
                    <a:pt x="38280" y="226209"/>
                  </a:cubicBezTo>
                  <a:lnTo>
                    <a:pt x="35885" y="226209"/>
                  </a:lnTo>
                  <a:cubicBezTo>
                    <a:pt x="34476" y="230745"/>
                    <a:pt x="36899" y="235604"/>
                    <a:pt x="41379" y="237196"/>
                  </a:cubicBezTo>
                  <a:cubicBezTo>
                    <a:pt x="47013" y="240013"/>
                    <a:pt x="48703" y="241704"/>
                    <a:pt x="49690" y="234520"/>
                  </a:cubicBezTo>
                  <a:cubicBezTo>
                    <a:pt x="49267" y="229223"/>
                    <a:pt x="49267" y="223899"/>
                    <a:pt x="49690" y="218602"/>
                  </a:cubicBezTo>
                  <a:cubicBezTo>
                    <a:pt x="51380" y="212827"/>
                    <a:pt x="54620" y="211136"/>
                    <a:pt x="54479" y="204516"/>
                  </a:cubicBezTo>
                  <a:cubicBezTo>
                    <a:pt x="55254" y="199008"/>
                    <a:pt x="55254" y="193402"/>
                    <a:pt x="54479" y="187894"/>
                  </a:cubicBezTo>
                  <a:cubicBezTo>
                    <a:pt x="52789" y="183950"/>
                    <a:pt x="47436" y="185359"/>
                    <a:pt x="45886" y="180006"/>
                  </a:cubicBezTo>
                  <a:cubicBezTo>
                    <a:pt x="45041" y="174498"/>
                    <a:pt x="45041" y="168892"/>
                    <a:pt x="45886" y="163384"/>
                  </a:cubicBezTo>
                  <a:cubicBezTo>
                    <a:pt x="45886" y="159721"/>
                    <a:pt x="44759" y="159440"/>
                    <a:pt x="48422" y="157749"/>
                  </a:cubicBezTo>
                  <a:cubicBezTo>
                    <a:pt x="52084" y="156059"/>
                    <a:pt x="56592" y="158454"/>
                    <a:pt x="59691" y="157749"/>
                  </a:cubicBezTo>
                  <a:cubicBezTo>
                    <a:pt x="68565" y="156763"/>
                    <a:pt x="73777" y="148734"/>
                    <a:pt x="78707" y="143663"/>
                  </a:cubicBezTo>
                  <a:cubicBezTo>
                    <a:pt x="80369" y="142423"/>
                    <a:pt x="82229" y="141465"/>
                    <a:pt x="84201" y="140846"/>
                  </a:cubicBezTo>
                  <a:cubicBezTo>
                    <a:pt x="88004" y="140846"/>
                    <a:pt x="87722" y="142536"/>
                    <a:pt x="90399" y="143100"/>
                  </a:cubicBezTo>
                  <a:cubicBezTo>
                    <a:pt x="96498" y="144508"/>
                    <a:pt x="102795" y="144790"/>
                    <a:pt x="108993" y="143945"/>
                  </a:cubicBezTo>
                  <a:cubicBezTo>
                    <a:pt x="113219" y="142818"/>
                    <a:pt x="118149" y="137042"/>
                    <a:pt x="122234" y="143945"/>
                  </a:cubicBezTo>
                  <a:cubicBezTo>
                    <a:pt x="124234" y="148565"/>
                    <a:pt x="122967" y="153932"/>
                    <a:pt x="119135" y="157186"/>
                  </a:cubicBezTo>
                  <a:cubicBezTo>
                    <a:pt x="112641" y="163074"/>
                    <a:pt x="105218" y="167835"/>
                    <a:pt x="97161" y="171272"/>
                  </a:cubicBezTo>
                  <a:cubicBezTo>
                    <a:pt x="93554" y="173033"/>
                    <a:pt x="90117" y="175104"/>
                    <a:pt x="86877" y="177470"/>
                  </a:cubicBezTo>
                  <a:cubicBezTo>
                    <a:pt x="83356" y="180569"/>
                    <a:pt x="84764" y="184513"/>
                    <a:pt x="82229" y="189162"/>
                  </a:cubicBezTo>
                  <a:cubicBezTo>
                    <a:pt x="79693" y="193810"/>
                    <a:pt x="77158" y="195923"/>
                    <a:pt x="78566" y="202262"/>
                  </a:cubicBezTo>
                  <a:cubicBezTo>
                    <a:pt x="79299" y="204150"/>
                    <a:pt x="80243" y="205939"/>
                    <a:pt x="81384" y="207615"/>
                  </a:cubicBezTo>
                  <a:cubicBezTo>
                    <a:pt x="81384" y="209587"/>
                    <a:pt x="82229" y="210714"/>
                    <a:pt x="84201" y="210714"/>
                  </a:cubicBezTo>
                  <a:cubicBezTo>
                    <a:pt x="86173" y="210714"/>
                    <a:pt x="87159" y="209728"/>
                    <a:pt x="86877" y="207756"/>
                  </a:cubicBezTo>
                  <a:cubicBezTo>
                    <a:pt x="91131" y="203671"/>
                    <a:pt x="95033" y="199233"/>
                    <a:pt x="98569" y="194515"/>
                  </a:cubicBezTo>
                  <a:cubicBezTo>
                    <a:pt x="102091" y="190852"/>
                    <a:pt x="102936" y="187049"/>
                    <a:pt x="106176" y="183527"/>
                  </a:cubicBezTo>
                  <a:cubicBezTo>
                    <a:pt x="114205" y="174653"/>
                    <a:pt x="129136" y="184795"/>
                    <a:pt x="138433" y="179583"/>
                  </a:cubicBezTo>
                  <a:cubicBezTo>
                    <a:pt x="141673" y="177893"/>
                    <a:pt x="144913" y="174653"/>
                    <a:pt x="148012" y="172681"/>
                  </a:cubicBezTo>
                  <a:cubicBezTo>
                    <a:pt x="151111" y="170709"/>
                    <a:pt x="149843" y="169864"/>
                    <a:pt x="152520" y="169159"/>
                  </a:cubicBezTo>
                  <a:cubicBezTo>
                    <a:pt x="155098" y="169018"/>
                    <a:pt x="157689" y="169018"/>
                    <a:pt x="160267" y="169159"/>
                  </a:cubicBezTo>
                  <a:cubicBezTo>
                    <a:pt x="164352" y="168046"/>
                    <a:pt x="168268" y="166441"/>
                    <a:pt x="171959" y="164370"/>
                  </a:cubicBezTo>
                  <a:cubicBezTo>
                    <a:pt x="178579" y="160989"/>
                    <a:pt x="179847" y="160426"/>
                    <a:pt x="182805" y="153242"/>
                  </a:cubicBezTo>
                  <a:cubicBezTo>
                    <a:pt x="184975" y="144494"/>
                    <a:pt x="193103" y="138550"/>
                    <a:pt x="202103" y="139155"/>
                  </a:cubicBezTo>
                  <a:cubicBezTo>
                    <a:pt x="211682" y="139155"/>
                    <a:pt x="224078" y="140846"/>
                    <a:pt x="230276" y="131690"/>
                  </a:cubicBezTo>
                  <a:cubicBezTo>
                    <a:pt x="232544" y="128337"/>
                    <a:pt x="233122" y="124111"/>
                    <a:pt x="231826" y="120280"/>
                  </a:cubicBezTo>
                  <a:cubicBezTo>
                    <a:pt x="229403" y="120153"/>
                    <a:pt x="227008" y="119829"/>
                    <a:pt x="224642" y="119294"/>
                  </a:cubicBezTo>
                  <a:cubicBezTo>
                    <a:pt x="224092" y="118040"/>
                    <a:pt x="222909" y="117181"/>
                    <a:pt x="221543" y="117040"/>
                  </a:cubicBezTo>
                  <a:lnTo>
                    <a:pt x="215767" y="117040"/>
                  </a:lnTo>
                  <a:cubicBezTo>
                    <a:pt x="213034" y="116406"/>
                    <a:pt x="210907" y="114279"/>
                    <a:pt x="210274" y="111546"/>
                  </a:cubicBezTo>
                  <a:cubicBezTo>
                    <a:pt x="210274" y="109715"/>
                    <a:pt x="210274" y="107743"/>
                    <a:pt x="210274" y="105771"/>
                  </a:cubicBezTo>
                  <a:cubicBezTo>
                    <a:pt x="210133" y="104404"/>
                    <a:pt x="209273" y="103221"/>
                    <a:pt x="208020" y="102672"/>
                  </a:cubicBezTo>
                  <a:cubicBezTo>
                    <a:pt x="207273" y="96150"/>
                    <a:pt x="207414" y="89571"/>
                    <a:pt x="208442" y="83092"/>
                  </a:cubicBezTo>
                  <a:cubicBezTo>
                    <a:pt x="208442" y="78866"/>
                    <a:pt x="210555" y="69851"/>
                    <a:pt x="214499" y="67315"/>
                  </a:cubicBezTo>
                  <a:cubicBezTo>
                    <a:pt x="218444" y="64779"/>
                    <a:pt x="224078" y="67315"/>
                    <a:pt x="227177" y="60695"/>
                  </a:cubicBezTo>
                  <a:cubicBezTo>
                    <a:pt x="228727" y="57455"/>
                    <a:pt x="226473" y="54074"/>
                    <a:pt x="228163" y="50834"/>
                  </a:cubicBezTo>
                  <a:cubicBezTo>
                    <a:pt x="229854" y="47594"/>
                    <a:pt x="232530" y="47594"/>
                    <a:pt x="233939" y="45481"/>
                  </a:cubicBezTo>
                  <a:cubicBezTo>
                    <a:pt x="237038" y="40833"/>
                    <a:pt x="235488" y="42664"/>
                    <a:pt x="233235" y="39424"/>
                  </a:cubicBezTo>
                  <a:cubicBezTo>
                    <a:pt x="231375" y="36762"/>
                    <a:pt x="229360" y="34226"/>
                    <a:pt x="227177" y="31817"/>
                  </a:cubicBezTo>
                  <a:cubicBezTo>
                    <a:pt x="221388" y="26479"/>
                    <a:pt x="214021" y="23169"/>
                    <a:pt x="206189" y="22380"/>
                  </a:cubicBezTo>
                  <a:cubicBezTo>
                    <a:pt x="206189" y="18436"/>
                    <a:pt x="203653" y="18154"/>
                    <a:pt x="202244" y="15477"/>
                  </a:cubicBezTo>
                  <a:cubicBezTo>
                    <a:pt x="200864" y="12815"/>
                    <a:pt x="200047" y="9885"/>
                    <a:pt x="199850" y="6885"/>
                  </a:cubicBezTo>
                  <a:lnTo>
                    <a:pt x="195342" y="5899"/>
                  </a:lnTo>
                  <a:cubicBezTo>
                    <a:pt x="195342" y="5899"/>
                    <a:pt x="192243" y="1673"/>
                    <a:pt x="192102" y="968"/>
                  </a:cubicBezTo>
                </a:path>
              </a:pathLst>
            </a:custGeom>
            <a:grpFill/>
            <a:ln w="14071" cap="flat">
              <a:noFill/>
              <a:prstDash val="solid"/>
              <a:miter/>
            </a:ln>
          </p:spPr>
          <p:txBody>
            <a:bodyPr rtlCol="0" anchor="ctr"/>
            <a:lstStyle/>
            <a:p>
              <a:endParaRPr lang="en-GB" dirty="0"/>
            </a:p>
          </p:txBody>
        </p:sp>
        <p:sp>
          <p:nvSpPr>
            <p:cNvPr id="565" name="Freeform: Shape 564">
              <a:extLst>
                <a:ext uri="{FF2B5EF4-FFF2-40B4-BE49-F238E27FC236}">
                  <a16:creationId xmlns:a16="http://schemas.microsoft.com/office/drawing/2014/main" id="{39EC8404-AD70-4AE3-9AFC-BBC2195673F7}"/>
                </a:ext>
              </a:extLst>
            </p:cNvPr>
            <p:cNvSpPr/>
            <p:nvPr/>
          </p:nvSpPr>
          <p:spPr>
            <a:xfrm>
              <a:off x="10489025" y="2178003"/>
              <a:ext cx="235678" cy="239617"/>
            </a:xfrm>
            <a:custGeom>
              <a:avLst/>
              <a:gdLst>
                <a:gd name="connsiteX0" fmla="*/ 191961 w 235678"/>
                <a:gd name="connsiteY0" fmla="*/ 264 h 239617"/>
                <a:gd name="connsiteX1" fmla="*/ 184214 w 235678"/>
                <a:gd name="connsiteY1" fmla="*/ 264 h 239617"/>
                <a:gd name="connsiteX2" fmla="*/ 178030 w 235678"/>
                <a:gd name="connsiteY2" fmla="*/ 8575 h 239617"/>
                <a:gd name="connsiteX3" fmla="*/ 175903 w 235678"/>
                <a:gd name="connsiteY3" fmla="*/ 8575 h 239617"/>
                <a:gd name="connsiteX4" fmla="*/ 169987 w 235678"/>
                <a:gd name="connsiteY4" fmla="*/ 35480 h 239617"/>
                <a:gd name="connsiteX5" fmla="*/ 169987 w 235678"/>
                <a:gd name="connsiteY5" fmla="*/ 51961 h 239617"/>
                <a:gd name="connsiteX6" fmla="*/ 172522 w 235678"/>
                <a:gd name="connsiteY6" fmla="*/ 65202 h 239617"/>
                <a:gd name="connsiteX7" fmla="*/ 165197 w 235678"/>
                <a:gd name="connsiteY7" fmla="*/ 66047 h 239617"/>
                <a:gd name="connsiteX8" fmla="*/ 159140 w 235678"/>
                <a:gd name="connsiteY8" fmla="*/ 73795 h 239617"/>
                <a:gd name="connsiteX9" fmla="*/ 146181 w 235678"/>
                <a:gd name="connsiteY9" fmla="*/ 79993 h 239617"/>
                <a:gd name="connsiteX10" fmla="*/ 123643 w 235678"/>
                <a:gd name="connsiteY10" fmla="*/ 95769 h 239617"/>
                <a:gd name="connsiteX11" fmla="*/ 107866 w 235678"/>
                <a:gd name="connsiteY11" fmla="*/ 118308 h 239617"/>
                <a:gd name="connsiteX12" fmla="*/ 90540 w 235678"/>
                <a:gd name="connsiteY12" fmla="*/ 120280 h 239617"/>
                <a:gd name="connsiteX13" fmla="*/ 74763 w 235678"/>
                <a:gd name="connsiteY13" fmla="*/ 126337 h 239617"/>
                <a:gd name="connsiteX14" fmla="*/ 73777 w 235678"/>
                <a:gd name="connsiteY14" fmla="*/ 130844 h 239617"/>
                <a:gd name="connsiteX15" fmla="*/ 68143 w 235678"/>
                <a:gd name="connsiteY15" fmla="*/ 133380 h 239617"/>
                <a:gd name="connsiteX16" fmla="*/ 60536 w 235678"/>
                <a:gd name="connsiteY16" fmla="*/ 133380 h 239617"/>
                <a:gd name="connsiteX17" fmla="*/ 51803 w 235678"/>
                <a:gd name="connsiteY17" fmla="*/ 141127 h 239617"/>
                <a:gd name="connsiteX18" fmla="*/ 47295 w 235678"/>
                <a:gd name="connsiteY18" fmla="*/ 142114 h 239617"/>
                <a:gd name="connsiteX19" fmla="*/ 46450 w 235678"/>
                <a:gd name="connsiteY19" fmla="*/ 149438 h 239617"/>
                <a:gd name="connsiteX20" fmla="*/ 35321 w 235678"/>
                <a:gd name="connsiteY20" fmla="*/ 157468 h 239617"/>
                <a:gd name="connsiteX21" fmla="*/ 19967 w 235678"/>
                <a:gd name="connsiteY21" fmla="*/ 164088 h 239617"/>
                <a:gd name="connsiteX22" fmla="*/ 18981 w 235678"/>
                <a:gd name="connsiteY22" fmla="*/ 168596 h 239617"/>
                <a:gd name="connsiteX23" fmla="*/ 13347 w 235678"/>
                <a:gd name="connsiteY23" fmla="*/ 171272 h 239617"/>
                <a:gd name="connsiteX24" fmla="*/ 5740 w 235678"/>
                <a:gd name="connsiteY24" fmla="*/ 171272 h 239617"/>
                <a:gd name="connsiteX25" fmla="*/ 2923 w 235678"/>
                <a:gd name="connsiteY25" fmla="*/ 185359 h 239617"/>
                <a:gd name="connsiteX26" fmla="*/ 11375 w 235678"/>
                <a:gd name="connsiteY26" fmla="*/ 185359 h 239617"/>
                <a:gd name="connsiteX27" fmla="*/ 19545 w 235678"/>
                <a:gd name="connsiteY27" fmla="*/ 188317 h 239617"/>
                <a:gd name="connsiteX28" fmla="*/ 25039 w 235678"/>
                <a:gd name="connsiteY28" fmla="*/ 190993 h 239617"/>
                <a:gd name="connsiteX29" fmla="*/ 28278 w 235678"/>
                <a:gd name="connsiteY29" fmla="*/ 198741 h 239617"/>
                <a:gd name="connsiteX30" fmla="*/ 32786 w 235678"/>
                <a:gd name="connsiteY30" fmla="*/ 199727 h 239617"/>
                <a:gd name="connsiteX31" fmla="*/ 33631 w 235678"/>
                <a:gd name="connsiteY31" fmla="*/ 212404 h 239617"/>
                <a:gd name="connsiteX32" fmla="*/ 38280 w 235678"/>
                <a:gd name="connsiteY32" fmla="*/ 213390 h 239617"/>
                <a:gd name="connsiteX33" fmla="*/ 38280 w 235678"/>
                <a:gd name="connsiteY33" fmla="*/ 226209 h 239617"/>
                <a:gd name="connsiteX34" fmla="*/ 35885 w 235678"/>
                <a:gd name="connsiteY34" fmla="*/ 226209 h 239617"/>
                <a:gd name="connsiteX35" fmla="*/ 41379 w 235678"/>
                <a:gd name="connsiteY35" fmla="*/ 237196 h 239617"/>
                <a:gd name="connsiteX36" fmla="*/ 49690 w 235678"/>
                <a:gd name="connsiteY36" fmla="*/ 234520 h 239617"/>
                <a:gd name="connsiteX37" fmla="*/ 49690 w 235678"/>
                <a:gd name="connsiteY37" fmla="*/ 218602 h 239617"/>
                <a:gd name="connsiteX38" fmla="*/ 54479 w 235678"/>
                <a:gd name="connsiteY38" fmla="*/ 204516 h 239617"/>
                <a:gd name="connsiteX39" fmla="*/ 54479 w 235678"/>
                <a:gd name="connsiteY39" fmla="*/ 187894 h 239617"/>
                <a:gd name="connsiteX40" fmla="*/ 45886 w 235678"/>
                <a:gd name="connsiteY40" fmla="*/ 180006 h 239617"/>
                <a:gd name="connsiteX41" fmla="*/ 45886 w 235678"/>
                <a:gd name="connsiteY41" fmla="*/ 163384 h 239617"/>
                <a:gd name="connsiteX42" fmla="*/ 48422 w 235678"/>
                <a:gd name="connsiteY42" fmla="*/ 157749 h 239617"/>
                <a:gd name="connsiteX43" fmla="*/ 59691 w 235678"/>
                <a:gd name="connsiteY43" fmla="*/ 157749 h 239617"/>
                <a:gd name="connsiteX44" fmla="*/ 78707 w 235678"/>
                <a:gd name="connsiteY44" fmla="*/ 143663 h 239617"/>
                <a:gd name="connsiteX45" fmla="*/ 84201 w 235678"/>
                <a:gd name="connsiteY45" fmla="*/ 140846 h 239617"/>
                <a:gd name="connsiteX46" fmla="*/ 90399 w 235678"/>
                <a:gd name="connsiteY46" fmla="*/ 143100 h 239617"/>
                <a:gd name="connsiteX47" fmla="*/ 108993 w 235678"/>
                <a:gd name="connsiteY47" fmla="*/ 143945 h 239617"/>
                <a:gd name="connsiteX48" fmla="*/ 122234 w 235678"/>
                <a:gd name="connsiteY48" fmla="*/ 143945 h 239617"/>
                <a:gd name="connsiteX49" fmla="*/ 119135 w 235678"/>
                <a:gd name="connsiteY49" fmla="*/ 157186 h 239617"/>
                <a:gd name="connsiteX50" fmla="*/ 97161 w 235678"/>
                <a:gd name="connsiteY50" fmla="*/ 171272 h 239617"/>
                <a:gd name="connsiteX51" fmla="*/ 86877 w 235678"/>
                <a:gd name="connsiteY51" fmla="*/ 177470 h 239617"/>
                <a:gd name="connsiteX52" fmla="*/ 82229 w 235678"/>
                <a:gd name="connsiteY52" fmla="*/ 189162 h 239617"/>
                <a:gd name="connsiteX53" fmla="*/ 78566 w 235678"/>
                <a:gd name="connsiteY53" fmla="*/ 202262 h 239617"/>
                <a:gd name="connsiteX54" fmla="*/ 81384 w 235678"/>
                <a:gd name="connsiteY54" fmla="*/ 207615 h 239617"/>
                <a:gd name="connsiteX55" fmla="*/ 84201 w 235678"/>
                <a:gd name="connsiteY55" fmla="*/ 210714 h 239617"/>
                <a:gd name="connsiteX56" fmla="*/ 86877 w 235678"/>
                <a:gd name="connsiteY56" fmla="*/ 207756 h 239617"/>
                <a:gd name="connsiteX57" fmla="*/ 98569 w 235678"/>
                <a:gd name="connsiteY57" fmla="*/ 194515 h 239617"/>
                <a:gd name="connsiteX58" fmla="*/ 106176 w 235678"/>
                <a:gd name="connsiteY58" fmla="*/ 183527 h 239617"/>
                <a:gd name="connsiteX59" fmla="*/ 138433 w 235678"/>
                <a:gd name="connsiteY59" fmla="*/ 179583 h 239617"/>
                <a:gd name="connsiteX60" fmla="*/ 148012 w 235678"/>
                <a:gd name="connsiteY60" fmla="*/ 172681 h 239617"/>
                <a:gd name="connsiteX61" fmla="*/ 152520 w 235678"/>
                <a:gd name="connsiteY61" fmla="*/ 169159 h 239617"/>
                <a:gd name="connsiteX62" fmla="*/ 160267 w 235678"/>
                <a:gd name="connsiteY62" fmla="*/ 169159 h 239617"/>
                <a:gd name="connsiteX63" fmla="*/ 171959 w 235678"/>
                <a:gd name="connsiteY63" fmla="*/ 164370 h 239617"/>
                <a:gd name="connsiteX64" fmla="*/ 182805 w 235678"/>
                <a:gd name="connsiteY64" fmla="*/ 153242 h 239617"/>
                <a:gd name="connsiteX65" fmla="*/ 202103 w 235678"/>
                <a:gd name="connsiteY65" fmla="*/ 139155 h 239617"/>
                <a:gd name="connsiteX66" fmla="*/ 230276 w 235678"/>
                <a:gd name="connsiteY66" fmla="*/ 131690 h 239617"/>
                <a:gd name="connsiteX67" fmla="*/ 231826 w 235678"/>
                <a:gd name="connsiteY67" fmla="*/ 120280 h 239617"/>
                <a:gd name="connsiteX68" fmla="*/ 224642 w 235678"/>
                <a:gd name="connsiteY68" fmla="*/ 119294 h 239617"/>
                <a:gd name="connsiteX69" fmla="*/ 221543 w 235678"/>
                <a:gd name="connsiteY69" fmla="*/ 117040 h 239617"/>
                <a:gd name="connsiteX70" fmla="*/ 215767 w 235678"/>
                <a:gd name="connsiteY70" fmla="*/ 117040 h 239617"/>
                <a:gd name="connsiteX71" fmla="*/ 210274 w 235678"/>
                <a:gd name="connsiteY71" fmla="*/ 111546 h 239617"/>
                <a:gd name="connsiteX72" fmla="*/ 210274 w 235678"/>
                <a:gd name="connsiteY72" fmla="*/ 105771 h 239617"/>
                <a:gd name="connsiteX73" fmla="*/ 208020 w 235678"/>
                <a:gd name="connsiteY73" fmla="*/ 102672 h 239617"/>
                <a:gd name="connsiteX74" fmla="*/ 208442 w 235678"/>
                <a:gd name="connsiteY74" fmla="*/ 83092 h 239617"/>
                <a:gd name="connsiteX75" fmla="*/ 214499 w 235678"/>
                <a:gd name="connsiteY75" fmla="*/ 67315 h 239617"/>
                <a:gd name="connsiteX76" fmla="*/ 227177 w 235678"/>
                <a:gd name="connsiteY76" fmla="*/ 60695 h 239617"/>
                <a:gd name="connsiteX77" fmla="*/ 228163 w 235678"/>
                <a:gd name="connsiteY77" fmla="*/ 50834 h 239617"/>
                <a:gd name="connsiteX78" fmla="*/ 233939 w 235678"/>
                <a:gd name="connsiteY78" fmla="*/ 45481 h 239617"/>
                <a:gd name="connsiteX79" fmla="*/ 233235 w 235678"/>
                <a:gd name="connsiteY79" fmla="*/ 39424 h 239617"/>
                <a:gd name="connsiteX80" fmla="*/ 227177 w 235678"/>
                <a:gd name="connsiteY80" fmla="*/ 31817 h 239617"/>
                <a:gd name="connsiteX81" fmla="*/ 206189 w 235678"/>
                <a:gd name="connsiteY81" fmla="*/ 22380 h 239617"/>
                <a:gd name="connsiteX82" fmla="*/ 202244 w 235678"/>
                <a:gd name="connsiteY82" fmla="*/ 15477 h 239617"/>
                <a:gd name="connsiteX83" fmla="*/ 199850 w 235678"/>
                <a:gd name="connsiteY83" fmla="*/ 6885 h 239617"/>
                <a:gd name="connsiteX84" fmla="*/ 195342 w 235678"/>
                <a:gd name="connsiteY84" fmla="*/ 5899 h 239617"/>
                <a:gd name="connsiteX85" fmla="*/ 191961 w 235678"/>
                <a:gd name="connsiteY85" fmla="*/ 264 h 239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35678" h="239617">
                  <a:moveTo>
                    <a:pt x="191961" y="264"/>
                  </a:moveTo>
                  <a:cubicBezTo>
                    <a:pt x="189398" y="-88"/>
                    <a:pt x="186778" y="-88"/>
                    <a:pt x="184214" y="264"/>
                  </a:cubicBezTo>
                  <a:cubicBezTo>
                    <a:pt x="184805" y="4265"/>
                    <a:pt x="182031" y="7983"/>
                    <a:pt x="178030" y="8575"/>
                  </a:cubicBezTo>
                  <a:cubicBezTo>
                    <a:pt x="177326" y="8674"/>
                    <a:pt x="176607" y="8674"/>
                    <a:pt x="175903" y="8575"/>
                  </a:cubicBezTo>
                  <a:cubicBezTo>
                    <a:pt x="173438" y="17421"/>
                    <a:pt x="171452" y="26408"/>
                    <a:pt x="169987" y="35480"/>
                  </a:cubicBezTo>
                  <a:cubicBezTo>
                    <a:pt x="169494" y="40960"/>
                    <a:pt x="169494" y="46481"/>
                    <a:pt x="169987" y="51961"/>
                  </a:cubicBezTo>
                  <a:cubicBezTo>
                    <a:pt x="171254" y="57173"/>
                    <a:pt x="174072" y="58863"/>
                    <a:pt x="172522" y="65202"/>
                  </a:cubicBezTo>
                  <a:cubicBezTo>
                    <a:pt x="170691" y="65202"/>
                    <a:pt x="166747" y="65202"/>
                    <a:pt x="165197" y="66047"/>
                  </a:cubicBezTo>
                  <a:cubicBezTo>
                    <a:pt x="163648" y="66892"/>
                    <a:pt x="162098" y="71682"/>
                    <a:pt x="159140" y="73795"/>
                  </a:cubicBezTo>
                  <a:cubicBezTo>
                    <a:pt x="155013" y="76246"/>
                    <a:pt x="150674" y="78331"/>
                    <a:pt x="146181" y="79993"/>
                  </a:cubicBezTo>
                  <a:cubicBezTo>
                    <a:pt x="136462" y="84219"/>
                    <a:pt x="123220" y="79993"/>
                    <a:pt x="123643" y="95769"/>
                  </a:cubicBezTo>
                  <a:cubicBezTo>
                    <a:pt x="122657" y="105517"/>
                    <a:pt x="116684" y="114053"/>
                    <a:pt x="107866" y="118308"/>
                  </a:cubicBezTo>
                  <a:cubicBezTo>
                    <a:pt x="102372" y="122111"/>
                    <a:pt x="96738" y="118308"/>
                    <a:pt x="90540" y="120280"/>
                  </a:cubicBezTo>
                  <a:cubicBezTo>
                    <a:pt x="84342" y="122252"/>
                    <a:pt x="80398" y="126055"/>
                    <a:pt x="74763" y="126337"/>
                  </a:cubicBezTo>
                  <a:cubicBezTo>
                    <a:pt x="74763" y="127886"/>
                    <a:pt x="74059" y="129295"/>
                    <a:pt x="73777" y="130844"/>
                  </a:cubicBezTo>
                  <a:cubicBezTo>
                    <a:pt x="71242" y="130844"/>
                    <a:pt x="69974" y="132957"/>
                    <a:pt x="68143" y="133380"/>
                  </a:cubicBezTo>
                  <a:cubicBezTo>
                    <a:pt x="65621" y="133662"/>
                    <a:pt x="63057" y="133662"/>
                    <a:pt x="60536" y="133380"/>
                  </a:cubicBezTo>
                  <a:cubicBezTo>
                    <a:pt x="55465" y="133380"/>
                    <a:pt x="52366" y="135352"/>
                    <a:pt x="51803" y="141127"/>
                  </a:cubicBezTo>
                  <a:cubicBezTo>
                    <a:pt x="50337" y="141606"/>
                    <a:pt x="48830" y="141930"/>
                    <a:pt x="47295" y="142114"/>
                  </a:cubicBezTo>
                  <a:lnTo>
                    <a:pt x="46450" y="149438"/>
                  </a:lnTo>
                  <a:cubicBezTo>
                    <a:pt x="40674" y="149438"/>
                    <a:pt x="39406" y="154650"/>
                    <a:pt x="35321" y="157468"/>
                  </a:cubicBezTo>
                  <a:cubicBezTo>
                    <a:pt x="30701" y="160693"/>
                    <a:pt x="25489" y="162947"/>
                    <a:pt x="19967" y="164088"/>
                  </a:cubicBezTo>
                  <a:cubicBezTo>
                    <a:pt x="19967" y="165638"/>
                    <a:pt x="19263" y="167046"/>
                    <a:pt x="18981" y="168596"/>
                  </a:cubicBezTo>
                  <a:cubicBezTo>
                    <a:pt x="16587" y="168596"/>
                    <a:pt x="15178" y="170709"/>
                    <a:pt x="13347" y="171272"/>
                  </a:cubicBezTo>
                  <a:cubicBezTo>
                    <a:pt x="11515" y="171836"/>
                    <a:pt x="7853" y="171272"/>
                    <a:pt x="5740" y="171272"/>
                  </a:cubicBezTo>
                  <a:cubicBezTo>
                    <a:pt x="669" y="172822"/>
                    <a:pt x="-2712" y="182964"/>
                    <a:pt x="2923" y="185359"/>
                  </a:cubicBezTo>
                  <a:cubicBezTo>
                    <a:pt x="5177" y="186345"/>
                    <a:pt x="8980" y="184372"/>
                    <a:pt x="11375" y="185359"/>
                  </a:cubicBezTo>
                  <a:cubicBezTo>
                    <a:pt x="14150" y="186204"/>
                    <a:pt x="16882" y="187190"/>
                    <a:pt x="19545" y="188317"/>
                  </a:cubicBezTo>
                  <a:cubicBezTo>
                    <a:pt x="24193" y="190148"/>
                    <a:pt x="21940" y="187331"/>
                    <a:pt x="25039" y="190993"/>
                  </a:cubicBezTo>
                  <a:cubicBezTo>
                    <a:pt x="26757" y="193261"/>
                    <a:pt x="27884" y="195923"/>
                    <a:pt x="28278" y="198741"/>
                  </a:cubicBezTo>
                  <a:lnTo>
                    <a:pt x="32786" y="199727"/>
                  </a:lnTo>
                  <a:cubicBezTo>
                    <a:pt x="34054" y="203952"/>
                    <a:pt x="32786" y="208178"/>
                    <a:pt x="33631" y="212404"/>
                  </a:cubicBezTo>
                  <a:lnTo>
                    <a:pt x="38280" y="213390"/>
                  </a:lnTo>
                  <a:cubicBezTo>
                    <a:pt x="39265" y="217602"/>
                    <a:pt x="39265" y="221997"/>
                    <a:pt x="38280" y="226209"/>
                  </a:cubicBezTo>
                  <a:lnTo>
                    <a:pt x="35885" y="226209"/>
                  </a:lnTo>
                  <a:cubicBezTo>
                    <a:pt x="34476" y="230745"/>
                    <a:pt x="36899" y="235604"/>
                    <a:pt x="41379" y="237196"/>
                  </a:cubicBezTo>
                  <a:cubicBezTo>
                    <a:pt x="47013" y="240013"/>
                    <a:pt x="48703" y="241704"/>
                    <a:pt x="49690" y="234520"/>
                  </a:cubicBezTo>
                  <a:cubicBezTo>
                    <a:pt x="49267" y="229223"/>
                    <a:pt x="49267" y="223899"/>
                    <a:pt x="49690" y="218602"/>
                  </a:cubicBezTo>
                  <a:cubicBezTo>
                    <a:pt x="51380" y="212827"/>
                    <a:pt x="54620" y="211136"/>
                    <a:pt x="54479" y="204516"/>
                  </a:cubicBezTo>
                  <a:cubicBezTo>
                    <a:pt x="55254" y="199008"/>
                    <a:pt x="55254" y="193402"/>
                    <a:pt x="54479" y="187894"/>
                  </a:cubicBezTo>
                  <a:cubicBezTo>
                    <a:pt x="52789" y="183950"/>
                    <a:pt x="47436" y="185359"/>
                    <a:pt x="45886" y="180006"/>
                  </a:cubicBezTo>
                  <a:cubicBezTo>
                    <a:pt x="45041" y="174498"/>
                    <a:pt x="45041" y="168892"/>
                    <a:pt x="45886" y="163384"/>
                  </a:cubicBezTo>
                  <a:cubicBezTo>
                    <a:pt x="45886" y="159721"/>
                    <a:pt x="44759" y="159440"/>
                    <a:pt x="48422" y="157749"/>
                  </a:cubicBezTo>
                  <a:cubicBezTo>
                    <a:pt x="52084" y="156059"/>
                    <a:pt x="56592" y="158454"/>
                    <a:pt x="59691" y="157749"/>
                  </a:cubicBezTo>
                  <a:cubicBezTo>
                    <a:pt x="68565" y="156763"/>
                    <a:pt x="73777" y="148734"/>
                    <a:pt x="78707" y="143663"/>
                  </a:cubicBezTo>
                  <a:cubicBezTo>
                    <a:pt x="80369" y="142423"/>
                    <a:pt x="82229" y="141465"/>
                    <a:pt x="84201" y="140846"/>
                  </a:cubicBezTo>
                  <a:cubicBezTo>
                    <a:pt x="88004" y="140846"/>
                    <a:pt x="87722" y="142536"/>
                    <a:pt x="90399" y="143100"/>
                  </a:cubicBezTo>
                  <a:cubicBezTo>
                    <a:pt x="96498" y="144508"/>
                    <a:pt x="102795" y="144790"/>
                    <a:pt x="108993" y="143945"/>
                  </a:cubicBezTo>
                  <a:cubicBezTo>
                    <a:pt x="113219" y="142818"/>
                    <a:pt x="118149" y="137042"/>
                    <a:pt x="122234" y="143945"/>
                  </a:cubicBezTo>
                  <a:cubicBezTo>
                    <a:pt x="124234" y="148565"/>
                    <a:pt x="122967" y="153932"/>
                    <a:pt x="119135" y="157186"/>
                  </a:cubicBezTo>
                  <a:cubicBezTo>
                    <a:pt x="112641" y="163074"/>
                    <a:pt x="105218" y="167835"/>
                    <a:pt x="97161" y="171272"/>
                  </a:cubicBezTo>
                  <a:cubicBezTo>
                    <a:pt x="93554" y="173033"/>
                    <a:pt x="90117" y="175104"/>
                    <a:pt x="86877" y="177470"/>
                  </a:cubicBezTo>
                  <a:cubicBezTo>
                    <a:pt x="83356" y="180569"/>
                    <a:pt x="84764" y="184513"/>
                    <a:pt x="82229" y="189162"/>
                  </a:cubicBezTo>
                  <a:cubicBezTo>
                    <a:pt x="79693" y="193810"/>
                    <a:pt x="77158" y="195923"/>
                    <a:pt x="78566" y="202262"/>
                  </a:cubicBezTo>
                  <a:cubicBezTo>
                    <a:pt x="79299" y="204150"/>
                    <a:pt x="80243" y="205939"/>
                    <a:pt x="81384" y="207615"/>
                  </a:cubicBezTo>
                  <a:cubicBezTo>
                    <a:pt x="81384" y="209587"/>
                    <a:pt x="82229" y="210714"/>
                    <a:pt x="84201" y="210714"/>
                  </a:cubicBezTo>
                  <a:cubicBezTo>
                    <a:pt x="86173" y="210714"/>
                    <a:pt x="87159" y="209728"/>
                    <a:pt x="86877" y="207756"/>
                  </a:cubicBezTo>
                  <a:cubicBezTo>
                    <a:pt x="91131" y="203671"/>
                    <a:pt x="95033" y="199233"/>
                    <a:pt x="98569" y="194515"/>
                  </a:cubicBezTo>
                  <a:cubicBezTo>
                    <a:pt x="102091" y="190852"/>
                    <a:pt x="102936" y="187049"/>
                    <a:pt x="106176" y="183527"/>
                  </a:cubicBezTo>
                  <a:cubicBezTo>
                    <a:pt x="114205" y="174653"/>
                    <a:pt x="129136" y="184795"/>
                    <a:pt x="138433" y="179583"/>
                  </a:cubicBezTo>
                  <a:cubicBezTo>
                    <a:pt x="141673" y="177893"/>
                    <a:pt x="144913" y="174653"/>
                    <a:pt x="148012" y="172681"/>
                  </a:cubicBezTo>
                  <a:cubicBezTo>
                    <a:pt x="151111" y="170709"/>
                    <a:pt x="149843" y="169864"/>
                    <a:pt x="152520" y="169159"/>
                  </a:cubicBezTo>
                  <a:cubicBezTo>
                    <a:pt x="155098" y="169018"/>
                    <a:pt x="157689" y="169018"/>
                    <a:pt x="160267" y="169159"/>
                  </a:cubicBezTo>
                  <a:cubicBezTo>
                    <a:pt x="164352" y="168046"/>
                    <a:pt x="168268" y="166441"/>
                    <a:pt x="171959" y="164370"/>
                  </a:cubicBezTo>
                  <a:cubicBezTo>
                    <a:pt x="178579" y="160989"/>
                    <a:pt x="179847" y="160426"/>
                    <a:pt x="182805" y="153242"/>
                  </a:cubicBezTo>
                  <a:cubicBezTo>
                    <a:pt x="184975" y="144494"/>
                    <a:pt x="193103" y="138550"/>
                    <a:pt x="202103" y="139155"/>
                  </a:cubicBezTo>
                  <a:cubicBezTo>
                    <a:pt x="211682" y="139155"/>
                    <a:pt x="224078" y="140846"/>
                    <a:pt x="230276" y="131690"/>
                  </a:cubicBezTo>
                  <a:cubicBezTo>
                    <a:pt x="232544" y="128337"/>
                    <a:pt x="233122" y="124111"/>
                    <a:pt x="231826" y="120280"/>
                  </a:cubicBezTo>
                  <a:cubicBezTo>
                    <a:pt x="229403" y="120153"/>
                    <a:pt x="227008" y="119829"/>
                    <a:pt x="224642" y="119294"/>
                  </a:cubicBezTo>
                  <a:cubicBezTo>
                    <a:pt x="224092" y="118040"/>
                    <a:pt x="222909" y="117181"/>
                    <a:pt x="221543" y="117040"/>
                  </a:cubicBezTo>
                  <a:lnTo>
                    <a:pt x="215767" y="117040"/>
                  </a:lnTo>
                  <a:cubicBezTo>
                    <a:pt x="213034" y="116406"/>
                    <a:pt x="210907" y="114279"/>
                    <a:pt x="210274" y="111546"/>
                  </a:cubicBezTo>
                  <a:cubicBezTo>
                    <a:pt x="210274" y="109715"/>
                    <a:pt x="210274" y="107743"/>
                    <a:pt x="210274" y="105771"/>
                  </a:cubicBezTo>
                  <a:cubicBezTo>
                    <a:pt x="210133" y="104404"/>
                    <a:pt x="209273" y="103221"/>
                    <a:pt x="208020" y="102672"/>
                  </a:cubicBezTo>
                  <a:cubicBezTo>
                    <a:pt x="207273" y="96150"/>
                    <a:pt x="207414" y="89571"/>
                    <a:pt x="208442" y="83092"/>
                  </a:cubicBezTo>
                  <a:cubicBezTo>
                    <a:pt x="208442" y="78866"/>
                    <a:pt x="210555" y="69851"/>
                    <a:pt x="214499" y="67315"/>
                  </a:cubicBezTo>
                  <a:cubicBezTo>
                    <a:pt x="218444" y="64779"/>
                    <a:pt x="224078" y="67315"/>
                    <a:pt x="227177" y="60695"/>
                  </a:cubicBezTo>
                  <a:cubicBezTo>
                    <a:pt x="228727" y="57455"/>
                    <a:pt x="226473" y="54074"/>
                    <a:pt x="228163" y="50834"/>
                  </a:cubicBezTo>
                  <a:cubicBezTo>
                    <a:pt x="229854" y="47594"/>
                    <a:pt x="232530" y="47594"/>
                    <a:pt x="233939" y="45481"/>
                  </a:cubicBezTo>
                  <a:cubicBezTo>
                    <a:pt x="237038" y="40833"/>
                    <a:pt x="235488" y="42664"/>
                    <a:pt x="233235" y="39424"/>
                  </a:cubicBezTo>
                  <a:cubicBezTo>
                    <a:pt x="231375" y="36762"/>
                    <a:pt x="229360" y="34226"/>
                    <a:pt x="227177" y="31817"/>
                  </a:cubicBezTo>
                  <a:cubicBezTo>
                    <a:pt x="221388" y="26479"/>
                    <a:pt x="214021" y="23169"/>
                    <a:pt x="206189" y="22380"/>
                  </a:cubicBezTo>
                  <a:cubicBezTo>
                    <a:pt x="206189" y="18436"/>
                    <a:pt x="203653" y="18154"/>
                    <a:pt x="202244" y="15477"/>
                  </a:cubicBezTo>
                  <a:cubicBezTo>
                    <a:pt x="200864" y="12815"/>
                    <a:pt x="200047" y="9885"/>
                    <a:pt x="199850" y="6885"/>
                  </a:cubicBezTo>
                  <a:lnTo>
                    <a:pt x="195342" y="5899"/>
                  </a:lnTo>
                  <a:cubicBezTo>
                    <a:pt x="195342" y="5899"/>
                    <a:pt x="192102" y="968"/>
                    <a:pt x="191961" y="264"/>
                  </a:cubicBezTo>
                  <a:close/>
                </a:path>
              </a:pathLst>
            </a:custGeom>
            <a:grpFill/>
            <a:ln w="14071" cap="flat">
              <a:noFill/>
              <a:prstDash val="solid"/>
              <a:miter/>
            </a:ln>
          </p:spPr>
          <p:txBody>
            <a:bodyPr rtlCol="0" anchor="ctr"/>
            <a:lstStyle/>
            <a:p>
              <a:endParaRPr lang="en-GB" dirty="0"/>
            </a:p>
          </p:txBody>
        </p:sp>
        <p:sp>
          <p:nvSpPr>
            <p:cNvPr id="566" name="Freeform: Shape 565">
              <a:extLst>
                <a:ext uri="{FF2B5EF4-FFF2-40B4-BE49-F238E27FC236}">
                  <a16:creationId xmlns:a16="http://schemas.microsoft.com/office/drawing/2014/main" id="{D825FD3B-493E-422D-AE41-3EE194797941}"/>
                </a:ext>
              </a:extLst>
            </p:cNvPr>
            <p:cNvSpPr/>
            <p:nvPr/>
          </p:nvSpPr>
          <p:spPr>
            <a:xfrm>
              <a:off x="10357914" y="2526058"/>
              <a:ext cx="35555" cy="77425"/>
            </a:xfrm>
            <a:custGeom>
              <a:avLst/>
              <a:gdLst>
                <a:gd name="connsiteX0" fmla="*/ 32753 w 35555"/>
                <a:gd name="connsiteY0" fmla="*/ 0 h 77425"/>
                <a:gd name="connsiteX1" fmla="*/ 32753 w 35555"/>
                <a:gd name="connsiteY1" fmla="*/ 2395 h 77425"/>
                <a:gd name="connsiteX2" fmla="*/ 20357 w 35555"/>
                <a:gd name="connsiteY2" fmla="*/ 9015 h 77425"/>
                <a:gd name="connsiteX3" fmla="*/ 14581 w 35555"/>
                <a:gd name="connsiteY3" fmla="*/ 11551 h 77425"/>
                <a:gd name="connsiteX4" fmla="*/ 11482 w 35555"/>
                <a:gd name="connsiteY4" fmla="*/ 19298 h 77425"/>
                <a:gd name="connsiteX5" fmla="*/ 2467 w 35555"/>
                <a:gd name="connsiteY5" fmla="*/ 29581 h 77425"/>
                <a:gd name="connsiteX6" fmla="*/ 777 w 35555"/>
                <a:gd name="connsiteY6" fmla="*/ 49020 h 77425"/>
                <a:gd name="connsiteX7" fmla="*/ 19230 w 35555"/>
                <a:gd name="connsiteY7" fmla="*/ 55218 h 77425"/>
                <a:gd name="connsiteX8" fmla="*/ 19230 w 35555"/>
                <a:gd name="connsiteY8" fmla="*/ 74235 h 77425"/>
                <a:gd name="connsiteX9" fmla="*/ 24865 w 35555"/>
                <a:gd name="connsiteY9" fmla="*/ 76911 h 77425"/>
                <a:gd name="connsiteX10" fmla="*/ 31063 w 35555"/>
                <a:gd name="connsiteY10" fmla="*/ 71981 h 77425"/>
                <a:gd name="connsiteX11" fmla="*/ 25428 w 35555"/>
                <a:gd name="connsiteY11" fmla="*/ 43809 h 77425"/>
                <a:gd name="connsiteX12" fmla="*/ 25428 w 35555"/>
                <a:gd name="connsiteY12" fmla="*/ 33526 h 77425"/>
                <a:gd name="connsiteX13" fmla="*/ 29935 w 35555"/>
                <a:gd name="connsiteY13" fmla="*/ 33526 h 77425"/>
                <a:gd name="connsiteX14" fmla="*/ 29935 w 35555"/>
                <a:gd name="connsiteY14" fmla="*/ 25637 h 77425"/>
                <a:gd name="connsiteX15" fmla="*/ 32753 w 35555"/>
                <a:gd name="connsiteY15" fmla="*/ 17608 h 77425"/>
                <a:gd name="connsiteX16" fmla="*/ 34866 w 35555"/>
                <a:gd name="connsiteY16" fmla="*/ 11410 h 77425"/>
                <a:gd name="connsiteX17" fmla="*/ 32753 w 35555"/>
                <a:gd name="connsiteY17" fmla="*/ 986 h 7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55" h="77425">
                  <a:moveTo>
                    <a:pt x="32753" y="0"/>
                  </a:moveTo>
                  <a:cubicBezTo>
                    <a:pt x="32682" y="803"/>
                    <a:pt x="32682" y="1592"/>
                    <a:pt x="32753" y="2395"/>
                  </a:cubicBezTo>
                  <a:cubicBezTo>
                    <a:pt x="25710" y="3240"/>
                    <a:pt x="25710" y="5071"/>
                    <a:pt x="20357" y="9015"/>
                  </a:cubicBezTo>
                  <a:cubicBezTo>
                    <a:pt x="18807" y="10142"/>
                    <a:pt x="15708" y="10424"/>
                    <a:pt x="14581" y="11551"/>
                  </a:cubicBezTo>
                  <a:cubicBezTo>
                    <a:pt x="13455" y="12678"/>
                    <a:pt x="12891" y="17467"/>
                    <a:pt x="11482" y="19298"/>
                  </a:cubicBezTo>
                  <a:cubicBezTo>
                    <a:pt x="8102" y="23243"/>
                    <a:pt x="4862" y="23665"/>
                    <a:pt x="2467" y="29581"/>
                  </a:cubicBezTo>
                  <a:cubicBezTo>
                    <a:pt x="-82" y="35737"/>
                    <a:pt x="-674" y="42527"/>
                    <a:pt x="777" y="49020"/>
                  </a:cubicBezTo>
                  <a:cubicBezTo>
                    <a:pt x="8665" y="49725"/>
                    <a:pt x="11342" y="54514"/>
                    <a:pt x="19230" y="55218"/>
                  </a:cubicBezTo>
                  <a:cubicBezTo>
                    <a:pt x="20638" y="60712"/>
                    <a:pt x="17258" y="69305"/>
                    <a:pt x="19230" y="74235"/>
                  </a:cubicBezTo>
                  <a:cubicBezTo>
                    <a:pt x="21202" y="79165"/>
                    <a:pt x="21202" y="76911"/>
                    <a:pt x="24865" y="76911"/>
                  </a:cubicBezTo>
                  <a:cubicBezTo>
                    <a:pt x="28527" y="76911"/>
                    <a:pt x="28950" y="76207"/>
                    <a:pt x="31063" y="71981"/>
                  </a:cubicBezTo>
                  <a:cubicBezTo>
                    <a:pt x="34162" y="65502"/>
                    <a:pt x="37542" y="43809"/>
                    <a:pt x="25428" y="43809"/>
                  </a:cubicBezTo>
                  <a:cubicBezTo>
                    <a:pt x="24132" y="40498"/>
                    <a:pt x="24132" y="36836"/>
                    <a:pt x="25428" y="33526"/>
                  </a:cubicBezTo>
                  <a:lnTo>
                    <a:pt x="29935" y="33526"/>
                  </a:lnTo>
                  <a:cubicBezTo>
                    <a:pt x="30147" y="30905"/>
                    <a:pt x="30147" y="28257"/>
                    <a:pt x="29935" y="25637"/>
                  </a:cubicBezTo>
                  <a:cubicBezTo>
                    <a:pt x="30344" y="22806"/>
                    <a:pt x="31302" y="20073"/>
                    <a:pt x="32753" y="17608"/>
                  </a:cubicBezTo>
                  <a:cubicBezTo>
                    <a:pt x="32753" y="17608"/>
                    <a:pt x="34866" y="11128"/>
                    <a:pt x="34866" y="11410"/>
                  </a:cubicBezTo>
                  <a:cubicBezTo>
                    <a:pt x="34866" y="8170"/>
                    <a:pt x="37401" y="1690"/>
                    <a:pt x="32753" y="986"/>
                  </a:cubicBezTo>
                </a:path>
              </a:pathLst>
            </a:custGeom>
            <a:grpFill/>
            <a:ln w="14071" cap="flat">
              <a:noFill/>
              <a:prstDash val="solid"/>
              <a:miter/>
            </a:ln>
          </p:spPr>
          <p:txBody>
            <a:bodyPr rtlCol="0" anchor="ctr"/>
            <a:lstStyle/>
            <a:p>
              <a:endParaRPr lang="en-GB" dirty="0"/>
            </a:p>
          </p:txBody>
        </p:sp>
        <p:sp>
          <p:nvSpPr>
            <p:cNvPr id="567" name="Freeform: Shape 566">
              <a:extLst>
                <a:ext uri="{FF2B5EF4-FFF2-40B4-BE49-F238E27FC236}">
                  <a16:creationId xmlns:a16="http://schemas.microsoft.com/office/drawing/2014/main" id="{EC3F7872-EE33-4656-AD03-C35342DC1952}"/>
                </a:ext>
              </a:extLst>
            </p:cNvPr>
            <p:cNvSpPr/>
            <p:nvPr/>
          </p:nvSpPr>
          <p:spPr>
            <a:xfrm>
              <a:off x="10357914" y="2526058"/>
              <a:ext cx="35764" cy="77425"/>
            </a:xfrm>
            <a:custGeom>
              <a:avLst/>
              <a:gdLst>
                <a:gd name="connsiteX0" fmla="*/ 32753 w 35764"/>
                <a:gd name="connsiteY0" fmla="*/ 0 h 77425"/>
                <a:gd name="connsiteX1" fmla="*/ 32753 w 35764"/>
                <a:gd name="connsiteY1" fmla="*/ 2395 h 77425"/>
                <a:gd name="connsiteX2" fmla="*/ 20357 w 35764"/>
                <a:gd name="connsiteY2" fmla="*/ 9015 h 77425"/>
                <a:gd name="connsiteX3" fmla="*/ 14581 w 35764"/>
                <a:gd name="connsiteY3" fmla="*/ 11551 h 77425"/>
                <a:gd name="connsiteX4" fmla="*/ 11482 w 35764"/>
                <a:gd name="connsiteY4" fmla="*/ 19298 h 77425"/>
                <a:gd name="connsiteX5" fmla="*/ 2467 w 35764"/>
                <a:gd name="connsiteY5" fmla="*/ 29581 h 77425"/>
                <a:gd name="connsiteX6" fmla="*/ 777 w 35764"/>
                <a:gd name="connsiteY6" fmla="*/ 49020 h 77425"/>
                <a:gd name="connsiteX7" fmla="*/ 19230 w 35764"/>
                <a:gd name="connsiteY7" fmla="*/ 55218 h 77425"/>
                <a:gd name="connsiteX8" fmla="*/ 19230 w 35764"/>
                <a:gd name="connsiteY8" fmla="*/ 74235 h 77425"/>
                <a:gd name="connsiteX9" fmla="*/ 24865 w 35764"/>
                <a:gd name="connsiteY9" fmla="*/ 76911 h 77425"/>
                <a:gd name="connsiteX10" fmla="*/ 31063 w 35764"/>
                <a:gd name="connsiteY10" fmla="*/ 71981 h 77425"/>
                <a:gd name="connsiteX11" fmla="*/ 25428 w 35764"/>
                <a:gd name="connsiteY11" fmla="*/ 43809 h 77425"/>
                <a:gd name="connsiteX12" fmla="*/ 25428 w 35764"/>
                <a:gd name="connsiteY12" fmla="*/ 33526 h 77425"/>
                <a:gd name="connsiteX13" fmla="*/ 29935 w 35764"/>
                <a:gd name="connsiteY13" fmla="*/ 33526 h 77425"/>
                <a:gd name="connsiteX14" fmla="*/ 29935 w 35764"/>
                <a:gd name="connsiteY14" fmla="*/ 25637 h 77425"/>
                <a:gd name="connsiteX15" fmla="*/ 32753 w 35764"/>
                <a:gd name="connsiteY15" fmla="*/ 17608 h 77425"/>
                <a:gd name="connsiteX16" fmla="*/ 34866 w 35764"/>
                <a:gd name="connsiteY16" fmla="*/ 11410 h 77425"/>
                <a:gd name="connsiteX17" fmla="*/ 32753 w 35764"/>
                <a:gd name="connsiteY17" fmla="*/ 0 h 7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764" h="77425">
                  <a:moveTo>
                    <a:pt x="32753" y="0"/>
                  </a:moveTo>
                  <a:cubicBezTo>
                    <a:pt x="32682" y="803"/>
                    <a:pt x="32682" y="1592"/>
                    <a:pt x="32753" y="2395"/>
                  </a:cubicBezTo>
                  <a:cubicBezTo>
                    <a:pt x="25710" y="3240"/>
                    <a:pt x="25710" y="5071"/>
                    <a:pt x="20357" y="9015"/>
                  </a:cubicBezTo>
                  <a:cubicBezTo>
                    <a:pt x="18807" y="10142"/>
                    <a:pt x="15708" y="10424"/>
                    <a:pt x="14581" y="11551"/>
                  </a:cubicBezTo>
                  <a:cubicBezTo>
                    <a:pt x="13455" y="12678"/>
                    <a:pt x="12891" y="17467"/>
                    <a:pt x="11482" y="19298"/>
                  </a:cubicBezTo>
                  <a:cubicBezTo>
                    <a:pt x="8102" y="23243"/>
                    <a:pt x="4862" y="23665"/>
                    <a:pt x="2467" y="29581"/>
                  </a:cubicBezTo>
                  <a:cubicBezTo>
                    <a:pt x="-82" y="35737"/>
                    <a:pt x="-674" y="42527"/>
                    <a:pt x="777" y="49020"/>
                  </a:cubicBezTo>
                  <a:cubicBezTo>
                    <a:pt x="8665" y="49725"/>
                    <a:pt x="11342" y="54514"/>
                    <a:pt x="19230" y="55218"/>
                  </a:cubicBezTo>
                  <a:cubicBezTo>
                    <a:pt x="20638" y="60712"/>
                    <a:pt x="17258" y="69305"/>
                    <a:pt x="19230" y="74235"/>
                  </a:cubicBezTo>
                  <a:cubicBezTo>
                    <a:pt x="21202" y="79165"/>
                    <a:pt x="21202" y="76911"/>
                    <a:pt x="24865" y="76911"/>
                  </a:cubicBezTo>
                  <a:cubicBezTo>
                    <a:pt x="28527" y="76911"/>
                    <a:pt x="28950" y="76207"/>
                    <a:pt x="31063" y="71981"/>
                  </a:cubicBezTo>
                  <a:cubicBezTo>
                    <a:pt x="34162" y="65502"/>
                    <a:pt x="37542" y="43809"/>
                    <a:pt x="25428" y="43809"/>
                  </a:cubicBezTo>
                  <a:cubicBezTo>
                    <a:pt x="24132" y="40498"/>
                    <a:pt x="24132" y="36836"/>
                    <a:pt x="25428" y="33526"/>
                  </a:cubicBezTo>
                  <a:lnTo>
                    <a:pt x="29935" y="33526"/>
                  </a:lnTo>
                  <a:cubicBezTo>
                    <a:pt x="30147" y="30905"/>
                    <a:pt x="30147" y="28257"/>
                    <a:pt x="29935" y="25637"/>
                  </a:cubicBezTo>
                  <a:cubicBezTo>
                    <a:pt x="30344" y="22806"/>
                    <a:pt x="31302" y="20073"/>
                    <a:pt x="32753" y="17608"/>
                  </a:cubicBezTo>
                  <a:cubicBezTo>
                    <a:pt x="32753" y="17608"/>
                    <a:pt x="34866" y="11128"/>
                    <a:pt x="34866" y="11410"/>
                  </a:cubicBezTo>
                  <a:cubicBezTo>
                    <a:pt x="35429" y="7184"/>
                    <a:pt x="37401" y="704"/>
                    <a:pt x="32753" y="0"/>
                  </a:cubicBezTo>
                  <a:close/>
                </a:path>
              </a:pathLst>
            </a:custGeom>
            <a:grpFill/>
            <a:ln w="14071" cap="flat">
              <a:noFill/>
              <a:prstDash val="solid"/>
              <a:miter/>
            </a:ln>
          </p:spPr>
          <p:txBody>
            <a:bodyPr rtlCol="0" anchor="ctr"/>
            <a:lstStyle/>
            <a:p>
              <a:endParaRPr lang="en-GB" dirty="0"/>
            </a:p>
          </p:txBody>
        </p:sp>
        <p:sp>
          <p:nvSpPr>
            <p:cNvPr id="568" name="Freeform: Shape 567">
              <a:extLst>
                <a:ext uri="{FF2B5EF4-FFF2-40B4-BE49-F238E27FC236}">
                  <a16:creationId xmlns:a16="http://schemas.microsoft.com/office/drawing/2014/main" id="{72EEF69D-FD41-4D87-B227-9A51C753AE7F}"/>
                </a:ext>
              </a:extLst>
            </p:cNvPr>
            <p:cNvSpPr/>
            <p:nvPr/>
          </p:nvSpPr>
          <p:spPr>
            <a:xfrm>
              <a:off x="10409755" y="2675951"/>
              <a:ext cx="50525" cy="105142"/>
            </a:xfrm>
            <a:custGeom>
              <a:avLst/>
              <a:gdLst>
                <a:gd name="connsiteX0" fmla="*/ 32891 w 50525"/>
                <a:gd name="connsiteY0" fmla="*/ 6325 h 105142"/>
                <a:gd name="connsiteX1" fmla="*/ 32891 w 50525"/>
                <a:gd name="connsiteY1" fmla="*/ 4071 h 105142"/>
                <a:gd name="connsiteX2" fmla="*/ 14015 w 50525"/>
                <a:gd name="connsiteY2" fmla="*/ 690 h 105142"/>
                <a:gd name="connsiteX3" fmla="*/ 11620 w 50525"/>
                <a:gd name="connsiteY3" fmla="*/ 9142 h 105142"/>
                <a:gd name="connsiteX4" fmla="*/ 8099 w 50525"/>
                <a:gd name="connsiteY4" fmla="*/ 16749 h 105142"/>
                <a:gd name="connsiteX5" fmla="*/ 3591 w 50525"/>
                <a:gd name="connsiteY5" fmla="*/ 17735 h 105142"/>
                <a:gd name="connsiteX6" fmla="*/ 2605 w 50525"/>
                <a:gd name="connsiteY6" fmla="*/ 30272 h 105142"/>
                <a:gd name="connsiteX7" fmla="*/ 351 w 50525"/>
                <a:gd name="connsiteY7" fmla="*/ 33512 h 105142"/>
                <a:gd name="connsiteX8" fmla="*/ 351 w 50525"/>
                <a:gd name="connsiteY8" fmla="*/ 41963 h 105142"/>
                <a:gd name="connsiteX9" fmla="*/ 9085 w 50525"/>
                <a:gd name="connsiteY9" fmla="*/ 63234 h 105142"/>
                <a:gd name="connsiteX10" fmla="*/ 16832 w 50525"/>
                <a:gd name="connsiteY10" fmla="*/ 69150 h 105142"/>
                <a:gd name="connsiteX11" fmla="*/ 16832 w 50525"/>
                <a:gd name="connsiteY11" fmla="*/ 74784 h 105142"/>
                <a:gd name="connsiteX12" fmla="*/ 18945 w 50525"/>
                <a:gd name="connsiteY12" fmla="*/ 80842 h 105142"/>
                <a:gd name="connsiteX13" fmla="*/ 21762 w 50525"/>
                <a:gd name="connsiteY13" fmla="*/ 91829 h 105142"/>
                <a:gd name="connsiteX14" fmla="*/ 25566 w 50525"/>
                <a:gd name="connsiteY14" fmla="*/ 104507 h 105142"/>
                <a:gd name="connsiteX15" fmla="*/ 36835 w 50525"/>
                <a:gd name="connsiteY15" fmla="*/ 102957 h 105142"/>
                <a:gd name="connsiteX16" fmla="*/ 41343 w 50525"/>
                <a:gd name="connsiteY16" fmla="*/ 90984 h 105142"/>
                <a:gd name="connsiteX17" fmla="*/ 44442 w 50525"/>
                <a:gd name="connsiteY17" fmla="*/ 79997 h 105142"/>
                <a:gd name="connsiteX18" fmla="*/ 39370 w 50525"/>
                <a:gd name="connsiteY18" fmla="*/ 77038 h 105142"/>
                <a:gd name="connsiteX19" fmla="*/ 35285 w 50525"/>
                <a:gd name="connsiteY19" fmla="*/ 69854 h 105142"/>
                <a:gd name="connsiteX20" fmla="*/ 33313 w 50525"/>
                <a:gd name="connsiteY20" fmla="*/ 58303 h 105142"/>
                <a:gd name="connsiteX21" fmla="*/ 39511 w 50525"/>
                <a:gd name="connsiteY21" fmla="*/ 48161 h 105142"/>
                <a:gd name="connsiteX22" fmla="*/ 47118 w 50525"/>
                <a:gd name="connsiteY22" fmla="*/ 41963 h 105142"/>
                <a:gd name="connsiteX23" fmla="*/ 50076 w 50525"/>
                <a:gd name="connsiteY23" fmla="*/ 36329 h 105142"/>
                <a:gd name="connsiteX24" fmla="*/ 44723 w 50525"/>
                <a:gd name="connsiteY24" fmla="*/ 33230 h 105142"/>
                <a:gd name="connsiteX25" fmla="*/ 40920 w 50525"/>
                <a:gd name="connsiteY25" fmla="*/ 15199 h 105142"/>
                <a:gd name="connsiteX26" fmla="*/ 33313 w 50525"/>
                <a:gd name="connsiteY26" fmla="*/ 6325 h 10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525" h="105142">
                  <a:moveTo>
                    <a:pt x="32891" y="6325"/>
                  </a:moveTo>
                  <a:lnTo>
                    <a:pt x="32891" y="4071"/>
                  </a:lnTo>
                  <a:cubicBezTo>
                    <a:pt x="27538" y="3367"/>
                    <a:pt x="19508" y="-1845"/>
                    <a:pt x="14015" y="690"/>
                  </a:cubicBezTo>
                  <a:cubicBezTo>
                    <a:pt x="8521" y="3226"/>
                    <a:pt x="12465" y="4916"/>
                    <a:pt x="11620" y="9142"/>
                  </a:cubicBezTo>
                  <a:cubicBezTo>
                    <a:pt x="10775" y="13368"/>
                    <a:pt x="8381" y="13368"/>
                    <a:pt x="8099" y="16749"/>
                  </a:cubicBezTo>
                  <a:lnTo>
                    <a:pt x="3591" y="17735"/>
                  </a:lnTo>
                  <a:cubicBezTo>
                    <a:pt x="2464" y="21820"/>
                    <a:pt x="3591" y="26187"/>
                    <a:pt x="2605" y="30272"/>
                  </a:cubicBezTo>
                  <a:cubicBezTo>
                    <a:pt x="1309" y="30849"/>
                    <a:pt x="436" y="32103"/>
                    <a:pt x="351" y="33512"/>
                  </a:cubicBezTo>
                  <a:cubicBezTo>
                    <a:pt x="69" y="36315"/>
                    <a:pt x="69" y="39146"/>
                    <a:pt x="351" y="41963"/>
                  </a:cubicBezTo>
                  <a:cubicBezTo>
                    <a:pt x="-1156" y="50148"/>
                    <a:pt x="2267" y="58458"/>
                    <a:pt x="9085" y="63234"/>
                  </a:cubicBezTo>
                  <a:cubicBezTo>
                    <a:pt x="12465" y="65488"/>
                    <a:pt x="15424" y="64361"/>
                    <a:pt x="16832" y="69150"/>
                  </a:cubicBezTo>
                  <a:cubicBezTo>
                    <a:pt x="16832" y="71122"/>
                    <a:pt x="16832" y="72953"/>
                    <a:pt x="16832" y="74784"/>
                  </a:cubicBezTo>
                  <a:cubicBezTo>
                    <a:pt x="16832" y="76616"/>
                    <a:pt x="18663" y="79010"/>
                    <a:pt x="18945" y="80842"/>
                  </a:cubicBezTo>
                  <a:cubicBezTo>
                    <a:pt x="19481" y="84588"/>
                    <a:pt x="20424" y="88279"/>
                    <a:pt x="21762" y="91829"/>
                  </a:cubicBezTo>
                  <a:cubicBezTo>
                    <a:pt x="23791" y="95787"/>
                    <a:pt x="25073" y="100084"/>
                    <a:pt x="25566" y="104507"/>
                  </a:cubicBezTo>
                  <a:cubicBezTo>
                    <a:pt x="29369" y="105732"/>
                    <a:pt x="33511" y="105169"/>
                    <a:pt x="36835" y="102957"/>
                  </a:cubicBezTo>
                  <a:cubicBezTo>
                    <a:pt x="42328" y="99295"/>
                    <a:pt x="40215" y="96336"/>
                    <a:pt x="41343" y="90984"/>
                  </a:cubicBezTo>
                  <a:cubicBezTo>
                    <a:pt x="42469" y="85631"/>
                    <a:pt x="46695" y="84645"/>
                    <a:pt x="44442" y="79997"/>
                  </a:cubicBezTo>
                  <a:cubicBezTo>
                    <a:pt x="42188" y="75348"/>
                    <a:pt x="41483" y="79997"/>
                    <a:pt x="39370" y="77038"/>
                  </a:cubicBezTo>
                  <a:cubicBezTo>
                    <a:pt x="37708" y="74827"/>
                    <a:pt x="36342" y="72418"/>
                    <a:pt x="35285" y="69854"/>
                  </a:cubicBezTo>
                  <a:cubicBezTo>
                    <a:pt x="33736" y="66206"/>
                    <a:pt x="33060" y="62262"/>
                    <a:pt x="33313" y="58303"/>
                  </a:cubicBezTo>
                  <a:cubicBezTo>
                    <a:pt x="33313" y="50415"/>
                    <a:pt x="33313" y="52105"/>
                    <a:pt x="39511" y="48161"/>
                  </a:cubicBezTo>
                  <a:cubicBezTo>
                    <a:pt x="42159" y="46232"/>
                    <a:pt x="44695" y="44161"/>
                    <a:pt x="47118" y="41963"/>
                  </a:cubicBezTo>
                  <a:cubicBezTo>
                    <a:pt x="48808" y="40273"/>
                    <a:pt x="51625" y="40555"/>
                    <a:pt x="50076" y="36329"/>
                  </a:cubicBezTo>
                  <a:cubicBezTo>
                    <a:pt x="49400" y="34047"/>
                    <a:pt x="47047" y="32680"/>
                    <a:pt x="44723" y="33230"/>
                  </a:cubicBezTo>
                  <a:cubicBezTo>
                    <a:pt x="44033" y="27116"/>
                    <a:pt x="42751" y="21073"/>
                    <a:pt x="40920" y="15199"/>
                  </a:cubicBezTo>
                  <a:cubicBezTo>
                    <a:pt x="37539" y="8438"/>
                    <a:pt x="40920" y="6184"/>
                    <a:pt x="33313" y="6325"/>
                  </a:cubicBezTo>
                </a:path>
              </a:pathLst>
            </a:custGeom>
            <a:grpFill/>
            <a:ln w="14071" cap="flat">
              <a:noFill/>
              <a:prstDash val="solid"/>
              <a:miter/>
            </a:ln>
          </p:spPr>
          <p:txBody>
            <a:bodyPr rtlCol="0" anchor="ctr"/>
            <a:lstStyle/>
            <a:p>
              <a:endParaRPr lang="en-GB" dirty="0"/>
            </a:p>
          </p:txBody>
        </p:sp>
        <p:sp>
          <p:nvSpPr>
            <p:cNvPr id="569" name="Freeform: Shape 568">
              <a:extLst>
                <a:ext uri="{FF2B5EF4-FFF2-40B4-BE49-F238E27FC236}">
                  <a16:creationId xmlns:a16="http://schemas.microsoft.com/office/drawing/2014/main" id="{BA4646E9-E83A-49EB-B5E1-F44A38DD2636}"/>
                </a:ext>
              </a:extLst>
            </p:cNvPr>
            <p:cNvSpPr/>
            <p:nvPr/>
          </p:nvSpPr>
          <p:spPr>
            <a:xfrm>
              <a:off x="10409755" y="2675951"/>
              <a:ext cx="50525" cy="105142"/>
            </a:xfrm>
            <a:custGeom>
              <a:avLst/>
              <a:gdLst>
                <a:gd name="connsiteX0" fmla="*/ 32891 w 50525"/>
                <a:gd name="connsiteY0" fmla="*/ 6325 h 105142"/>
                <a:gd name="connsiteX1" fmla="*/ 32891 w 50525"/>
                <a:gd name="connsiteY1" fmla="*/ 4071 h 105142"/>
                <a:gd name="connsiteX2" fmla="*/ 14015 w 50525"/>
                <a:gd name="connsiteY2" fmla="*/ 690 h 105142"/>
                <a:gd name="connsiteX3" fmla="*/ 11620 w 50525"/>
                <a:gd name="connsiteY3" fmla="*/ 9142 h 105142"/>
                <a:gd name="connsiteX4" fmla="*/ 8099 w 50525"/>
                <a:gd name="connsiteY4" fmla="*/ 16749 h 105142"/>
                <a:gd name="connsiteX5" fmla="*/ 3591 w 50525"/>
                <a:gd name="connsiteY5" fmla="*/ 17735 h 105142"/>
                <a:gd name="connsiteX6" fmla="*/ 2605 w 50525"/>
                <a:gd name="connsiteY6" fmla="*/ 30272 h 105142"/>
                <a:gd name="connsiteX7" fmla="*/ 351 w 50525"/>
                <a:gd name="connsiteY7" fmla="*/ 33512 h 105142"/>
                <a:gd name="connsiteX8" fmla="*/ 351 w 50525"/>
                <a:gd name="connsiteY8" fmla="*/ 41963 h 105142"/>
                <a:gd name="connsiteX9" fmla="*/ 9085 w 50525"/>
                <a:gd name="connsiteY9" fmla="*/ 63234 h 105142"/>
                <a:gd name="connsiteX10" fmla="*/ 16832 w 50525"/>
                <a:gd name="connsiteY10" fmla="*/ 69150 h 105142"/>
                <a:gd name="connsiteX11" fmla="*/ 16832 w 50525"/>
                <a:gd name="connsiteY11" fmla="*/ 74784 h 105142"/>
                <a:gd name="connsiteX12" fmla="*/ 18945 w 50525"/>
                <a:gd name="connsiteY12" fmla="*/ 80842 h 105142"/>
                <a:gd name="connsiteX13" fmla="*/ 21762 w 50525"/>
                <a:gd name="connsiteY13" fmla="*/ 91829 h 105142"/>
                <a:gd name="connsiteX14" fmla="*/ 25566 w 50525"/>
                <a:gd name="connsiteY14" fmla="*/ 104507 h 105142"/>
                <a:gd name="connsiteX15" fmla="*/ 36835 w 50525"/>
                <a:gd name="connsiteY15" fmla="*/ 102957 h 105142"/>
                <a:gd name="connsiteX16" fmla="*/ 41343 w 50525"/>
                <a:gd name="connsiteY16" fmla="*/ 90984 h 105142"/>
                <a:gd name="connsiteX17" fmla="*/ 44442 w 50525"/>
                <a:gd name="connsiteY17" fmla="*/ 79997 h 105142"/>
                <a:gd name="connsiteX18" fmla="*/ 39370 w 50525"/>
                <a:gd name="connsiteY18" fmla="*/ 77038 h 105142"/>
                <a:gd name="connsiteX19" fmla="*/ 35285 w 50525"/>
                <a:gd name="connsiteY19" fmla="*/ 69854 h 105142"/>
                <a:gd name="connsiteX20" fmla="*/ 33313 w 50525"/>
                <a:gd name="connsiteY20" fmla="*/ 58303 h 105142"/>
                <a:gd name="connsiteX21" fmla="*/ 39511 w 50525"/>
                <a:gd name="connsiteY21" fmla="*/ 48161 h 105142"/>
                <a:gd name="connsiteX22" fmla="*/ 47118 w 50525"/>
                <a:gd name="connsiteY22" fmla="*/ 41963 h 105142"/>
                <a:gd name="connsiteX23" fmla="*/ 50076 w 50525"/>
                <a:gd name="connsiteY23" fmla="*/ 36329 h 105142"/>
                <a:gd name="connsiteX24" fmla="*/ 44723 w 50525"/>
                <a:gd name="connsiteY24" fmla="*/ 33230 h 105142"/>
                <a:gd name="connsiteX25" fmla="*/ 40920 w 50525"/>
                <a:gd name="connsiteY25" fmla="*/ 15199 h 105142"/>
                <a:gd name="connsiteX26" fmla="*/ 32891 w 50525"/>
                <a:gd name="connsiteY26" fmla="*/ 6325 h 10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0525" h="105142">
                  <a:moveTo>
                    <a:pt x="32891" y="6325"/>
                  </a:moveTo>
                  <a:lnTo>
                    <a:pt x="32891" y="4071"/>
                  </a:lnTo>
                  <a:cubicBezTo>
                    <a:pt x="27538" y="3367"/>
                    <a:pt x="19508" y="-1845"/>
                    <a:pt x="14015" y="690"/>
                  </a:cubicBezTo>
                  <a:cubicBezTo>
                    <a:pt x="8521" y="3226"/>
                    <a:pt x="12465" y="4916"/>
                    <a:pt x="11620" y="9142"/>
                  </a:cubicBezTo>
                  <a:cubicBezTo>
                    <a:pt x="10775" y="13368"/>
                    <a:pt x="8381" y="13368"/>
                    <a:pt x="8099" y="16749"/>
                  </a:cubicBezTo>
                  <a:lnTo>
                    <a:pt x="3591" y="17735"/>
                  </a:lnTo>
                  <a:cubicBezTo>
                    <a:pt x="2464" y="21820"/>
                    <a:pt x="3591" y="26187"/>
                    <a:pt x="2605" y="30272"/>
                  </a:cubicBezTo>
                  <a:cubicBezTo>
                    <a:pt x="1309" y="30849"/>
                    <a:pt x="436" y="32103"/>
                    <a:pt x="351" y="33512"/>
                  </a:cubicBezTo>
                  <a:cubicBezTo>
                    <a:pt x="69" y="36315"/>
                    <a:pt x="69" y="39146"/>
                    <a:pt x="351" y="41963"/>
                  </a:cubicBezTo>
                  <a:cubicBezTo>
                    <a:pt x="-1156" y="50148"/>
                    <a:pt x="2267" y="58458"/>
                    <a:pt x="9085" y="63234"/>
                  </a:cubicBezTo>
                  <a:cubicBezTo>
                    <a:pt x="12465" y="65488"/>
                    <a:pt x="15424" y="64361"/>
                    <a:pt x="16832" y="69150"/>
                  </a:cubicBezTo>
                  <a:cubicBezTo>
                    <a:pt x="16832" y="71122"/>
                    <a:pt x="16832" y="72953"/>
                    <a:pt x="16832" y="74784"/>
                  </a:cubicBezTo>
                  <a:cubicBezTo>
                    <a:pt x="16832" y="76616"/>
                    <a:pt x="18663" y="79010"/>
                    <a:pt x="18945" y="80842"/>
                  </a:cubicBezTo>
                  <a:cubicBezTo>
                    <a:pt x="19481" y="84588"/>
                    <a:pt x="20424" y="88279"/>
                    <a:pt x="21762" y="91829"/>
                  </a:cubicBezTo>
                  <a:cubicBezTo>
                    <a:pt x="23791" y="95787"/>
                    <a:pt x="25073" y="100084"/>
                    <a:pt x="25566" y="104507"/>
                  </a:cubicBezTo>
                  <a:cubicBezTo>
                    <a:pt x="29369" y="105732"/>
                    <a:pt x="33511" y="105169"/>
                    <a:pt x="36835" y="102957"/>
                  </a:cubicBezTo>
                  <a:cubicBezTo>
                    <a:pt x="42328" y="99295"/>
                    <a:pt x="40215" y="96336"/>
                    <a:pt x="41343" y="90984"/>
                  </a:cubicBezTo>
                  <a:cubicBezTo>
                    <a:pt x="42469" y="85631"/>
                    <a:pt x="46695" y="84645"/>
                    <a:pt x="44442" y="79997"/>
                  </a:cubicBezTo>
                  <a:cubicBezTo>
                    <a:pt x="42188" y="75348"/>
                    <a:pt x="41483" y="79997"/>
                    <a:pt x="39370" y="77038"/>
                  </a:cubicBezTo>
                  <a:cubicBezTo>
                    <a:pt x="37708" y="74827"/>
                    <a:pt x="36342" y="72418"/>
                    <a:pt x="35285" y="69854"/>
                  </a:cubicBezTo>
                  <a:cubicBezTo>
                    <a:pt x="33736" y="66206"/>
                    <a:pt x="33060" y="62262"/>
                    <a:pt x="33313" y="58303"/>
                  </a:cubicBezTo>
                  <a:cubicBezTo>
                    <a:pt x="33313" y="50415"/>
                    <a:pt x="33313" y="52105"/>
                    <a:pt x="39511" y="48161"/>
                  </a:cubicBezTo>
                  <a:cubicBezTo>
                    <a:pt x="42159" y="46232"/>
                    <a:pt x="44695" y="44161"/>
                    <a:pt x="47118" y="41963"/>
                  </a:cubicBezTo>
                  <a:cubicBezTo>
                    <a:pt x="48808" y="40273"/>
                    <a:pt x="51625" y="40555"/>
                    <a:pt x="50076" y="36329"/>
                  </a:cubicBezTo>
                  <a:cubicBezTo>
                    <a:pt x="49400" y="34047"/>
                    <a:pt x="47047" y="32680"/>
                    <a:pt x="44723" y="33230"/>
                  </a:cubicBezTo>
                  <a:cubicBezTo>
                    <a:pt x="44033" y="27116"/>
                    <a:pt x="42751" y="21073"/>
                    <a:pt x="40920" y="15199"/>
                  </a:cubicBezTo>
                  <a:cubicBezTo>
                    <a:pt x="37116" y="8438"/>
                    <a:pt x="41061" y="6184"/>
                    <a:pt x="32891" y="6325"/>
                  </a:cubicBezTo>
                  <a:close/>
                </a:path>
              </a:pathLst>
            </a:custGeom>
            <a:grpFill/>
            <a:ln w="14071" cap="flat">
              <a:noFill/>
              <a:prstDash val="solid"/>
              <a:miter/>
            </a:ln>
          </p:spPr>
          <p:txBody>
            <a:bodyPr rtlCol="0" anchor="ctr"/>
            <a:lstStyle/>
            <a:p>
              <a:endParaRPr lang="en-GB" dirty="0"/>
            </a:p>
          </p:txBody>
        </p:sp>
        <p:sp>
          <p:nvSpPr>
            <p:cNvPr id="570" name="Freeform: Shape 569">
              <a:extLst>
                <a:ext uri="{FF2B5EF4-FFF2-40B4-BE49-F238E27FC236}">
                  <a16:creationId xmlns:a16="http://schemas.microsoft.com/office/drawing/2014/main" id="{1B5DEA02-9693-45A9-9B7B-1D0ED16DCCD6}"/>
                </a:ext>
              </a:extLst>
            </p:cNvPr>
            <p:cNvSpPr/>
            <p:nvPr/>
          </p:nvSpPr>
          <p:spPr>
            <a:xfrm>
              <a:off x="10486402" y="2862551"/>
              <a:ext cx="115496" cy="67269"/>
            </a:xfrm>
            <a:custGeom>
              <a:avLst/>
              <a:gdLst>
                <a:gd name="connsiteX0" fmla="*/ 87669 w 115496"/>
                <a:gd name="connsiteY0" fmla="*/ 3269 h 67269"/>
                <a:gd name="connsiteX1" fmla="*/ 67948 w 115496"/>
                <a:gd name="connsiteY1" fmla="*/ 8059 h 67269"/>
                <a:gd name="connsiteX2" fmla="*/ 63581 w 115496"/>
                <a:gd name="connsiteY2" fmla="*/ 9186 h 67269"/>
                <a:gd name="connsiteX3" fmla="*/ 61186 w 115496"/>
                <a:gd name="connsiteY3" fmla="*/ 14961 h 67269"/>
                <a:gd name="connsiteX4" fmla="*/ 49917 w 115496"/>
                <a:gd name="connsiteY4" fmla="*/ 20455 h 67269"/>
                <a:gd name="connsiteX5" fmla="*/ 30197 w 115496"/>
                <a:gd name="connsiteY5" fmla="*/ 25103 h 67269"/>
                <a:gd name="connsiteX6" fmla="*/ 16110 w 115496"/>
                <a:gd name="connsiteY6" fmla="*/ 25103 h 67269"/>
                <a:gd name="connsiteX7" fmla="*/ 5686 w 115496"/>
                <a:gd name="connsiteY7" fmla="*/ 28343 h 67269"/>
                <a:gd name="connsiteX8" fmla="*/ 1742 w 115496"/>
                <a:gd name="connsiteY8" fmla="*/ 40176 h 67269"/>
                <a:gd name="connsiteX9" fmla="*/ 5264 w 115496"/>
                <a:gd name="connsiteY9" fmla="*/ 47078 h 67269"/>
                <a:gd name="connsiteX10" fmla="*/ 35408 w 115496"/>
                <a:gd name="connsiteY10" fmla="*/ 47078 h 67269"/>
                <a:gd name="connsiteX11" fmla="*/ 49495 w 115496"/>
                <a:gd name="connsiteY11" fmla="*/ 65672 h 67269"/>
                <a:gd name="connsiteX12" fmla="*/ 78935 w 115496"/>
                <a:gd name="connsiteY12" fmla="*/ 66376 h 67269"/>
                <a:gd name="connsiteX13" fmla="*/ 84429 w 115496"/>
                <a:gd name="connsiteY13" fmla="*/ 58065 h 67269"/>
                <a:gd name="connsiteX14" fmla="*/ 86964 w 115496"/>
                <a:gd name="connsiteY14" fmla="*/ 43979 h 67269"/>
                <a:gd name="connsiteX15" fmla="*/ 100347 w 115496"/>
                <a:gd name="connsiteY15" fmla="*/ 40739 h 67269"/>
                <a:gd name="connsiteX16" fmla="*/ 103586 w 115496"/>
                <a:gd name="connsiteY16" fmla="*/ 27780 h 67269"/>
                <a:gd name="connsiteX17" fmla="*/ 106122 w 115496"/>
                <a:gd name="connsiteY17" fmla="*/ 16510 h 67269"/>
                <a:gd name="connsiteX18" fmla="*/ 114715 w 115496"/>
                <a:gd name="connsiteY18" fmla="*/ 8340 h 67269"/>
                <a:gd name="connsiteX19" fmla="*/ 97670 w 115496"/>
                <a:gd name="connsiteY19" fmla="*/ 5382 h 67269"/>
                <a:gd name="connsiteX20" fmla="*/ 87669 w 115496"/>
                <a:gd name="connsiteY20" fmla="*/ 6227 h 67269"/>
                <a:gd name="connsiteX21" fmla="*/ 87669 w 115496"/>
                <a:gd name="connsiteY21" fmla="*/ 3128 h 6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96" h="67269">
                  <a:moveTo>
                    <a:pt x="87669" y="3269"/>
                  </a:moveTo>
                  <a:cubicBezTo>
                    <a:pt x="80809" y="3241"/>
                    <a:pt x="74033" y="4889"/>
                    <a:pt x="67948" y="8059"/>
                  </a:cubicBezTo>
                  <a:lnTo>
                    <a:pt x="63581" y="9186"/>
                  </a:lnTo>
                  <a:cubicBezTo>
                    <a:pt x="62172" y="10735"/>
                    <a:pt x="63581" y="13271"/>
                    <a:pt x="61186" y="14961"/>
                  </a:cubicBezTo>
                  <a:cubicBezTo>
                    <a:pt x="57707" y="17313"/>
                    <a:pt x="53918" y="19173"/>
                    <a:pt x="49917" y="20455"/>
                  </a:cubicBezTo>
                  <a:cubicBezTo>
                    <a:pt x="43804" y="23540"/>
                    <a:pt x="37042" y="25131"/>
                    <a:pt x="30197" y="25103"/>
                  </a:cubicBezTo>
                  <a:cubicBezTo>
                    <a:pt x="25506" y="24807"/>
                    <a:pt x="20801" y="24807"/>
                    <a:pt x="16110" y="25103"/>
                  </a:cubicBezTo>
                  <a:cubicBezTo>
                    <a:pt x="12307" y="25103"/>
                    <a:pt x="9631" y="28202"/>
                    <a:pt x="5686" y="28343"/>
                  </a:cubicBezTo>
                  <a:cubicBezTo>
                    <a:pt x="5137" y="32499"/>
                    <a:pt x="3799" y="36527"/>
                    <a:pt x="1742" y="40176"/>
                  </a:cubicBezTo>
                  <a:cubicBezTo>
                    <a:pt x="-934" y="45810"/>
                    <a:pt x="-1075" y="46233"/>
                    <a:pt x="5264" y="47078"/>
                  </a:cubicBezTo>
                  <a:cubicBezTo>
                    <a:pt x="15124" y="48486"/>
                    <a:pt x="25548" y="45669"/>
                    <a:pt x="35408" y="47078"/>
                  </a:cubicBezTo>
                  <a:cubicBezTo>
                    <a:pt x="48086" y="48768"/>
                    <a:pt x="38789" y="62714"/>
                    <a:pt x="49495" y="65672"/>
                  </a:cubicBezTo>
                  <a:cubicBezTo>
                    <a:pt x="59200" y="67531"/>
                    <a:pt x="69145" y="67771"/>
                    <a:pt x="78935" y="66376"/>
                  </a:cubicBezTo>
                  <a:cubicBezTo>
                    <a:pt x="85415" y="65531"/>
                    <a:pt x="84570" y="64686"/>
                    <a:pt x="84429" y="58065"/>
                  </a:cubicBezTo>
                  <a:cubicBezTo>
                    <a:pt x="84288" y="51445"/>
                    <a:pt x="82598" y="46655"/>
                    <a:pt x="86964" y="43979"/>
                  </a:cubicBezTo>
                  <a:cubicBezTo>
                    <a:pt x="91331" y="41303"/>
                    <a:pt x="96825" y="43979"/>
                    <a:pt x="100347" y="40739"/>
                  </a:cubicBezTo>
                  <a:cubicBezTo>
                    <a:pt x="103868" y="37499"/>
                    <a:pt x="103586" y="32851"/>
                    <a:pt x="103586" y="27780"/>
                  </a:cubicBezTo>
                  <a:cubicBezTo>
                    <a:pt x="103586" y="22708"/>
                    <a:pt x="101896" y="18342"/>
                    <a:pt x="106122" y="16510"/>
                  </a:cubicBezTo>
                  <a:cubicBezTo>
                    <a:pt x="110348" y="14679"/>
                    <a:pt x="117955" y="18483"/>
                    <a:pt x="114715" y="8340"/>
                  </a:cubicBezTo>
                  <a:cubicBezTo>
                    <a:pt x="112883" y="2988"/>
                    <a:pt x="96684" y="-5746"/>
                    <a:pt x="97670" y="5382"/>
                  </a:cubicBezTo>
                  <a:cubicBezTo>
                    <a:pt x="94289" y="6368"/>
                    <a:pt x="91050" y="5382"/>
                    <a:pt x="87669" y="6227"/>
                  </a:cubicBezTo>
                  <a:cubicBezTo>
                    <a:pt x="87669" y="7073"/>
                    <a:pt x="87669" y="2283"/>
                    <a:pt x="87669" y="3128"/>
                  </a:cubicBezTo>
                </a:path>
              </a:pathLst>
            </a:custGeom>
            <a:grpFill/>
            <a:ln w="14071" cap="flat">
              <a:noFill/>
              <a:prstDash val="solid"/>
              <a:miter/>
            </a:ln>
          </p:spPr>
          <p:txBody>
            <a:bodyPr rtlCol="0" anchor="ctr"/>
            <a:lstStyle/>
            <a:p>
              <a:endParaRPr lang="en-GB" dirty="0"/>
            </a:p>
          </p:txBody>
        </p:sp>
        <p:sp>
          <p:nvSpPr>
            <p:cNvPr id="571" name="Freeform: Shape 570">
              <a:extLst>
                <a:ext uri="{FF2B5EF4-FFF2-40B4-BE49-F238E27FC236}">
                  <a16:creationId xmlns:a16="http://schemas.microsoft.com/office/drawing/2014/main" id="{DF782915-17F9-4804-934A-6DE9595F656A}"/>
                </a:ext>
              </a:extLst>
            </p:cNvPr>
            <p:cNvSpPr/>
            <p:nvPr/>
          </p:nvSpPr>
          <p:spPr>
            <a:xfrm>
              <a:off x="10486402" y="2862551"/>
              <a:ext cx="115496" cy="67269"/>
            </a:xfrm>
            <a:custGeom>
              <a:avLst/>
              <a:gdLst>
                <a:gd name="connsiteX0" fmla="*/ 87669 w 115496"/>
                <a:gd name="connsiteY0" fmla="*/ 3269 h 67269"/>
                <a:gd name="connsiteX1" fmla="*/ 67948 w 115496"/>
                <a:gd name="connsiteY1" fmla="*/ 8059 h 67269"/>
                <a:gd name="connsiteX2" fmla="*/ 63581 w 115496"/>
                <a:gd name="connsiteY2" fmla="*/ 9186 h 67269"/>
                <a:gd name="connsiteX3" fmla="*/ 61186 w 115496"/>
                <a:gd name="connsiteY3" fmla="*/ 14961 h 67269"/>
                <a:gd name="connsiteX4" fmla="*/ 49917 w 115496"/>
                <a:gd name="connsiteY4" fmla="*/ 20455 h 67269"/>
                <a:gd name="connsiteX5" fmla="*/ 30197 w 115496"/>
                <a:gd name="connsiteY5" fmla="*/ 25103 h 67269"/>
                <a:gd name="connsiteX6" fmla="*/ 16110 w 115496"/>
                <a:gd name="connsiteY6" fmla="*/ 25103 h 67269"/>
                <a:gd name="connsiteX7" fmla="*/ 5686 w 115496"/>
                <a:gd name="connsiteY7" fmla="*/ 28343 h 67269"/>
                <a:gd name="connsiteX8" fmla="*/ 1742 w 115496"/>
                <a:gd name="connsiteY8" fmla="*/ 40176 h 67269"/>
                <a:gd name="connsiteX9" fmla="*/ 5264 w 115496"/>
                <a:gd name="connsiteY9" fmla="*/ 47078 h 67269"/>
                <a:gd name="connsiteX10" fmla="*/ 35408 w 115496"/>
                <a:gd name="connsiteY10" fmla="*/ 47078 h 67269"/>
                <a:gd name="connsiteX11" fmla="*/ 49495 w 115496"/>
                <a:gd name="connsiteY11" fmla="*/ 65672 h 67269"/>
                <a:gd name="connsiteX12" fmla="*/ 78935 w 115496"/>
                <a:gd name="connsiteY12" fmla="*/ 66376 h 67269"/>
                <a:gd name="connsiteX13" fmla="*/ 84429 w 115496"/>
                <a:gd name="connsiteY13" fmla="*/ 58065 h 67269"/>
                <a:gd name="connsiteX14" fmla="*/ 86964 w 115496"/>
                <a:gd name="connsiteY14" fmla="*/ 43979 h 67269"/>
                <a:gd name="connsiteX15" fmla="*/ 100347 w 115496"/>
                <a:gd name="connsiteY15" fmla="*/ 40739 h 67269"/>
                <a:gd name="connsiteX16" fmla="*/ 103586 w 115496"/>
                <a:gd name="connsiteY16" fmla="*/ 27780 h 67269"/>
                <a:gd name="connsiteX17" fmla="*/ 106122 w 115496"/>
                <a:gd name="connsiteY17" fmla="*/ 16510 h 67269"/>
                <a:gd name="connsiteX18" fmla="*/ 114715 w 115496"/>
                <a:gd name="connsiteY18" fmla="*/ 8340 h 67269"/>
                <a:gd name="connsiteX19" fmla="*/ 97670 w 115496"/>
                <a:gd name="connsiteY19" fmla="*/ 5382 h 67269"/>
                <a:gd name="connsiteX20" fmla="*/ 87669 w 115496"/>
                <a:gd name="connsiteY20" fmla="*/ 6227 h 67269"/>
                <a:gd name="connsiteX21" fmla="*/ 87669 w 115496"/>
                <a:gd name="connsiteY21" fmla="*/ 3269 h 6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496" h="67269">
                  <a:moveTo>
                    <a:pt x="87669" y="3269"/>
                  </a:moveTo>
                  <a:cubicBezTo>
                    <a:pt x="80809" y="3241"/>
                    <a:pt x="74033" y="4889"/>
                    <a:pt x="67948" y="8059"/>
                  </a:cubicBezTo>
                  <a:lnTo>
                    <a:pt x="63581" y="9186"/>
                  </a:lnTo>
                  <a:cubicBezTo>
                    <a:pt x="62172" y="10735"/>
                    <a:pt x="63581" y="13271"/>
                    <a:pt x="61186" y="14961"/>
                  </a:cubicBezTo>
                  <a:cubicBezTo>
                    <a:pt x="57707" y="17313"/>
                    <a:pt x="53918" y="19173"/>
                    <a:pt x="49917" y="20455"/>
                  </a:cubicBezTo>
                  <a:cubicBezTo>
                    <a:pt x="43804" y="23540"/>
                    <a:pt x="37042" y="25131"/>
                    <a:pt x="30197" y="25103"/>
                  </a:cubicBezTo>
                  <a:cubicBezTo>
                    <a:pt x="25506" y="24807"/>
                    <a:pt x="20801" y="24807"/>
                    <a:pt x="16110" y="25103"/>
                  </a:cubicBezTo>
                  <a:cubicBezTo>
                    <a:pt x="12307" y="25103"/>
                    <a:pt x="9631" y="28202"/>
                    <a:pt x="5686" y="28343"/>
                  </a:cubicBezTo>
                  <a:cubicBezTo>
                    <a:pt x="5137" y="32499"/>
                    <a:pt x="3799" y="36527"/>
                    <a:pt x="1742" y="40176"/>
                  </a:cubicBezTo>
                  <a:cubicBezTo>
                    <a:pt x="-934" y="45810"/>
                    <a:pt x="-1075" y="46233"/>
                    <a:pt x="5264" y="47078"/>
                  </a:cubicBezTo>
                  <a:cubicBezTo>
                    <a:pt x="15124" y="48486"/>
                    <a:pt x="25548" y="45669"/>
                    <a:pt x="35408" y="47078"/>
                  </a:cubicBezTo>
                  <a:cubicBezTo>
                    <a:pt x="48086" y="48768"/>
                    <a:pt x="38789" y="62714"/>
                    <a:pt x="49495" y="65672"/>
                  </a:cubicBezTo>
                  <a:cubicBezTo>
                    <a:pt x="59200" y="67531"/>
                    <a:pt x="69145" y="67771"/>
                    <a:pt x="78935" y="66376"/>
                  </a:cubicBezTo>
                  <a:cubicBezTo>
                    <a:pt x="85415" y="65531"/>
                    <a:pt x="84570" y="64686"/>
                    <a:pt x="84429" y="58065"/>
                  </a:cubicBezTo>
                  <a:cubicBezTo>
                    <a:pt x="84288" y="51445"/>
                    <a:pt x="82598" y="46655"/>
                    <a:pt x="86964" y="43979"/>
                  </a:cubicBezTo>
                  <a:cubicBezTo>
                    <a:pt x="91331" y="41303"/>
                    <a:pt x="96825" y="43979"/>
                    <a:pt x="100347" y="40739"/>
                  </a:cubicBezTo>
                  <a:cubicBezTo>
                    <a:pt x="103868" y="37499"/>
                    <a:pt x="103586" y="32851"/>
                    <a:pt x="103586" y="27780"/>
                  </a:cubicBezTo>
                  <a:cubicBezTo>
                    <a:pt x="103586" y="22708"/>
                    <a:pt x="101896" y="18342"/>
                    <a:pt x="106122" y="16510"/>
                  </a:cubicBezTo>
                  <a:cubicBezTo>
                    <a:pt x="110348" y="14679"/>
                    <a:pt x="117955" y="18483"/>
                    <a:pt x="114715" y="8340"/>
                  </a:cubicBezTo>
                  <a:cubicBezTo>
                    <a:pt x="112883" y="2988"/>
                    <a:pt x="96684" y="-5746"/>
                    <a:pt x="97670" y="5382"/>
                  </a:cubicBezTo>
                  <a:cubicBezTo>
                    <a:pt x="94289" y="6368"/>
                    <a:pt x="91050" y="5382"/>
                    <a:pt x="87669" y="6227"/>
                  </a:cubicBezTo>
                  <a:cubicBezTo>
                    <a:pt x="88091" y="7214"/>
                    <a:pt x="87951" y="2424"/>
                    <a:pt x="87669" y="3269"/>
                  </a:cubicBezTo>
                  <a:close/>
                </a:path>
              </a:pathLst>
            </a:custGeom>
            <a:grpFill/>
            <a:ln w="14071" cap="flat">
              <a:noFill/>
              <a:prstDash val="solid"/>
              <a:miter/>
            </a:ln>
          </p:spPr>
          <p:txBody>
            <a:bodyPr rtlCol="0" anchor="ctr"/>
            <a:lstStyle/>
            <a:p>
              <a:endParaRPr lang="en-GB" dirty="0"/>
            </a:p>
          </p:txBody>
        </p:sp>
        <p:sp>
          <p:nvSpPr>
            <p:cNvPr id="572" name="Freeform: Shape 571">
              <a:extLst>
                <a:ext uri="{FF2B5EF4-FFF2-40B4-BE49-F238E27FC236}">
                  <a16:creationId xmlns:a16="http://schemas.microsoft.com/office/drawing/2014/main" id="{4AF51167-33C3-46B1-9EFE-10F3E18CA6CF}"/>
                </a:ext>
              </a:extLst>
            </p:cNvPr>
            <p:cNvSpPr/>
            <p:nvPr/>
          </p:nvSpPr>
          <p:spPr>
            <a:xfrm>
              <a:off x="10469603" y="2816368"/>
              <a:ext cx="40464" cy="51563"/>
            </a:xfrm>
            <a:custGeom>
              <a:avLst/>
              <a:gdLst>
                <a:gd name="connsiteX0" fmla="*/ 14174 w 40464"/>
                <a:gd name="connsiteY0" fmla="*/ 151 h 51563"/>
                <a:gd name="connsiteX1" fmla="*/ 3046 w 40464"/>
                <a:gd name="connsiteY1" fmla="*/ 5504 h 51563"/>
                <a:gd name="connsiteX2" fmla="*/ 370 w 40464"/>
                <a:gd name="connsiteY2" fmla="*/ 10997 h 51563"/>
                <a:gd name="connsiteX3" fmla="*/ 370 w 40464"/>
                <a:gd name="connsiteY3" fmla="*/ 18886 h 51563"/>
                <a:gd name="connsiteX4" fmla="*/ 10935 w 40464"/>
                <a:gd name="connsiteY4" fmla="*/ 22126 h 51563"/>
                <a:gd name="connsiteX5" fmla="*/ 17273 w 40464"/>
                <a:gd name="connsiteY5" fmla="*/ 23957 h 51563"/>
                <a:gd name="connsiteX6" fmla="*/ 19104 w 40464"/>
                <a:gd name="connsiteY6" fmla="*/ 30296 h 51563"/>
                <a:gd name="connsiteX7" fmla="*/ 30796 w 40464"/>
                <a:gd name="connsiteY7" fmla="*/ 48749 h 51563"/>
                <a:gd name="connsiteX8" fmla="*/ 38262 w 40464"/>
                <a:gd name="connsiteY8" fmla="*/ 30014 h 51563"/>
                <a:gd name="connsiteX9" fmla="*/ 35586 w 40464"/>
                <a:gd name="connsiteY9" fmla="*/ 19167 h 51563"/>
                <a:gd name="connsiteX10" fmla="*/ 25161 w 40464"/>
                <a:gd name="connsiteY10" fmla="*/ 13251 h 51563"/>
                <a:gd name="connsiteX11" fmla="*/ 24176 w 40464"/>
                <a:gd name="connsiteY11" fmla="*/ 8885 h 51563"/>
                <a:gd name="connsiteX12" fmla="*/ 19668 w 40464"/>
                <a:gd name="connsiteY12" fmla="*/ 7758 h 51563"/>
                <a:gd name="connsiteX13" fmla="*/ 18682 w 40464"/>
                <a:gd name="connsiteY13" fmla="*/ 3391 h 51563"/>
                <a:gd name="connsiteX14" fmla="*/ 13752 w 40464"/>
                <a:gd name="connsiteY14" fmla="*/ 151 h 5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64" h="51563">
                  <a:moveTo>
                    <a:pt x="14174" y="151"/>
                  </a:moveTo>
                  <a:cubicBezTo>
                    <a:pt x="10653" y="-835"/>
                    <a:pt x="5159" y="3250"/>
                    <a:pt x="3046" y="5504"/>
                  </a:cubicBezTo>
                  <a:cubicBezTo>
                    <a:pt x="933" y="7758"/>
                    <a:pt x="1356" y="5504"/>
                    <a:pt x="370" y="10997"/>
                  </a:cubicBezTo>
                  <a:cubicBezTo>
                    <a:pt x="-123" y="13603"/>
                    <a:pt x="-123" y="16280"/>
                    <a:pt x="370" y="18886"/>
                  </a:cubicBezTo>
                  <a:cubicBezTo>
                    <a:pt x="4075" y="19252"/>
                    <a:pt x="7667" y="20365"/>
                    <a:pt x="10935" y="22126"/>
                  </a:cubicBezTo>
                  <a:cubicBezTo>
                    <a:pt x="13752" y="23253"/>
                    <a:pt x="14738" y="21421"/>
                    <a:pt x="17273" y="23957"/>
                  </a:cubicBezTo>
                  <a:cubicBezTo>
                    <a:pt x="19809" y="26492"/>
                    <a:pt x="17978" y="27338"/>
                    <a:pt x="19104" y="30296"/>
                  </a:cubicBezTo>
                  <a:cubicBezTo>
                    <a:pt x="21570" y="37254"/>
                    <a:pt x="25556" y="43551"/>
                    <a:pt x="30796" y="48749"/>
                  </a:cubicBezTo>
                  <a:cubicBezTo>
                    <a:pt x="43192" y="59454"/>
                    <a:pt x="36431" y="36635"/>
                    <a:pt x="38262" y="30014"/>
                  </a:cubicBezTo>
                  <a:cubicBezTo>
                    <a:pt x="40093" y="23393"/>
                    <a:pt x="43192" y="23957"/>
                    <a:pt x="35586" y="19167"/>
                  </a:cubicBezTo>
                  <a:cubicBezTo>
                    <a:pt x="32346" y="17195"/>
                    <a:pt x="29388" y="13533"/>
                    <a:pt x="25161" y="13251"/>
                  </a:cubicBezTo>
                  <a:cubicBezTo>
                    <a:pt x="25161" y="11843"/>
                    <a:pt x="24457" y="10293"/>
                    <a:pt x="24176" y="8885"/>
                  </a:cubicBezTo>
                  <a:lnTo>
                    <a:pt x="19668" y="7758"/>
                  </a:lnTo>
                  <a:cubicBezTo>
                    <a:pt x="19668" y="6349"/>
                    <a:pt x="18964" y="4799"/>
                    <a:pt x="18682" y="3391"/>
                  </a:cubicBezTo>
                  <a:cubicBezTo>
                    <a:pt x="18400" y="1982"/>
                    <a:pt x="14456" y="292"/>
                    <a:pt x="13752" y="151"/>
                  </a:cubicBezTo>
                </a:path>
              </a:pathLst>
            </a:custGeom>
            <a:grpFill/>
            <a:ln w="14071" cap="flat">
              <a:noFill/>
              <a:prstDash val="solid"/>
              <a:miter/>
            </a:ln>
          </p:spPr>
          <p:txBody>
            <a:bodyPr rtlCol="0" anchor="ctr"/>
            <a:lstStyle/>
            <a:p>
              <a:endParaRPr lang="en-GB" dirty="0"/>
            </a:p>
          </p:txBody>
        </p:sp>
        <p:sp>
          <p:nvSpPr>
            <p:cNvPr id="573" name="Freeform: Shape 572">
              <a:extLst>
                <a:ext uri="{FF2B5EF4-FFF2-40B4-BE49-F238E27FC236}">
                  <a16:creationId xmlns:a16="http://schemas.microsoft.com/office/drawing/2014/main" id="{3A3EAAA7-3E1C-457A-86F3-8194F7E6CA9D}"/>
                </a:ext>
              </a:extLst>
            </p:cNvPr>
            <p:cNvSpPr/>
            <p:nvPr/>
          </p:nvSpPr>
          <p:spPr>
            <a:xfrm>
              <a:off x="10469603" y="2816368"/>
              <a:ext cx="40464" cy="51563"/>
            </a:xfrm>
            <a:custGeom>
              <a:avLst/>
              <a:gdLst>
                <a:gd name="connsiteX0" fmla="*/ 14174 w 40464"/>
                <a:gd name="connsiteY0" fmla="*/ 151 h 51563"/>
                <a:gd name="connsiteX1" fmla="*/ 3046 w 40464"/>
                <a:gd name="connsiteY1" fmla="*/ 5504 h 51563"/>
                <a:gd name="connsiteX2" fmla="*/ 370 w 40464"/>
                <a:gd name="connsiteY2" fmla="*/ 10997 h 51563"/>
                <a:gd name="connsiteX3" fmla="*/ 370 w 40464"/>
                <a:gd name="connsiteY3" fmla="*/ 18886 h 51563"/>
                <a:gd name="connsiteX4" fmla="*/ 10935 w 40464"/>
                <a:gd name="connsiteY4" fmla="*/ 22126 h 51563"/>
                <a:gd name="connsiteX5" fmla="*/ 17273 w 40464"/>
                <a:gd name="connsiteY5" fmla="*/ 23957 h 51563"/>
                <a:gd name="connsiteX6" fmla="*/ 19104 w 40464"/>
                <a:gd name="connsiteY6" fmla="*/ 30296 h 51563"/>
                <a:gd name="connsiteX7" fmla="*/ 30796 w 40464"/>
                <a:gd name="connsiteY7" fmla="*/ 48749 h 51563"/>
                <a:gd name="connsiteX8" fmla="*/ 38262 w 40464"/>
                <a:gd name="connsiteY8" fmla="*/ 30014 h 51563"/>
                <a:gd name="connsiteX9" fmla="*/ 35586 w 40464"/>
                <a:gd name="connsiteY9" fmla="*/ 19167 h 51563"/>
                <a:gd name="connsiteX10" fmla="*/ 25161 w 40464"/>
                <a:gd name="connsiteY10" fmla="*/ 13251 h 51563"/>
                <a:gd name="connsiteX11" fmla="*/ 24176 w 40464"/>
                <a:gd name="connsiteY11" fmla="*/ 8885 h 51563"/>
                <a:gd name="connsiteX12" fmla="*/ 19668 w 40464"/>
                <a:gd name="connsiteY12" fmla="*/ 7758 h 51563"/>
                <a:gd name="connsiteX13" fmla="*/ 18682 w 40464"/>
                <a:gd name="connsiteY13" fmla="*/ 3391 h 51563"/>
                <a:gd name="connsiteX14" fmla="*/ 14174 w 40464"/>
                <a:gd name="connsiteY14" fmla="*/ 151 h 5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464" h="51563">
                  <a:moveTo>
                    <a:pt x="14174" y="151"/>
                  </a:moveTo>
                  <a:cubicBezTo>
                    <a:pt x="10653" y="-835"/>
                    <a:pt x="5159" y="3250"/>
                    <a:pt x="3046" y="5504"/>
                  </a:cubicBezTo>
                  <a:cubicBezTo>
                    <a:pt x="933" y="7758"/>
                    <a:pt x="1356" y="5504"/>
                    <a:pt x="370" y="10997"/>
                  </a:cubicBezTo>
                  <a:cubicBezTo>
                    <a:pt x="-123" y="13603"/>
                    <a:pt x="-123" y="16280"/>
                    <a:pt x="370" y="18886"/>
                  </a:cubicBezTo>
                  <a:cubicBezTo>
                    <a:pt x="4075" y="19252"/>
                    <a:pt x="7667" y="20365"/>
                    <a:pt x="10935" y="22126"/>
                  </a:cubicBezTo>
                  <a:cubicBezTo>
                    <a:pt x="13752" y="23253"/>
                    <a:pt x="14738" y="21421"/>
                    <a:pt x="17273" y="23957"/>
                  </a:cubicBezTo>
                  <a:cubicBezTo>
                    <a:pt x="19809" y="26492"/>
                    <a:pt x="17978" y="27338"/>
                    <a:pt x="19104" y="30296"/>
                  </a:cubicBezTo>
                  <a:cubicBezTo>
                    <a:pt x="21570" y="37254"/>
                    <a:pt x="25556" y="43551"/>
                    <a:pt x="30796" y="48749"/>
                  </a:cubicBezTo>
                  <a:cubicBezTo>
                    <a:pt x="43192" y="59454"/>
                    <a:pt x="36431" y="36635"/>
                    <a:pt x="38262" y="30014"/>
                  </a:cubicBezTo>
                  <a:cubicBezTo>
                    <a:pt x="40093" y="23393"/>
                    <a:pt x="43192" y="23957"/>
                    <a:pt x="35586" y="19167"/>
                  </a:cubicBezTo>
                  <a:cubicBezTo>
                    <a:pt x="32346" y="17195"/>
                    <a:pt x="29388" y="13533"/>
                    <a:pt x="25161" y="13251"/>
                  </a:cubicBezTo>
                  <a:cubicBezTo>
                    <a:pt x="25161" y="11843"/>
                    <a:pt x="24457" y="10293"/>
                    <a:pt x="24176" y="8885"/>
                  </a:cubicBezTo>
                  <a:lnTo>
                    <a:pt x="19668" y="7758"/>
                  </a:lnTo>
                  <a:cubicBezTo>
                    <a:pt x="19668" y="6349"/>
                    <a:pt x="18964" y="4799"/>
                    <a:pt x="18682" y="3391"/>
                  </a:cubicBezTo>
                  <a:cubicBezTo>
                    <a:pt x="18400" y="1982"/>
                    <a:pt x="14879" y="292"/>
                    <a:pt x="14174" y="151"/>
                  </a:cubicBezTo>
                  <a:close/>
                </a:path>
              </a:pathLst>
            </a:custGeom>
            <a:grpFill/>
            <a:ln w="14071" cap="flat">
              <a:noFill/>
              <a:prstDash val="solid"/>
              <a:miter/>
            </a:ln>
          </p:spPr>
          <p:txBody>
            <a:bodyPr rtlCol="0" anchor="ctr"/>
            <a:lstStyle/>
            <a:p>
              <a:endParaRPr lang="en-GB" dirty="0"/>
            </a:p>
          </p:txBody>
        </p:sp>
        <p:sp>
          <p:nvSpPr>
            <p:cNvPr id="574" name="Freeform: Shape 573">
              <a:extLst>
                <a:ext uri="{FF2B5EF4-FFF2-40B4-BE49-F238E27FC236}">
                  <a16:creationId xmlns:a16="http://schemas.microsoft.com/office/drawing/2014/main" id="{6E939339-36F4-4769-9D4E-B142A1EE692D}"/>
                </a:ext>
              </a:extLst>
            </p:cNvPr>
            <p:cNvSpPr/>
            <p:nvPr/>
          </p:nvSpPr>
          <p:spPr>
            <a:xfrm>
              <a:off x="10535580" y="2829214"/>
              <a:ext cx="24404" cy="22714"/>
            </a:xfrm>
            <a:custGeom>
              <a:avLst/>
              <a:gdLst>
                <a:gd name="connsiteX0" fmla="*/ 16657 w 24404"/>
                <a:gd name="connsiteY0" fmla="*/ 264 h 22714"/>
                <a:gd name="connsiteX1" fmla="*/ 5247 w 24404"/>
                <a:gd name="connsiteY1" fmla="*/ 264 h 22714"/>
                <a:gd name="connsiteX2" fmla="*/ 1162 w 24404"/>
                <a:gd name="connsiteY2" fmla="*/ 1955 h 22714"/>
                <a:gd name="connsiteX3" fmla="*/ 317 w 24404"/>
                <a:gd name="connsiteY3" fmla="*/ 6039 h 22714"/>
                <a:gd name="connsiteX4" fmla="*/ 317 w 24404"/>
                <a:gd name="connsiteY4" fmla="*/ 15759 h 22714"/>
                <a:gd name="connsiteX5" fmla="*/ 8769 w 24404"/>
                <a:gd name="connsiteY5" fmla="*/ 21816 h 22714"/>
                <a:gd name="connsiteX6" fmla="*/ 19756 w 24404"/>
                <a:gd name="connsiteY6" fmla="*/ 21816 h 22714"/>
                <a:gd name="connsiteX7" fmla="*/ 24404 w 24404"/>
                <a:gd name="connsiteY7" fmla="*/ 19562 h 22714"/>
                <a:gd name="connsiteX8" fmla="*/ 24404 w 24404"/>
                <a:gd name="connsiteY8" fmla="*/ 14914 h 22714"/>
                <a:gd name="connsiteX9" fmla="*/ 24404 w 24404"/>
                <a:gd name="connsiteY9" fmla="*/ 12942 h 22714"/>
                <a:gd name="connsiteX10" fmla="*/ 23419 w 24404"/>
                <a:gd name="connsiteY10" fmla="*/ 11815 h 22714"/>
                <a:gd name="connsiteX11" fmla="*/ 21305 w 24404"/>
                <a:gd name="connsiteY11" fmla="*/ 8434 h 22714"/>
                <a:gd name="connsiteX12" fmla="*/ 18629 w 24404"/>
                <a:gd name="connsiteY12" fmla="*/ 6180 h 22714"/>
                <a:gd name="connsiteX13" fmla="*/ 16657 w 24404"/>
                <a:gd name="connsiteY13" fmla="*/ 405 h 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4" h="22714">
                  <a:moveTo>
                    <a:pt x="16657" y="264"/>
                  </a:moveTo>
                  <a:cubicBezTo>
                    <a:pt x="12868" y="-88"/>
                    <a:pt x="9036" y="-88"/>
                    <a:pt x="5247" y="264"/>
                  </a:cubicBezTo>
                  <a:cubicBezTo>
                    <a:pt x="3782" y="532"/>
                    <a:pt x="2388" y="1109"/>
                    <a:pt x="1162" y="1955"/>
                  </a:cubicBezTo>
                  <a:cubicBezTo>
                    <a:pt x="-106" y="3222"/>
                    <a:pt x="317" y="4349"/>
                    <a:pt x="317" y="6039"/>
                  </a:cubicBezTo>
                  <a:cubicBezTo>
                    <a:pt x="-106" y="9265"/>
                    <a:pt x="-106" y="12533"/>
                    <a:pt x="317" y="15759"/>
                  </a:cubicBezTo>
                  <a:cubicBezTo>
                    <a:pt x="1162" y="18576"/>
                    <a:pt x="6233" y="20830"/>
                    <a:pt x="8769" y="21816"/>
                  </a:cubicBezTo>
                  <a:cubicBezTo>
                    <a:pt x="12333" y="23014"/>
                    <a:pt x="16192" y="23014"/>
                    <a:pt x="19756" y="21816"/>
                  </a:cubicBezTo>
                  <a:cubicBezTo>
                    <a:pt x="21432" y="21351"/>
                    <a:pt x="23010" y="20591"/>
                    <a:pt x="24404" y="19562"/>
                  </a:cubicBezTo>
                  <a:cubicBezTo>
                    <a:pt x="24404" y="18576"/>
                    <a:pt x="24404" y="16041"/>
                    <a:pt x="24404" y="14914"/>
                  </a:cubicBezTo>
                  <a:lnTo>
                    <a:pt x="24404" y="12942"/>
                  </a:lnTo>
                  <a:cubicBezTo>
                    <a:pt x="24404" y="12237"/>
                    <a:pt x="24404" y="11956"/>
                    <a:pt x="23419" y="11815"/>
                  </a:cubicBezTo>
                  <a:cubicBezTo>
                    <a:pt x="22883" y="10589"/>
                    <a:pt x="22165" y="9448"/>
                    <a:pt x="21305" y="8434"/>
                  </a:cubicBezTo>
                  <a:cubicBezTo>
                    <a:pt x="20038" y="7307"/>
                    <a:pt x="19334" y="8434"/>
                    <a:pt x="18629" y="6180"/>
                  </a:cubicBezTo>
                  <a:cubicBezTo>
                    <a:pt x="17925" y="3927"/>
                    <a:pt x="18629" y="405"/>
                    <a:pt x="16657" y="405"/>
                  </a:cubicBezTo>
                </a:path>
              </a:pathLst>
            </a:custGeom>
            <a:grpFill/>
            <a:ln w="14071" cap="flat">
              <a:noFill/>
              <a:prstDash val="solid"/>
              <a:miter/>
            </a:ln>
          </p:spPr>
          <p:txBody>
            <a:bodyPr rtlCol="0" anchor="ctr"/>
            <a:lstStyle/>
            <a:p>
              <a:endParaRPr lang="en-GB" dirty="0"/>
            </a:p>
          </p:txBody>
        </p:sp>
        <p:sp>
          <p:nvSpPr>
            <p:cNvPr id="575" name="Freeform: Shape 574">
              <a:extLst>
                <a:ext uri="{FF2B5EF4-FFF2-40B4-BE49-F238E27FC236}">
                  <a16:creationId xmlns:a16="http://schemas.microsoft.com/office/drawing/2014/main" id="{EEC67130-95F6-4BFE-B911-57E8C86AA66C}"/>
                </a:ext>
              </a:extLst>
            </p:cNvPr>
            <p:cNvSpPr/>
            <p:nvPr/>
          </p:nvSpPr>
          <p:spPr>
            <a:xfrm>
              <a:off x="10535580" y="2829214"/>
              <a:ext cx="24404" cy="22714"/>
            </a:xfrm>
            <a:custGeom>
              <a:avLst/>
              <a:gdLst>
                <a:gd name="connsiteX0" fmla="*/ 16657 w 24404"/>
                <a:gd name="connsiteY0" fmla="*/ 264 h 22714"/>
                <a:gd name="connsiteX1" fmla="*/ 5247 w 24404"/>
                <a:gd name="connsiteY1" fmla="*/ 264 h 22714"/>
                <a:gd name="connsiteX2" fmla="*/ 1162 w 24404"/>
                <a:gd name="connsiteY2" fmla="*/ 1955 h 22714"/>
                <a:gd name="connsiteX3" fmla="*/ 317 w 24404"/>
                <a:gd name="connsiteY3" fmla="*/ 6039 h 22714"/>
                <a:gd name="connsiteX4" fmla="*/ 317 w 24404"/>
                <a:gd name="connsiteY4" fmla="*/ 15759 h 22714"/>
                <a:gd name="connsiteX5" fmla="*/ 8769 w 24404"/>
                <a:gd name="connsiteY5" fmla="*/ 21816 h 22714"/>
                <a:gd name="connsiteX6" fmla="*/ 19756 w 24404"/>
                <a:gd name="connsiteY6" fmla="*/ 21816 h 22714"/>
                <a:gd name="connsiteX7" fmla="*/ 24404 w 24404"/>
                <a:gd name="connsiteY7" fmla="*/ 19562 h 22714"/>
                <a:gd name="connsiteX8" fmla="*/ 24404 w 24404"/>
                <a:gd name="connsiteY8" fmla="*/ 14914 h 22714"/>
                <a:gd name="connsiteX9" fmla="*/ 24404 w 24404"/>
                <a:gd name="connsiteY9" fmla="*/ 12942 h 22714"/>
                <a:gd name="connsiteX10" fmla="*/ 23419 w 24404"/>
                <a:gd name="connsiteY10" fmla="*/ 11815 h 22714"/>
                <a:gd name="connsiteX11" fmla="*/ 21305 w 24404"/>
                <a:gd name="connsiteY11" fmla="*/ 8434 h 22714"/>
                <a:gd name="connsiteX12" fmla="*/ 18629 w 24404"/>
                <a:gd name="connsiteY12" fmla="*/ 6180 h 22714"/>
                <a:gd name="connsiteX13" fmla="*/ 16657 w 24404"/>
                <a:gd name="connsiteY13" fmla="*/ 264 h 22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04" h="22714">
                  <a:moveTo>
                    <a:pt x="16657" y="264"/>
                  </a:moveTo>
                  <a:cubicBezTo>
                    <a:pt x="12868" y="-88"/>
                    <a:pt x="9036" y="-88"/>
                    <a:pt x="5247" y="264"/>
                  </a:cubicBezTo>
                  <a:cubicBezTo>
                    <a:pt x="3782" y="532"/>
                    <a:pt x="2388" y="1109"/>
                    <a:pt x="1162" y="1955"/>
                  </a:cubicBezTo>
                  <a:cubicBezTo>
                    <a:pt x="-106" y="3222"/>
                    <a:pt x="317" y="4349"/>
                    <a:pt x="317" y="6039"/>
                  </a:cubicBezTo>
                  <a:cubicBezTo>
                    <a:pt x="-106" y="9265"/>
                    <a:pt x="-106" y="12533"/>
                    <a:pt x="317" y="15759"/>
                  </a:cubicBezTo>
                  <a:cubicBezTo>
                    <a:pt x="1162" y="18576"/>
                    <a:pt x="6233" y="20830"/>
                    <a:pt x="8769" y="21816"/>
                  </a:cubicBezTo>
                  <a:cubicBezTo>
                    <a:pt x="12333" y="23014"/>
                    <a:pt x="16192" y="23014"/>
                    <a:pt x="19756" y="21816"/>
                  </a:cubicBezTo>
                  <a:cubicBezTo>
                    <a:pt x="21432" y="21351"/>
                    <a:pt x="23010" y="20591"/>
                    <a:pt x="24404" y="19562"/>
                  </a:cubicBezTo>
                  <a:cubicBezTo>
                    <a:pt x="24404" y="18576"/>
                    <a:pt x="24404" y="16041"/>
                    <a:pt x="24404" y="14914"/>
                  </a:cubicBezTo>
                  <a:lnTo>
                    <a:pt x="24404" y="12942"/>
                  </a:lnTo>
                  <a:cubicBezTo>
                    <a:pt x="24404" y="12237"/>
                    <a:pt x="24404" y="11956"/>
                    <a:pt x="23419" y="11815"/>
                  </a:cubicBezTo>
                  <a:cubicBezTo>
                    <a:pt x="22883" y="10589"/>
                    <a:pt x="22165" y="9448"/>
                    <a:pt x="21305" y="8434"/>
                  </a:cubicBezTo>
                  <a:cubicBezTo>
                    <a:pt x="20038" y="7307"/>
                    <a:pt x="19334" y="8434"/>
                    <a:pt x="18629" y="6180"/>
                  </a:cubicBezTo>
                  <a:cubicBezTo>
                    <a:pt x="17925" y="3927"/>
                    <a:pt x="18770" y="264"/>
                    <a:pt x="16657" y="264"/>
                  </a:cubicBezTo>
                  <a:close/>
                </a:path>
              </a:pathLst>
            </a:custGeom>
            <a:grpFill/>
            <a:ln w="14071" cap="flat">
              <a:noFill/>
              <a:prstDash val="solid"/>
              <a:miter/>
            </a:ln>
          </p:spPr>
          <p:txBody>
            <a:bodyPr rtlCol="0" anchor="ctr"/>
            <a:lstStyle/>
            <a:p>
              <a:endParaRPr lang="en-GB" dirty="0"/>
            </a:p>
          </p:txBody>
        </p:sp>
        <p:sp>
          <p:nvSpPr>
            <p:cNvPr id="576" name="Freeform: Shape 575">
              <a:extLst>
                <a:ext uri="{FF2B5EF4-FFF2-40B4-BE49-F238E27FC236}">
                  <a16:creationId xmlns:a16="http://schemas.microsoft.com/office/drawing/2014/main" id="{E9DE7378-7A64-4AB8-84AB-C21B69E76C21}"/>
                </a:ext>
              </a:extLst>
            </p:cNvPr>
            <p:cNvSpPr/>
            <p:nvPr/>
          </p:nvSpPr>
          <p:spPr>
            <a:xfrm>
              <a:off x="9620723" y="2895073"/>
              <a:ext cx="46955" cy="89395"/>
            </a:xfrm>
            <a:custGeom>
              <a:avLst/>
              <a:gdLst>
                <a:gd name="connsiteX0" fmla="*/ 24917 w 46955"/>
                <a:gd name="connsiteY0" fmla="*/ 751 h 89395"/>
                <a:gd name="connsiteX1" fmla="*/ 8859 w 46955"/>
                <a:gd name="connsiteY1" fmla="*/ 751 h 89395"/>
                <a:gd name="connsiteX2" fmla="*/ 8014 w 46955"/>
                <a:gd name="connsiteY2" fmla="*/ 16387 h 89395"/>
                <a:gd name="connsiteX3" fmla="*/ 3506 w 46955"/>
                <a:gd name="connsiteY3" fmla="*/ 17373 h 89395"/>
                <a:gd name="connsiteX4" fmla="*/ 3506 w 46955"/>
                <a:gd name="connsiteY4" fmla="*/ 38080 h 89395"/>
                <a:gd name="connsiteX5" fmla="*/ 13367 w 46955"/>
                <a:gd name="connsiteY5" fmla="*/ 41883 h 89395"/>
                <a:gd name="connsiteX6" fmla="*/ 13367 w 46955"/>
                <a:gd name="connsiteY6" fmla="*/ 46954 h 89395"/>
                <a:gd name="connsiteX7" fmla="*/ 15479 w 46955"/>
                <a:gd name="connsiteY7" fmla="*/ 53012 h 89395"/>
                <a:gd name="connsiteX8" fmla="*/ 18156 w 46955"/>
                <a:gd name="connsiteY8" fmla="*/ 63999 h 89395"/>
                <a:gd name="connsiteX9" fmla="*/ 23649 w 46955"/>
                <a:gd name="connsiteY9" fmla="*/ 72169 h 89395"/>
                <a:gd name="connsiteX10" fmla="*/ 34919 w 46955"/>
                <a:gd name="connsiteY10" fmla="*/ 87664 h 89395"/>
                <a:gd name="connsiteX11" fmla="*/ 35623 w 46955"/>
                <a:gd name="connsiteY11" fmla="*/ 60477 h 89395"/>
                <a:gd name="connsiteX12" fmla="*/ 46469 w 46955"/>
                <a:gd name="connsiteY12" fmla="*/ 55406 h 89395"/>
                <a:gd name="connsiteX13" fmla="*/ 46469 w 46955"/>
                <a:gd name="connsiteY13" fmla="*/ 41320 h 89395"/>
                <a:gd name="connsiteX14" fmla="*/ 43229 w 46955"/>
                <a:gd name="connsiteY14" fmla="*/ 31037 h 89395"/>
                <a:gd name="connsiteX15" fmla="*/ 38722 w 46955"/>
                <a:gd name="connsiteY15" fmla="*/ 29910 h 89395"/>
                <a:gd name="connsiteX16" fmla="*/ 38722 w 46955"/>
                <a:gd name="connsiteY16" fmla="*/ 22022 h 89395"/>
                <a:gd name="connsiteX17" fmla="*/ 29847 w 46955"/>
                <a:gd name="connsiteY17" fmla="*/ 3568 h 89395"/>
                <a:gd name="connsiteX18" fmla="*/ 24917 w 46955"/>
                <a:gd name="connsiteY18" fmla="*/ 188 h 8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55" h="89395">
                  <a:moveTo>
                    <a:pt x="24917" y="751"/>
                  </a:moveTo>
                  <a:cubicBezTo>
                    <a:pt x="21818" y="751"/>
                    <a:pt x="10831" y="-939"/>
                    <a:pt x="8859" y="751"/>
                  </a:cubicBezTo>
                  <a:cubicBezTo>
                    <a:pt x="6886" y="2442"/>
                    <a:pt x="8859" y="12865"/>
                    <a:pt x="8014" y="16387"/>
                  </a:cubicBezTo>
                  <a:lnTo>
                    <a:pt x="3506" y="17373"/>
                  </a:lnTo>
                  <a:cubicBezTo>
                    <a:pt x="3506" y="24698"/>
                    <a:pt x="-4382" y="31460"/>
                    <a:pt x="3506" y="38080"/>
                  </a:cubicBezTo>
                  <a:cubicBezTo>
                    <a:pt x="5478" y="39770"/>
                    <a:pt x="11958" y="40052"/>
                    <a:pt x="13367" y="41883"/>
                  </a:cubicBezTo>
                  <a:cubicBezTo>
                    <a:pt x="14000" y="43517"/>
                    <a:pt x="14000" y="45320"/>
                    <a:pt x="13367" y="46954"/>
                  </a:cubicBezTo>
                  <a:lnTo>
                    <a:pt x="15479" y="53012"/>
                  </a:lnTo>
                  <a:cubicBezTo>
                    <a:pt x="15958" y="56758"/>
                    <a:pt x="16846" y="60449"/>
                    <a:pt x="18156" y="63999"/>
                  </a:cubicBezTo>
                  <a:cubicBezTo>
                    <a:pt x="19578" y="66985"/>
                    <a:pt x="21424" y="69732"/>
                    <a:pt x="23649" y="72169"/>
                  </a:cubicBezTo>
                  <a:cubicBezTo>
                    <a:pt x="26185" y="75550"/>
                    <a:pt x="26748" y="95271"/>
                    <a:pt x="34919" y="87664"/>
                  </a:cubicBezTo>
                  <a:cubicBezTo>
                    <a:pt x="39989" y="82875"/>
                    <a:pt x="31960" y="66534"/>
                    <a:pt x="35623" y="60477"/>
                  </a:cubicBezTo>
                  <a:cubicBezTo>
                    <a:pt x="39285" y="54420"/>
                    <a:pt x="44216" y="60477"/>
                    <a:pt x="46469" y="55406"/>
                  </a:cubicBezTo>
                  <a:cubicBezTo>
                    <a:pt x="47117" y="50730"/>
                    <a:pt x="47117" y="45997"/>
                    <a:pt x="46469" y="41320"/>
                  </a:cubicBezTo>
                  <a:cubicBezTo>
                    <a:pt x="46469" y="36390"/>
                    <a:pt x="46469" y="34418"/>
                    <a:pt x="43229" y="31037"/>
                  </a:cubicBezTo>
                  <a:lnTo>
                    <a:pt x="38722" y="29910"/>
                  </a:lnTo>
                  <a:cubicBezTo>
                    <a:pt x="37031" y="27515"/>
                    <a:pt x="38722" y="24557"/>
                    <a:pt x="38722" y="22022"/>
                  </a:cubicBezTo>
                  <a:cubicBezTo>
                    <a:pt x="37313" y="15542"/>
                    <a:pt x="30411" y="10471"/>
                    <a:pt x="29847" y="3568"/>
                  </a:cubicBezTo>
                  <a:cubicBezTo>
                    <a:pt x="28270" y="2343"/>
                    <a:pt x="26621" y="1216"/>
                    <a:pt x="24917" y="188"/>
                  </a:cubicBezTo>
                </a:path>
              </a:pathLst>
            </a:custGeom>
            <a:grpFill/>
            <a:ln w="14071" cap="flat">
              <a:noFill/>
              <a:prstDash val="solid"/>
              <a:miter/>
            </a:ln>
          </p:spPr>
          <p:txBody>
            <a:bodyPr rtlCol="0" anchor="ctr"/>
            <a:lstStyle/>
            <a:p>
              <a:endParaRPr lang="en-GB" dirty="0"/>
            </a:p>
          </p:txBody>
        </p:sp>
        <p:sp>
          <p:nvSpPr>
            <p:cNvPr id="577" name="Freeform: Shape 576">
              <a:extLst>
                <a:ext uri="{FF2B5EF4-FFF2-40B4-BE49-F238E27FC236}">
                  <a16:creationId xmlns:a16="http://schemas.microsoft.com/office/drawing/2014/main" id="{F3F7447C-87E5-4C0A-8868-130F2003F7C0}"/>
                </a:ext>
              </a:extLst>
            </p:cNvPr>
            <p:cNvSpPr/>
            <p:nvPr/>
          </p:nvSpPr>
          <p:spPr>
            <a:xfrm>
              <a:off x="9620723" y="2895073"/>
              <a:ext cx="46955" cy="89395"/>
            </a:xfrm>
            <a:custGeom>
              <a:avLst/>
              <a:gdLst>
                <a:gd name="connsiteX0" fmla="*/ 24917 w 46955"/>
                <a:gd name="connsiteY0" fmla="*/ 751 h 89395"/>
                <a:gd name="connsiteX1" fmla="*/ 8859 w 46955"/>
                <a:gd name="connsiteY1" fmla="*/ 751 h 89395"/>
                <a:gd name="connsiteX2" fmla="*/ 8014 w 46955"/>
                <a:gd name="connsiteY2" fmla="*/ 16387 h 89395"/>
                <a:gd name="connsiteX3" fmla="*/ 3506 w 46955"/>
                <a:gd name="connsiteY3" fmla="*/ 17373 h 89395"/>
                <a:gd name="connsiteX4" fmla="*/ 3506 w 46955"/>
                <a:gd name="connsiteY4" fmla="*/ 38080 h 89395"/>
                <a:gd name="connsiteX5" fmla="*/ 13367 w 46955"/>
                <a:gd name="connsiteY5" fmla="*/ 41883 h 89395"/>
                <a:gd name="connsiteX6" fmla="*/ 13367 w 46955"/>
                <a:gd name="connsiteY6" fmla="*/ 46954 h 89395"/>
                <a:gd name="connsiteX7" fmla="*/ 15479 w 46955"/>
                <a:gd name="connsiteY7" fmla="*/ 53012 h 89395"/>
                <a:gd name="connsiteX8" fmla="*/ 18156 w 46955"/>
                <a:gd name="connsiteY8" fmla="*/ 63999 h 89395"/>
                <a:gd name="connsiteX9" fmla="*/ 23649 w 46955"/>
                <a:gd name="connsiteY9" fmla="*/ 72169 h 89395"/>
                <a:gd name="connsiteX10" fmla="*/ 34919 w 46955"/>
                <a:gd name="connsiteY10" fmla="*/ 87664 h 89395"/>
                <a:gd name="connsiteX11" fmla="*/ 35623 w 46955"/>
                <a:gd name="connsiteY11" fmla="*/ 60477 h 89395"/>
                <a:gd name="connsiteX12" fmla="*/ 46469 w 46955"/>
                <a:gd name="connsiteY12" fmla="*/ 55406 h 89395"/>
                <a:gd name="connsiteX13" fmla="*/ 46469 w 46955"/>
                <a:gd name="connsiteY13" fmla="*/ 41320 h 89395"/>
                <a:gd name="connsiteX14" fmla="*/ 43229 w 46955"/>
                <a:gd name="connsiteY14" fmla="*/ 31037 h 89395"/>
                <a:gd name="connsiteX15" fmla="*/ 38722 w 46955"/>
                <a:gd name="connsiteY15" fmla="*/ 29910 h 89395"/>
                <a:gd name="connsiteX16" fmla="*/ 38722 w 46955"/>
                <a:gd name="connsiteY16" fmla="*/ 22022 h 89395"/>
                <a:gd name="connsiteX17" fmla="*/ 29847 w 46955"/>
                <a:gd name="connsiteY17" fmla="*/ 3568 h 89395"/>
                <a:gd name="connsiteX18" fmla="*/ 24917 w 46955"/>
                <a:gd name="connsiteY18" fmla="*/ 751 h 89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955" h="89395">
                  <a:moveTo>
                    <a:pt x="24917" y="751"/>
                  </a:moveTo>
                  <a:cubicBezTo>
                    <a:pt x="21818" y="751"/>
                    <a:pt x="10831" y="-939"/>
                    <a:pt x="8859" y="751"/>
                  </a:cubicBezTo>
                  <a:cubicBezTo>
                    <a:pt x="6886" y="2442"/>
                    <a:pt x="8859" y="12865"/>
                    <a:pt x="8014" y="16387"/>
                  </a:cubicBezTo>
                  <a:lnTo>
                    <a:pt x="3506" y="17373"/>
                  </a:lnTo>
                  <a:cubicBezTo>
                    <a:pt x="3506" y="24698"/>
                    <a:pt x="-4382" y="31460"/>
                    <a:pt x="3506" y="38080"/>
                  </a:cubicBezTo>
                  <a:cubicBezTo>
                    <a:pt x="5478" y="39770"/>
                    <a:pt x="11958" y="40052"/>
                    <a:pt x="13367" y="41883"/>
                  </a:cubicBezTo>
                  <a:cubicBezTo>
                    <a:pt x="14000" y="43517"/>
                    <a:pt x="14000" y="45320"/>
                    <a:pt x="13367" y="46954"/>
                  </a:cubicBezTo>
                  <a:lnTo>
                    <a:pt x="15479" y="53012"/>
                  </a:lnTo>
                  <a:cubicBezTo>
                    <a:pt x="15958" y="56758"/>
                    <a:pt x="16846" y="60449"/>
                    <a:pt x="18156" y="63999"/>
                  </a:cubicBezTo>
                  <a:cubicBezTo>
                    <a:pt x="19578" y="66985"/>
                    <a:pt x="21424" y="69732"/>
                    <a:pt x="23649" y="72169"/>
                  </a:cubicBezTo>
                  <a:cubicBezTo>
                    <a:pt x="26185" y="75550"/>
                    <a:pt x="26748" y="95271"/>
                    <a:pt x="34919" y="87664"/>
                  </a:cubicBezTo>
                  <a:cubicBezTo>
                    <a:pt x="39989" y="82875"/>
                    <a:pt x="31960" y="66534"/>
                    <a:pt x="35623" y="60477"/>
                  </a:cubicBezTo>
                  <a:cubicBezTo>
                    <a:pt x="39285" y="54420"/>
                    <a:pt x="44216" y="60477"/>
                    <a:pt x="46469" y="55406"/>
                  </a:cubicBezTo>
                  <a:cubicBezTo>
                    <a:pt x="47117" y="50730"/>
                    <a:pt x="47117" y="45997"/>
                    <a:pt x="46469" y="41320"/>
                  </a:cubicBezTo>
                  <a:cubicBezTo>
                    <a:pt x="46469" y="36390"/>
                    <a:pt x="46469" y="34418"/>
                    <a:pt x="43229" y="31037"/>
                  </a:cubicBezTo>
                  <a:lnTo>
                    <a:pt x="38722" y="29910"/>
                  </a:lnTo>
                  <a:cubicBezTo>
                    <a:pt x="37031" y="27515"/>
                    <a:pt x="38722" y="24557"/>
                    <a:pt x="38722" y="22022"/>
                  </a:cubicBezTo>
                  <a:cubicBezTo>
                    <a:pt x="37313" y="15542"/>
                    <a:pt x="30411" y="10471"/>
                    <a:pt x="29847" y="3568"/>
                  </a:cubicBezTo>
                  <a:cubicBezTo>
                    <a:pt x="28255" y="2540"/>
                    <a:pt x="26608" y="1596"/>
                    <a:pt x="24917" y="751"/>
                  </a:cubicBezTo>
                  <a:close/>
                </a:path>
              </a:pathLst>
            </a:custGeom>
            <a:grpFill/>
            <a:ln w="14071" cap="flat">
              <a:noFill/>
              <a:prstDash val="solid"/>
              <a:miter/>
            </a:ln>
          </p:spPr>
          <p:txBody>
            <a:bodyPr rtlCol="0" anchor="ctr"/>
            <a:lstStyle/>
            <a:p>
              <a:endParaRPr lang="en-GB" dirty="0"/>
            </a:p>
          </p:txBody>
        </p:sp>
        <p:sp>
          <p:nvSpPr>
            <p:cNvPr id="578" name="Freeform: Shape 577">
              <a:extLst>
                <a:ext uri="{FF2B5EF4-FFF2-40B4-BE49-F238E27FC236}">
                  <a16:creationId xmlns:a16="http://schemas.microsoft.com/office/drawing/2014/main" id="{F2647ADB-5CCE-44D7-8B87-FCE9B35971AC}"/>
                </a:ext>
              </a:extLst>
            </p:cNvPr>
            <p:cNvSpPr/>
            <p:nvPr/>
          </p:nvSpPr>
          <p:spPr>
            <a:xfrm>
              <a:off x="9918978" y="2958783"/>
              <a:ext cx="246764" cy="252892"/>
            </a:xfrm>
            <a:custGeom>
              <a:avLst/>
              <a:gdLst>
                <a:gd name="connsiteX0" fmla="*/ 66284 w 246764"/>
                <a:gd name="connsiteY0" fmla="*/ 19306 h 252892"/>
                <a:gd name="connsiteX1" fmla="*/ 55860 w 246764"/>
                <a:gd name="connsiteY1" fmla="*/ 19306 h 252892"/>
                <a:gd name="connsiteX2" fmla="*/ 47549 w 246764"/>
                <a:gd name="connsiteY2" fmla="*/ 13953 h 252892"/>
                <a:gd name="connsiteX3" fmla="*/ 41069 w 246764"/>
                <a:gd name="connsiteY3" fmla="*/ 1275 h 252892"/>
                <a:gd name="connsiteX4" fmla="*/ 21630 w 246764"/>
                <a:gd name="connsiteY4" fmla="*/ 2684 h 252892"/>
                <a:gd name="connsiteX5" fmla="*/ 16982 w 246764"/>
                <a:gd name="connsiteY5" fmla="*/ 6206 h 252892"/>
                <a:gd name="connsiteX6" fmla="*/ 8812 w 246764"/>
                <a:gd name="connsiteY6" fmla="*/ 9023 h 252892"/>
                <a:gd name="connsiteX7" fmla="*/ 1064 w 246764"/>
                <a:gd name="connsiteY7" fmla="*/ 12122 h 252892"/>
                <a:gd name="connsiteX8" fmla="*/ 1064 w 246764"/>
                <a:gd name="connsiteY8" fmla="*/ 22546 h 252892"/>
                <a:gd name="connsiteX9" fmla="*/ 5713 w 246764"/>
                <a:gd name="connsiteY9" fmla="*/ 36632 h 252892"/>
                <a:gd name="connsiteX10" fmla="*/ 14869 w 246764"/>
                <a:gd name="connsiteY10" fmla="*/ 44239 h 252892"/>
                <a:gd name="connsiteX11" fmla="*/ 20785 w 246764"/>
                <a:gd name="connsiteY11" fmla="*/ 49169 h 252892"/>
                <a:gd name="connsiteX12" fmla="*/ 27828 w 246764"/>
                <a:gd name="connsiteY12" fmla="*/ 50296 h 252892"/>
                <a:gd name="connsiteX13" fmla="*/ 34026 w 246764"/>
                <a:gd name="connsiteY13" fmla="*/ 55085 h 252892"/>
                <a:gd name="connsiteX14" fmla="*/ 47126 w 246764"/>
                <a:gd name="connsiteY14" fmla="*/ 66636 h 252892"/>
                <a:gd name="connsiteX15" fmla="*/ 53888 w 246764"/>
                <a:gd name="connsiteY15" fmla="*/ 79032 h 252892"/>
                <a:gd name="connsiteX16" fmla="*/ 56423 w 246764"/>
                <a:gd name="connsiteY16" fmla="*/ 87484 h 252892"/>
                <a:gd name="connsiteX17" fmla="*/ 61354 w 246764"/>
                <a:gd name="connsiteY17" fmla="*/ 93541 h 252892"/>
                <a:gd name="connsiteX18" fmla="*/ 75440 w 246764"/>
                <a:gd name="connsiteY18" fmla="*/ 99034 h 252892"/>
                <a:gd name="connsiteX19" fmla="*/ 86005 w 246764"/>
                <a:gd name="connsiteY19" fmla="*/ 99034 h 252892"/>
                <a:gd name="connsiteX20" fmla="*/ 86991 w 246764"/>
                <a:gd name="connsiteY20" fmla="*/ 103401 h 252892"/>
                <a:gd name="connsiteX21" fmla="*/ 91358 w 246764"/>
                <a:gd name="connsiteY21" fmla="*/ 106641 h 252892"/>
                <a:gd name="connsiteX22" fmla="*/ 94457 w 246764"/>
                <a:gd name="connsiteY22" fmla="*/ 123263 h 252892"/>
                <a:gd name="connsiteX23" fmla="*/ 102909 w 246764"/>
                <a:gd name="connsiteY23" fmla="*/ 139603 h 252892"/>
                <a:gd name="connsiteX24" fmla="*/ 114459 w 246764"/>
                <a:gd name="connsiteY24" fmla="*/ 155521 h 252892"/>
                <a:gd name="connsiteX25" fmla="*/ 121925 w 246764"/>
                <a:gd name="connsiteY25" fmla="*/ 158901 h 252892"/>
                <a:gd name="connsiteX26" fmla="*/ 129531 w 246764"/>
                <a:gd name="connsiteY26" fmla="*/ 162282 h 252892"/>
                <a:gd name="connsiteX27" fmla="*/ 135729 w 246764"/>
                <a:gd name="connsiteY27" fmla="*/ 166508 h 252892"/>
                <a:gd name="connsiteX28" fmla="*/ 141928 w 246764"/>
                <a:gd name="connsiteY28" fmla="*/ 171861 h 252892"/>
                <a:gd name="connsiteX29" fmla="*/ 144322 w 246764"/>
                <a:gd name="connsiteY29" fmla="*/ 180172 h 252892"/>
                <a:gd name="connsiteX30" fmla="*/ 152915 w 246764"/>
                <a:gd name="connsiteY30" fmla="*/ 185525 h 252892"/>
                <a:gd name="connsiteX31" fmla="*/ 155450 w 246764"/>
                <a:gd name="connsiteY31" fmla="*/ 191018 h 252892"/>
                <a:gd name="connsiteX32" fmla="*/ 162493 w 246764"/>
                <a:gd name="connsiteY32" fmla="*/ 195103 h 252892"/>
                <a:gd name="connsiteX33" fmla="*/ 182355 w 246764"/>
                <a:gd name="connsiteY33" fmla="*/ 207499 h 252892"/>
                <a:gd name="connsiteX34" fmla="*/ 192497 w 246764"/>
                <a:gd name="connsiteY34" fmla="*/ 217078 h 252892"/>
                <a:gd name="connsiteX35" fmla="*/ 206584 w 246764"/>
                <a:gd name="connsiteY35" fmla="*/ 227361 h 252892"/>
                <a:gd name="connsiteX36" fmla="*/ 217571 w 246764"/>
                <a:gd name="connsiteY36" fmla="*/ 227361 h 252892"/>
                <a:gd name="connsiteX37" fmla="*/ 223065 w 246764"/>
                <a:gd name="connsiteY37" fmla="*/ 232855 h 252892"/>
                <a:gd name="connsiteX38" fmla="*/ 223065 w 246764"/>
                <a:gd name="connsiteY38" fmla="*/ 243279 h 252892"/>
                <a:gd name="connsiteX39" fmla="*/ 225600 w 246764"/>
                <a:gd name="connsiteY39" fmla="*/ 251730 h 252892"/>
                <a:gd name="connsiteX40" fmla="*/ 243772 w 246764"/>
                <a:gd name="connsiteY40" fmla="*/ 251730 h 252892"/>
                <a:gd name="connsiteX41" fmla="*/ 242363 w 246764"/>
                <a:gd name="connsiteY41" fmla="*/ 237644 h 252892"/>
                <a:gd name="connsiteX42" fmla="*/ 238701 w 246764"/>
                <a:gd name="connsiteY42" fmla="*/ 230178 h 252892"/>
                <a:gd name="connsiteX43" fmla="*/ 238701 w 246764"/>
                <a:gd name="connsiteY43" fmla="*/ 219050 h 252892"/>
                <a:gd name="connsiteX44" fmla="*/ 241659 w 246764"/>
                <a:gd name="connsiteY44" fmla="*/ 211021 h 252892"/>
                <a:gd name="connsiteX45" fmla="*/ 241659 w 246764"/>
                <a:gd name="connsiteY45" fmla="*/ 205386 h 252892"/>
                <a:gd name="connsiteX46" fmla="*/ 243912 w 246764"/>
                <a:gd name="connsiteY46" fmla="*/ 202146 h 252892"/>
                <a:gd name="connsiteX47" fmla="*/ 239687 w 246764"/>
                <a:gd name="connsiteY47" fmla="*/ 185666 h 252892"/>
                <a:gd name="connsiteX48" fmla="*/ 228136 w 246764"/>
                <a:gd name="connsiteY48" fmla="*/ 175523 h 252892"/>
                <a:gd name="connsiteX49" fmla="*/ 225319 w 246764"/>
                <a:gd name="connsiteY49" fmla="*/ 167353 h 252892"/>
                <a:gd name="connsiteX50" fmla="*/ 225319 w 246764"/>
                <a:gd name="connsiteY50" fmla="*/ 161437 h 252892"/>
                <a:gd name="connsiteX51" fmla="*/ 222501 w 246764"/>
                <a:gd name="connsiteY51" fmla="*/ 159042 h 252892"/>
                <a:gd name="connsiteX52" fmla="*/ 206584 w 246764"/>
                <a:gd name="connsiteY52" fmla="*/ 150027 h 252892"/>
                <a:gd name="connsiteX53" fmla="*/ 200949 w 246764"/>
                <a:gd name="connsiteY53" fmla="*/ 147491 h 252892"/>
                <a:gd name="connsiteX54" fmla="*/ 197146 w 246764"/>
                <a:gd name="connsiteY54" fmla="*/ 140448 h 252892"/>
                <a:gd name="connsiteX55" fmla="*/ 190244 w 246764"/>
                <a:gd name="connsiteY55" fmla="*/ 136363 h 252892"/>
                <a:gd name="connsiteX56" fmla="*/ 181087 w 246764"/>
                <a:gd name="connsiteY56" fmla="*/ 131574 h 252892"/>
                <a:gd name="connsiteX57" fmla="*/ 173058 w 246764"/>
                <a:gd name="connsiteY57" fmla="*/ 128897 h 252892"/>
                <a:gd name="connsiteX58" fmla="*/ 167001 w 246764"/>
                <a:gd name="connsiteY58" fmla="*/ 123967 h 252892"/>
                <a:gd name="connsiteX59" fmla="*/ 153901 w 246764"/>
                <a:gd name="connsiteY59" fmla="*/ 115093 h 252892"/>
                <a:gd name="connsiteX60" fmla="*/ 135448 w 246764"/>
                <a:gd name="connsiteY60" fmla="*/ 92414 h 252892"/>
                <a:gd name="connsiteX61" fmla="*/ 126996 w 246764"/>
                <a:gd name="connsiteY61" fmla="*/ 87765 h 252892"/>
                <a:gd name="connsiteX62" fmla="*/ 121080 w 246764"/>
                <a:gd name="connsiteY62" fmla="*/ 81708 h 252892"/>
                <a:gd name="connsiteX63" fmla="*/ 105162 w 246764"/>
                <a:gd name="connsiteY63" fmla="*/ 70721 h 252892"/>
                <a:gd name="connsiteX64" fmla="*/ 104035 w 246764"/>
                <a:gd name="connsiteY64" fmla="*/ 66354 h 252892"/>
                <a:gd name="connsiteX65" fmla="*/ 98542 w 246764"/>
                <a:gd name="connsiteY65" fmla="*/ 63678 h 252892"/>
                <a:gd name="connsiteX66" fmla="*/ 87977 w 246764"/>
                <a:gd name="connsiteY66" fmla="*/ 61142 h 252892"/>
                <a:gd name="connsiteX67" fmla="*/ 80652 w 246764"/>
                <a:gd name="connsiteY67" fmla="*/ 45929 h 252892"/>
                <a:gd name="connsiteX68" fmla="*/ 70932 w 246764"/>
                <a:gd name="connsiteY68" fmla="*/ 33674 h 252892"/>
                <a:gd name="connsiteX69" fmla="*/ 66284 w 246764"/>
                <a:gd name="connsiteY69" fmla="*/ 19588 h 2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6764" h="252892">
                  <a:moveTo>
                    <a:pt x="66284" y="19306"/>
                  </a:moveTo>
                  <a:cubicBezTo>
                    <a:pt x="63185" y="19306"/>
                    <a:pt x="58677" y="20292"/>
                    <a:pt x="55860" y="19306"/>
                  </a:cubicBezTo>
                  <a:cubicBezTo>
                    <a:pt x="53043" y="18320"/>
                    <a:pt x="52479" y="14094"/>
                    <a:pt x="47549" y="13953"/>
                  </a:cubicBezTo>
                  <a:cubicBezTo>
                    <a:pt x="46845" y="9164"/>
                    <a:pt x="46141" y="3811"/>
                    <a:pt x="41069" y="1275"/>
                  </a:cubicBezTo>
                  <a:cubicBezTo>
                    <a:pt x="34660" y="-824"/>
                    <a:pt x="27673" y="-316"/>
                    <a:pt x="21630" y="2684"/>
                  </a:cubicBezTo>
                  <a:cubicBezTo>
                    <a:pt x="20081" y="3529"/>
                    <a:pt x="18813" y="5219"/>
                    <a:pt x="16982" y="6206"/>
                  </a:cubicBezTo>
                  <a:cubicBezTo>
                    <a:pt x="15151" y="7191"/>
                    <a:pt x="11065" y="8037"/>
                    <a:pt x="8812" y="9023"/>
                  </a:cubicBezTo>
                  <a:cubicBezTo>
                    <a:pt x="6558" y="10009"/>
                    <a:pt x="3459" y="9023"/>
                    <a:pt x="1064" y="12122"/>
                  </a:cubicBezTo>
                  <a:cubicBezTo>
                    <a:pt x="-1330" y="15221"/>
                    <a:pt x="1064" y="19588"/>
                    <a:pt x="1064" y="22546"/>
                  </a:cubicBezTo>
                  <a:cubicBezTo>
                    <a:pt x="1149" y="27603"/>
                    <a:pt x="2769" y="32519"/>
                    <a:pt x="5713" y="36632"/>
                  </a:cubicBezTo>
                  <a:cubicBezTo>
                    <a:pt x="7868" y="40083"/>
                    <a:pt x="11080" y="42745"/>
                    <a:pt x="14869" y="44239"/>
                  </a:cubicBezTo>
                  <a:cubicBezTo>
                    <a:pt x="17123" y="45506"/>
                    <a:pt x="18672" y="47901"/>
                    <a:pt x="20785" y="49169"/>
                  </a:cubicBezTo>
                  <a:cubicBezTo>
                    <a:pt x="22898" y="50437"/>
                    <a:pt x="25574" y="49169"/>
                    <a:pt x="27828" y="50296"/>
                  </a:cubicBezTo>
                  <a:cubicBezTo>
                    <a:pt x="30251" y="51380"/>
                    <a:pt x="32378" y="53014"/>
                    <a:pt x="34026" y="55085"/>
                  </a:cubicBezTo>
                  <a:cubicBezTo>
                    <a:pt x="37407" y="58607"/>
                    <a:pt x="40929" y="66636"/>
                    <a:pt x="47126" y="66636"/>
                  </a:cubicBezTo>
                  <a:cubicBezTo>
                    <a:pt x="47126" y="71848"/>
                    <a:pt x="51775" y="75088"/>
                    <a:pt x="53888" y="79032"/>
                  </a:cubicBezTo>
                  <a:cubicBezTo>
                    <a:pt x="56001" y="82976"/>
                    <a:pt x="55015" y="84948"/>
                    <a:pt x="56423" y="87484"/>
                  </a:cubicBezTo>
                  <a:cubicBezTo>
                    <a:pt x="57832" y="90019"/>
                    <a:pt x="60086" y="91709"/>
                    <a:pt x="61354" y="93541"/>
                  </a:cubicBezTo>
                  <a:cubicBezTo>
                    <a:pt x="65580" y="99457"/>
                    <a:pt x="67411" y="99034"/>
                    <a:pt x="75440" y="99034"/>
                  </a:cubicBezTo>
                  <a:cubicBezTo>
                    <a:pt x="78905" y="98189"/>
                    <a:pt x="82539" y="98189"/>
                    <a:pt x="86005" y="99034"/>
                  </a:cubicBezTo>
                  <a:cubicBezTo>
                    <a:pt x="86005" y="100443"/>
                    <a:pt x="86005" y="101993"/>
                    <a:pt x="86991" y="103401"/>
                  </a:cubicBezTo>
                  <a:cubicBezTo>
                    <a:pt x="88667" y="104134"/>
                    <a:pt x="90160" y="105247"/>
                    <a:pt x="91358" y="106641"/>
                  </a:cubicBezTo>
                  <a:cubicBezTo>
                    <a:pt x="95161" y="111430"/>
                    <a:pt x="93611" y="117628"/>
                    <a:pt x="94457" y="123263"/>
                  </a:cubicBezTo>
                  <a:cubicBezTo>
                    <a:pt x="96119" y="129235"/>
                    <a:pt x="99007" y="134800"/>
                    <a:pt x="102909" y="139603"/>
                  </a:cubicBezTo>
                  <a:cubicBezTo>
                    <a:pt x="105557" y="145688"/>
                    <a:pt x="109501" y="151112"/>
                    <a:pt x="114459" y="155521"/>
                  </a:cubicBezTo>
                  <a:cubicBezTo>
                    <a:pt x="116840" y="156873"/>
                    <a:pt x="119333" y="158000"/>
                    <a:pt x="121925" y="158901"/>
                  </a:cubicBezTo>
                  <a:cubicBezTo>
                    <a:pt x="124644" y="159549"/>
                    <a:pt x="127221" y="160704"/>
                    <a:pt x="129531" y="162282"/>
                  </a:cubicBezTo>
                  <a:cubicBezTo>
                    <a:pt x="131518" y="163803"/>
                    <a:pt x="133588" y="165212"/>
                    <a:pt x="135729" y="166508"/>
                  </a:cubicBezTo>
                  <a:cubicBezTo>
                    <a:pt x="140660" y="169184"/>
                    <a:pt x="139392" y="166508"/>
                    <a:pt x="141928" y="171861"/>
                  </a:cubicBezTo>
                  <a:cubicBezTo>
                    <a:pt x="142914" y="173833"/>
                    <a:pt x="143195" y="178622"/>
                    <a:pt x="144322" y="180172"/>
                  </a:cubicBezTo>
                  <a:cubicBezTo>
                    <a:pt x="145449" y="181721"/>
                    <a:pt x="150802" y="182707"/>
                    <a:pt x="152915" y="185525"/>
                  </a:cubicBezTo>
                  <a:cubicBezTo>
                    <a:pt x="155028" y="188342"/>
                    <a:pt x="154183" y="189610"/>
                    <a:pt x="155450" y="191018"/>
                  </a:cubicBezTo>
                  <a:cubicBezTo>
                    <a:pt x="156718" y="192427"/>
                    <a:pt x="159817" y="193272"/>
                    <a:pt x="162493" y="195103"/>
                  </a:cubicBezTo>
                  <a:cubicBezTo>
                    <a:pt x="168776" y="199752"/>
                    <a:pt x="175411" y="203893"/>
                    <a:pt x="182355" y="207499"/>
                  </a:cubicBezTo>
                  <a:cubicBezTo>
                    <a:pt x="188694" y="210317"/>
                    <a:pt x="188976" y="211162"/>
                    <a:pt x="192497" y="217078"/>
                  </a:cubicBezTo>
                  <a:cubicBezTo>
                    <a:pt x="194695" y="223022"/>
                    <a:pt x="200245" y="227079"/>
                    <a:pt x="206584" y="227361"/>
                  </a:cubicBezTo>
                  <a:cubicBezTo>
                    <a:pt x="210105" y="227361"/>
                    <a:pt x="213909" y="227361"/>
                    <a:pt x="217571" y="227361"/>
                  </a:cubicBezTo>
                  <a:cubicBezTo>
                    <a:pt x="221234" y="227361"/>
                    <a:pt x="222220" y="227361"/>
                    <a:pt x="223065" y="232855"/>
                  </a:cubicBezTo>
                  <a:cubicBezTo>
                    <a:pt x="223065" y="236376"/>
                    <a:pt x="223065" y="239757"/>
                    <a:pt x="223065" y="243279"/>
                  </a:cubicBezTo>
                  <a:cubicBezTo>
                    <a:pt x="224093" y="246039"/>
                    <a:pt x="224938" y="248857"/>
                    <a:pt x="225600" y="251730"/>
                  </a:cubicBezTo>
                  <a:cubicBezTo>
                    <a:pt x="231559" y="253280"/>
                    <a:pt x="237813" y="253280"/>
                    <a:pt x="243772" y="251730"/>
                  </a:cubicBezTo>
                  <a:cubicBezTo>
                    <a:pt x="249970" y="247927"/>
                    <a:pt x="245040" y="242011"/>
                    <a:pt x="242363" y="237644"/>
                  </a:cubicBezTo>
                  <a:cubicBezTo>
                    <a:pt x="239687" y="233277"/>
                    <a:pt x="239264" y="234968"/>
                    <a:pt x="238701" y="230178"/>
                  </a:cubicBezTo>
                  <a:cubicBezTo>
                    <a:pt x="238207" y="226488"/>
                    <a:pt x="238207" y="222741"/>
                    <a:pt x="238701" y="219050"/>
                  </a:cubicBezTo>
                  <a:cubicBezTo>
                    <a:pt x="239546" y="215669"/>
                    <a:pt x="241095" y="214965"/>
                    <a:pt x="241659" y="211021"/>
                  </a:cubicBezTo>
                  <a:cubicBezTo>
                    <a:pt x="241659" y="209190"/>
                    <a:pt x="241659" y="207218"/>
                    <a:pt x="241659" y="205386"/>
                  </a:cubicBezTo>
                  <a:cubicBezTo>
                    <a:pt x="241828" y="204006"/>
                    <a:pt x="242673" y="202794"/>
                    <a:pt x="243912" y="202146"/>
                  </a:cubicBezTo>
                  <a:cubicBezTo>
                    <a:pt x="246349" y="196329"/>
                    <a:pt x="244631" y="189595"/>
                    <a:pt x="239687" y="185666"/>
                  </a:cubicBezTo>
                  <a:cubicBezTo>
                    <a:pt x="235461" y="181862"/>
                    <a:pt x="230671" y="180313"/>
                    <a:pt x="228136" y="175523"/>
                  </a:cubicBezTo>
                  <a:cubicBezTo>
                    <a:pt x="227023" y="172861"/>
                    <a:pt x="226093" y="170128"/>
                    <a:pt x="225319" y="167353"/>
                  </a:cubicBezTo>
                  <a:cubicBezTo>
                    <a:pt x="225319" y="165381"/>
                    <a:pt x="225319" y="163409"/>
                    <a:pt x="225319" y="161437"/>
                  </a:cubicBezTo>
                  <a:cubicBezTo>
                    <a:pt x="225319" y="159465"/>
                    <a:pt x="224333" y="158761"/>
                    <a:pt x="222501" y="159042"/>
                  </a:cubicBezTo>
                  <a:cubicBezTo>
                    <a:pt x="217923" y="154915"/>
                    <a:pt x="212486" y="151830"/>
                    <a:pt x="206584" y="150027"/>
                  </a:cubicBezTo>
                  <a:cubicBezTo>
                    <a:pt x="206584" y="150027"/>
                    <a:pt x="200949" y="147491"/>
                    <a:pt x="200949" y="147491"/>
                  </a:cubicBezTo>
                  <a:cubicBezTo>
                    <a:pt x="200949" y="147491"/>
                    <a:pt x="199682" y="142561"/>
                    <a:pt x="197146" y="140448"/>
                  </a:cubicBezTo>
                  <a:cubicBezTo>
                    <a:pt x="194610" y="138335"/>
                    <a:pt x="192075" y="137631"/>
                    <a:pt x="190244" y="136363"/>
                  </a:cubicBezTo>
                  <a:cubicBezTo>
                    <a:pt x="187412" y="134377"/>
                    <a:pt x="184328" y="132771"/>
                    <a:pt x="181087" y="131574"/>
                  </a:cubicBezTo>
                  <a:cubicBezTo>
                    <a:pt x="178834" y="130588"/>
                    <a:pt x="174889" y="129884"/>
                    <a:pt x="173058" y="128897"/>
                  </a:cubicBezTo>
                  <a:cubicBezTo>
                    <a:pt x="170889" y="127461"/>
                    <a:pt x="168860" y="125799"/>
                    <a:pt x="167001" y="123967"/>
                  </a:cubicBezTo>
                  <a:cubicBezTo>
                    <a:pt x="161930" y="120164"/>
                    <a:pt x="157423" y="121009"/>
                    <a:pt x="153901" y="115093"/>
                  </a:cubicBezTo>
                  <a:cubicBezTo>
                    <a:pt x="149407" y="106331"/>
                    <a:pt x="143111" y="98598"/>
                    <a:pt x="135448" y="92414"/>
                  </a:cubicBezTo>
                  <a:cubicBezTo>
                    <a:pt x="132546" y="91033"/>
                    <a:pt x="129729" y="89470"/>
                    <a:pt x="126996" y="87765"/>
                  </a:cubicBezTo>
                  <a:cubicBezTo>
                    <a:pt x="125165" y="86216"/>
                    <a:pt x="123052" y="83399"/>
                    <a:pt x="121080" y="81708"/>
                  </a:cubicBezTo>
                  <a:cubicBezTo>
                    <a:pt x="116290" y="77342"/>
                    <a:pt x="112346" y="71284"/>
                    <a:pt x="105162" y="70721"/>
                  </a:cubicBezTo>
                  <a:cubicBezTo>
                    <a:pt x="105162" y="69312"/>
                    <a:pt x="104458" y="67904"/>
                    <a:pt x="104035" y="66354"/>
                  </a:cubicBezTo>
                  <a:cubicBezTo>
                    <a:pt x="101500" y="66354"/>
                    <a:pt x="100373" y="64241"/>
                    <a:pt x="98542" y="63678"/>
                  </a:cubicBezTo>
                  <a:cubicBezTo>
                    <a:pt x="96711" y="63114"/>
                    <a:pt x="91076" y="63678"/>
                    <a:pt x="87977" y="61142"/>
                  </a:cubicBezTo>
                  <a:cubicBezTo>
                    <a:pt x="84878" y="58607"/>
                    <a:pt x="83469" y="50437"/>
                    <a:pt x="80652" y="45929"/>
                  </a:cubicBezTo>
                  <a:cubicBezTo>
                    <a:pt x="77623" y="41689"/>
                    <a:pt x="74370" y="37590"/>
                    <a:pt x="70932" y="33674"/>
                  </a:cubicBezTo>
                  <a:cubicBezTo>
                    <a:pt x="68115" y="29870"/>
                    <a:pt x="72200" y="19588"/>
                    <a:pt x="66284" y="19588"/>
                  </a:cubicBezTo>
                </a:path>
              </a:pathLst>
            </a:custGeom>
            <a:grpFill/>
            <a:ln w="14071" cap="flat">
              <a:noFill/>
              <a:prstDash val="solid"/>
              <a:miter/>
            </a:ln>
          </p:spPr>
          <p:txBody>
            <a:bodyPr rtlCol="0" anchor="ctr"/>
            <a:lstStyle/>
            <a:p>
              <a:endParaRPr lang="en-GB" dirty="0"/>
            </a:p>
          </p:txBody>
        </p:sp>
        <p:sp>
          <p:nvSpPr>
            <p:cNvPr id="579" name="Freeform: Shape 578">
              <a:extLst>
                <a:ext uri="{FF2B5EF4-FFF2-40B4-BE49-F238E27FC236}">
                  <a16:creationId xmlns:a16="http://schemas.microsoft.com/office/drawing/2014/main" id="{5EDB585D-55B9-4D5F-A636-598A833BF42A}"/>
                </a:ext>
              </a:extLst>
            </p:cNvPr>
            <p:cNvSpPr/>
            <p:nvPr/>
          </p:nvSpPr>
          <p:spPr>
            <a:xfrm>
              <a:off x="9918978" y="2958783"/>
              <a:ext cx="246764" cy="252892"/>
            </a:xfrm>
            <a:custGeom>
              <a:avLst/>
              <a:gdLst>
                <a:gd name="connsiteX0" fmla="*/ 66284 w 246764"/>
                <a:gd name="connsiteY0" fmla="*/ 19306 h 252892"/>
                <a:gd name="connsiteX1" fmla="*/ 55860 w 246764"/>
                <a:gd name="connsiteY1" fmla="*/ 19306 h 252892"/>
                <a:gd name="connsiteX2" fmla="*/ 47549 w 246764"/>
                <a:gd name="connsiteY2" fmla="*/ 13953 h 252892"/>
                <a:gd name="connsiteX3" fmla="*/ 41069 w 246764"/>
                <a:gd name="connsiteY3" fmla="*/ 1275 h 252892"/>
                <a:gd name="connsiteX4" fmla="*/ 21630 w 246764"/>
                <a:gd name="connsiteY4" fmla="*/ 2684 h 252892"/>
                <a:gd name="connsiteX5" fmla="*/ 16982 w 246764"/>
                <a:gd name="connsiteY5" fmla="*/ 6206 h 252892"/>
                <a:gd name="connsiteX6" fmla="*/ 8812 w 246764"/>
                <a:gd name="connsiteY6" fmla="*/ 9023 h 252892"/>
                <a:gd name="connsiteX7" fmla="*/ 1064 w 246764"/>
                <a:gd name="connsiteY7" fmla="*/ 12122 h 252892"/>
                <a:gd name="connsiteX8" fmla="*/ 1064 w 246764"/>
                <a:gd name="connsiteY8" fmla="*/ 22546 h 252892"/>
                <a:gd name="connsiteX9" fmla="*/ 5713 w 246764"/>
                <a:gd name="connsiteY9" fmla="*/ 36632 h 252892"/>
                <a:gd name="connsiteX10" fmla="*/ 14869 w 246764"/>
                <a:gd name="connsiteY10" fmla="*/ 44239 h 252892"/>
                <a:gd name="connsiteX11" fmla="*/ 20785 w 246764"/>
                <a:gd name="connsiteY11" fmla="*/ 49169 h 252892"/>
                <a:gd name="connsiteX12" fmla="*/ 27828 w 246764"/>
                <a:gd name="connsiteY12" fmla="*/ 50296 h 252892"/>
                <a:gd name="connsiteX13" fmla="*/ 34026 w 246764"/>
                <a:gd name="connsiteY13" fmla="*/ 55085 h 252892"/>
                <a:gd name="connsiteX14" fmla="*/ 47126 w 246764"/>
                <a:gd name="connsiteY14" fmla="*/ 66636 h 252892"/>
                <a:gd name="connsiteX15" fmla="*/ 53888 w 246764"/>
                <a:gd name="connsiteY15" fmla="*/ 79032 h 252892"/>
                <a:gd name="connsiteX16" fmla="*/ 56423 w 246764"/>
                <a:gd name="connsiteY16" fmla="*/ 87484 h 252892"/>
                <a:gd name="connsiteX17" fmla="*/ 61354 w 246764"/>
                <a:gd name="connsiteY17" fmla="*/ 93541 h 252892"/>
                <a:gd name="connsiteX18" fmla="*/ 75440 w 246764"/>
                <a:gd name="connsiteY18" fmla="*/ 99034 h 252892"/>
                <a:gd name="connsiteX19" fmla="*/ 86005 w 246764"/>
                <a:gd name="connsiteY19" fmla="*/ 99034 h 252892"/>
                <a:gd name="connsiteX20" fmla="*/ 86991 w 246764"/>
                <a:gd name="connsiteY20" fmla="*/ 103401 h 252892"/>
                <a:gd name="connsiteX21" fmla="*/ 91358 w 246764"/>
                <a:gd name="connsiteY21" fmla="*/ 106641 h 252892"/>
                <a:gd name="connsiteX22" fmla="*/ 94457 w 246764"/>
                <a:gd name="connsiteY22" fmla="*/ 123263 h 252892"/>
                <a:gd name="connsiteX23" fmla="*/ 102909 w 246764"/>
                <a:gd name="connsiteY23" fmla="*/ 139603 h 252892"/>
                <a:gd name="connsiteX24" fmla="*/ 114459 w 246764"/>
                <a:gd name="connsiteY24" fmla="*/ 155521 h 252892"/>
                <a:gd name="connsiteX25" fmla="*/ 121925 w 246764"/>
                <a:gd name="connsiteY25" fmla="*/ 158901 h 252892"/>
                <a:gd name="connsiteX26" fmla="*/ 129531 w 246764"/>
                <a:gd name="connsiteY26" fmla="*/ 162282 h 252892"/>
                <a:gd name="connsiteX27" fmla="*/ 135729 w 246764"/>
                <a:gd name="connsiteY27" fmla="*/ 166508 h 252892"/>
                <a:gd name="connsiteX28" fmla="*/ 141928 w 246764"/>
                <a:gd name="connsiteY28" fmla="*/ 171861 h 252892"/>
                <a:gd name="connsiteX29" fmla="*/ 144322 w 246764"/>
                <a:gd name="connsiteY29" fmla="*/ 180172 h 252892"/>
                <a:gd name="connsiteX30" fmla="*/ 152915 w 246764"/>
                <a:gd name="connsiteY30" fmla="*/ 185525 h 252892"/>
                <a:gd name="connsiteX31" fmla="*/ 155450 w 246764"/>
                <a:gd name="connsiteY31" fmla="*/ 191018 h 252892"/>
                <a:gd name="connsiteX32" fmla="*/ 162493 w 246764"/>
                <a:gd name="connsiteY32" fmla="*/ 195103 h 252892"/>
                <a:gd name="connsiteX33" fmla="*/ 182355 w 246764"/>
                <a:gd name="connsiteY33" fmla="*/ 207499 h 252892"/>
                <a:gd name="connsiteX34" fmla="*/ 192497 w 246764"/>
                <a:gd name="connsiteY34" fmla="*/ 217078 h 252892"/>
                <a:gd name="connsiteX35" fmla="*/ 206584 w 246764"/>
                <a:gd name="connsiteY35" fmla="*/ 227361 h 252892"/>
                <a:gd name="connsiteX36" fmla="*/ 217571 w 246764"/>
                <a:gd name="connsiteY36" fmla="*/ 227361 h 252892"/>
                <a:gd name="connsiteX37" fmla="*/ 223065 w 246764"/>
                <a:gd name="connsiteY37" fmla="*/ 232855 h 252892"/>
                <a:gd name="connsiteX38" fmla="*/ 223065 w 246764"/>
                <a:gd name="connsiteY38" fmla="*/ 243279 h 252892"/>
                <a:gd name="connsiteX39" fmla="*/ 225600 w 246764"/>
                <a:gd name="connsiteY39" fmla="*/ 251730 h 252892"/>
                <a:gd name="connsiteX40" fmla="*/ 243772 w 246764"/>
                <a:gd name="connsiteY40" fmla="*/ 251730 h 252892"/>
                <a:gd name="connsiteX41" fmla="*/ 242363 w 246764"/>
                <a:gd name="connsiteY41" fmla="*/ 237644 h 252892"/>
                <a:gd name="connsiteX42" fmla="*/ 238701 w 246764"/>
                <a:gd name="connsiteY42" fmla="*/ 230178 h 252892"/>
                <a:gd name="connsiteX43" fmla="*/ 238701 w 246764"/>
                <a:gd name="connsiteY43" fmla="*/ 219050 h 252892"/>
                <a:gd name="connsiteX44" fmla="*/ 241659 w 246764"/>
                <a:gd name="connsiteY44" fmla="*/ 211021 h 252892"/>
                <a:gd name="connsiteX45" fmla="*/ 241659 w 246764"/>
                <a:gd name="connsiteY45" fmla="*/ 205386 h 252892"/>
                <a:gd name="connsiteX46" fmla="*/ 243912 w 246764"/>
                <a:gd name="connsiteY46" fmla="*/ 202146 h 252892"/>
                <a:gd name="connsiteX47" fmla="*/ 239687 w 246764"/>
                <a:gd name="connsiteY47" fmla="*/ 185666 h 252892"/>
                <a:gd name="connsiteX48" fmla="*/ 228136 w 246764"/>
                <a:gd name="connsiteY48" fmla="*/ 175523 h 252892"/>
                <a:gd name="connsiteX49" fmla="*/ 225319 w 246764"/>
                <a:gd name="connsiteY49" fmla="*/ 167353 h 252892"/>
                <a:gd name="connsiteX50" fmla="*/ 225319 w 246764"/>
                <a:gd name="connsiteY50" fmla="*/ 161437 h 252892"/>
                <a:gd name="connsiteX51" fmla="*/ 222501 w 246764"/>
                <a:gd name="connsiteY51" fmla="*/ 159042 h 252892"/>
                <a:gd name="connsiteX52" fmla="*/ 206584 w 246764"/>
                <a:gd name="connsiteY52" fmla="*/ 150027 h 252892"/>
                <a:gd name="connsiteX53" fmla="*/ 200949 w 246764"/>
                <a:gd name="connsiteY53" fmla="*/ 147491 h 252892"/>
                <a:gd name="connsiteX54" fmla="*/ 197146 w 246764"/>
                <a:gd name="connsiteY54" fmla="*/ 140448 h 252892"/>
                <a:gd name="connsiteX55" fmla="*/ 190244 w 246764"/>
                <a:gd name="connsiteY55" fmla="*/ 136363 h 252892"/>
                <a:gd name="connsiteX56" fmla="*/ 181087 w 246764"/>
                <a:gd name="connsiteY56" fmla="*/ 131574 h 252892"/>
                <a:gd name="connsiteX57" fmla="*/ 173058 w 246764"/>
                <a:gd name="connsiteY57" fmla="*/ 128897 h 252892"/>
                <a:gd name="connsiteX58" fmla="*/ 167001 w 246764"/>
                <a:gd name="connsiteY58" fmla="*/ 123967 h 252892"/>
                <a:gd name="connsiteX59" fmla="*/ 153901 w 246764"/>
                <a:gd name="connsiteY59" fmla="*/ 115093 h 252892"/>
                <a:gd name="connsiteX60" fmla="*/ 135448 w 246764"/>
                <a:gd name="connsiteY60" fmla="*/ 92414 h 252892"/>
                <a:gd name="connsiteX61" fmla="*/ 126996 w 246764"/>
                <a:gd name="connsiteY61" fmla="*/ 87765 h 252892"/>
                <a:gd name="connsiteX62" fmla="*/ 121080 w 246764"/>
                <a:gd name="connsiteY62" fmla="*/ 81708 h 252892"/>
                <a:gd name="connsiteX63" fmla="*/ 105162 w 246764"/>
                <a:gd name="connsiteY63" fmla="*/ 70721 h 252892"/>
                <a:gd name="connsiteX64" fmla="*/ 104035 w 246764"/>
                <a:gd name="connsiteY64" fmla="*/ 66354 h 252892"/>
                <a:gd name="connsiteX65" fmla="*/ 98542 w 246764"/>
                <a:gd name="connsiteY65" fmla="*/ 63678 h 252892"/>
                <a:gd name="connsiteX66" fmla="*/ 87977 w 246764"/>
                <a:gd name="connsiteY66" fmla="*/ 61142 h 252892"/>
                <a:gd name="connsiteX67" fmla="*/ 80652 w 246764"/>
                <a:gd name="connsiteY67" fmla="*/ 45929 h 252892"/>
                <a:gd name="connsiteX68" fmla="*/ 70932 w 246764"/>
                <a:gd name="connsiteY68" fmla="*/ 33674 h 252892"/>
                <a:gd name="connsiteX69" fmla="*/ 66284 w 246764"/>
                <a:gd name="connsiteY69" fmla="*/ 19306 h 252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46764" h="252892">
                  <a:moveTo>
                    <a:pt x="66284" y="19306"/>
                  </a:moveTo>
                  <a:cubicBezTo>
                    <a:pt x="63185" y="19306"/>
                    <a:pt x="58677" y="20292"/>
                    <a:pt x="55860" y="19306"/>
                  </a:cubicBezTo>
                  <a:cubicBezTo>
                    <a:pt x="53043" y="18320"/>
                    <a:pt x="52479" y="14094"/>
                    <a:pt x="47549" y="13953"/>
                  </a:cubicBezTo>
                  <a:cubicBezTo>
                    <a:pt x="46845" y="9164"/>
                    <a:pt x="46141" y="3811"/>
                    <a:pt x="41069" y="1275"/>
                  </a:cubicBezTo>
                  <a:cubicBezTo>
                    <a:pt x="34660" y="-824"/>
                    <a:pt x="27673" y="-316"/>
                    <a:pt x="21630" y="2684"/>
                  </a:cubicBezTo>
                  <a:cubicBezTo>
                    <a:pt x="20081" y="3529"/>
                    <a:pt x="18813" y="5219"/>
                    <a:pt x="16982" y="6206"/>
                  </a:cubicBezTo>
                  <a:cubicBezTo>
                    <a:pt x="15151" y="7191"/>
                    <a:pt x="11065" y="8037"/>
                    <a:pt x="8812" y="9023"/>
                  </a:cubicBezTo>
                  <a:cubicBezTo>
                    <a:pt x="6558" y="10009"/>
                    <a:pt x="3459" y="9023"/>
                    <a:pt x="1064" y="12122"/>
                  </a:cubicBezTo>
                  <a:cubicBezTo>
                    <a:pt x="-1330" y="15221"/>
                    <a:pt x="1064" y="19588"/>
                    <a:pt x="1064" y="22546"/>
                  </a:cubicBezTo>
                  <a:cubicBezTo>
                    <a:pt x="1149" y="27603"/>
                    <a:pt x="2769" y="32519"/>
                    <a:pt x="5713" y="36632"/>
                  </a:cubicBezTo>
                  <a:cubicBezTo>
                    <a:pt x="7868" y="40083"/>
                    <a:pt x="11080" y="42745"/>
                    <a:pt x="14869" y="44239"/>
                  </a:cubicBezTo>
                  <a:cubicBezTo>
                    <a:pt x="17123" y="45506"/>
                    <a:pt x="18672" y="47901"/>
                    <a:pt x="20785" y="49169"/>
                  </a:cubicBezTo>
                  <a:cubicBezTo>
                    <a:pt x="22898" y="50437"/>
                    <a:pt x="25574" y="49169"/>
                    <a:pt x="27828" y="50296"/>
                  </a:cubicBezTo>
                  <a:cubicBezTo>
                    <a:pt x="30251" y="51380"/>
                    <a:pt x="32378" y="53014"/>
                    <a:pt x="34026" y="55085"/>
                  </a:cubicBezTo>
                  <a:cubicBezTo>
                    <a:pt x="37407" y="58607"/>
                    <a:pt x="40929" y="66636"/>
                    <a:pt x="47126" y="66636"/>
                  </a:cubicBezTo>
                  <a:cubicBezTo>
                    <a:pt x="47126" y="71848"/>
                    <a:pt x="51775" y="75088"/>
                    <a:pt x="53888" y="79032"/>
                  </a:cubicBezTo>
                  <a:cubicBezTo>
                    <a:pt x="56001" y="82976"/>
                    <a:pt x="55015" y="84948"/>
                    <a:pt x="56423" y="87484"/>
                  </a:cubicBezTo>
                  <a:cubicBezTo>
                    <a:pt x="57832" y="90019"/>
                    <a:pt x="60086" y="91709"/>
                    <a:pt x="61354" y="93541"/>
                  </a:cubicBezTo>
                  <a:cubicBezTo>
                    <a:pt x="65580" y="99457"/>
                    <a:pt x="67411" y="99034"/>
                    <a:pt x="75440" y="99034"/>
                  </a:cubicBezTo>
                  <a:cubicBezTo>
                    <a:pt x="78905" y="98189"/>
                    <a:pt x="82539" y="98189"/>
                    <a:pt x="86005" y="99034"/>
                  </a:cubicBezTo>
                  <a:cubicBezTo>
                    <a:pt x="86005" y="100443"/>
                    <a:pt x="86005" y="101993"/>
                    <a:pt x="86991" y="103401"/>
                  </a:cubicBezTo>
                  <a:cubicBezTo>
                    <a:pt x="88667" y="104134"/>
                    <a:pt x="90160" y="105247"/>
                    <a:pt x="91358" y="106641"/>
                  </a:cubicBezTo>
                  <a:cubicBezTo>
                    <a:pt x="95161" y="111430"/>
                    <a:pt x="93611" y="117628"/>
                    <a:pt x="94457" y="123263"/>
                  </a:cubicBezTo>
                  <a:cubicBezTo>
                    <a:pt x="96119" y="129235"/>
                    <a:pt x="99007" y="134800"/>
                    <a:pt x="102909" y="139603"/>
                  </a:cubicBezTo>
                  <a:cubicBezTo>
                    <a:pt x="105557" y="145688"/>
                    <a:pt x="109501" y="151112"/>
                    <a:pt x="114459" y="155521"/>
                  </a:cubicBezTo>
                  <a:cubicBezTo>
                    <a:pt x="116840" y="156873"/>
                    <a:pt x="119333" y="158000"/>
                    <a:pt x="121925" y="158901"/>
                  </a:cubicBezTo>
                  <a:cubicBezTo>
                    <a:pt x="124644" y="159549"/>
                    <a:pt x="127221" y="160704"/>
                    <a:pt x="129531" y="162282"/>
                  </a:cubicBezTo>
                  <a:cubicBezTo>
                    <a:pt x="131518" y="163803"/>
                    <a:pt x="133588" y="165212"/>
                    <a:pt x="135729" y="166508"/>
                  </a:cubicBezTo>
                  <a:cubicBezTo>
                    <a:pt x="140660" y="169184"/>
                    <a:pt x="139392" y="166508"/>
                    <a:pt x="141928" y="171861"/>
                  </a:cubicBezTo>
                  <a:cubicBezTo>
                    <a:pt x="142914" y="173833"/>
                    <a:pt x="143195" y="178622"/>
                    <a:pt x="144322" y="180172"/>
                  </a:cubicBezTo>
                  <a:cubicBezTo>
                    <a:pt x="145449" y="181721"/>
                    <a:pt x="150802" y="182707"/>
                    <a:pt x="152915" y="185525"/>
                  </a:cubicBezTo>
                  <a:cubicBezTo>
                    <a:pt x="155028" y="188342"/>
                    <a:pt x="154183" y="189610"/>
                    <a:pt x="155450" y="191018"/>
                  </a:cubicBezTo>
                  <a:cubicBezTo>
                    <a:pt x="156718" y="192427"/>
                    <a:pt x="159817" y="193272"/>
                    <a:pt x="162493" y="195103"/>
                  </a:cubicBezTo>
                  <a:cubicBezTo>
                    <a:pt x="168776" y="199752"/>
                    <a:pt x="175411" y="203893"/>
                    <a:pt x="182355" y="207499"/>
                  </a:cubicBezTo>
                  <a:cubicBezTo>
                    <a:pt x="188694" y="210317"/>
                    <a:pt x="188976" y="211162"/>
                    <a:pt x="192497" y="217078"/>
                  </a:cubicBezTo>
                  <a:cubicBezTo>
                    <a:pt x="194695" y="223022"/>
                    <a:pt x="200245" y="227079"/>
                    <a:pt x="206584" y="227361"/>
                  </a:cubicBezTo>
                  <a:cubicBezTo>
                    <a:pt x="210105" y="227361"/>
                    <a:pt x="213909" y="227361"/>
                    <a:pt x="217571" y="227361"/>
                  </a:cubicBezTo>
                  <a:cubicBezTo>
                    <a:pt x="221234" y="227361"/>
                    <a:pt x="222220" y="227361"/>
                    <a:pt x="223065" y="232855"/>
                  </a:cubicBezTo>
                  <a:cubicBezTo>
                    <a:pt x="223065" y="236376"/>
                    <a:pt x="223065" y="239757"/>
                    <a:pt x="223065" y="243279"/>
                  </a:cubicBezTo>
                  <a:cubicBezTo>
                    <a:pt x="224093" y="246039"/>
                    <a:pt x="224938" y="248857"/>
                    <a:pt x="225600" y="251730"/>
                  </a:cubicBezTo>
                  <a:cubicBezTo>
                    <a:pt x="231559" y="253280"/>
                    <a:pt x="237813" y="253280"/>
                    <a:pt x="243772" y="251730"/>
                  </a:cubicBezTo>
                  <a:cubicBezTo>
                    <a:pt x="249970" y="247927"/>
                    <a:pt x="245040" y="242011"/>
                    <a:pt x="242363" y="237644"/>
                  </a:cubicBezTo>
                  <a:cubicBezTo>
                    <a:pt x="239687" y="233277"/>
                    <a:pt x="239264" y="234968"/>
                    <a:pt x="238701" y="230178"/>
                  </a:cubicBezTo>
                  <a:cubicBezTo>
                    <a:pt x="238207" y="226488"/>
                    <a:pt x="238207" y="222741"/>
                    <a:pt x="238701" y="219050"/>
                  </a:cubicBezTo>
                  <a:cubicBezTo>
                    <a:pt x="239546" y="215669"/>
                    <a:pt x="241095" y="214965"/>
                    <a:pt x="241659" y="211021"/>
                  </a:cubicBezTo>
                  <a:cubicBezTo>
                    <a:pt x="241659" y="209190"/>
                    <a:pt x="241659" y="207218"/>
                    <a:pt x="241659" y="205386"/>
                  </a:cubicBezTo>
                  <a:cubicBezTo>
                    <a:pt x="241828" y="204006"/>
                    <a:pt x="242673" y="202794"/>
                    <a:pt x="243912" y="202146"/>
                  </a:cubicBezTo>
                  <a:cubicBezTo>
                    <a:pt x="246349" y="196329"/>
                    <a:pt x="244631" y="189595"/>
                    <a:pt x="239687" y="185666"/>
                  </a:cubicBezTo>
                  <a:cubicBezTo>
                    <a:pt x="235461" y="181862"/>
                    <a:pt x="230671" y="180313"/>
                    <a:pt x="228136" y="175523"/>
                  </a:cubicBezTo>
                  <a:cubicBezTo>
                    <a:pt x="227023" y="172861"/>
                    <a:pt x="226093" y="170128"/>
                    <a:pt x="225319" y="167353"/>
                  </a:cubicBezTo>
                  <a:cubicBezTo>
                    <a:pt x="225319" y="165381"/>
                    <a:pt x="225319" y="163409"/>
                    <a:pt x="225319" y="161437"/>
                  </a:cubicBezTo>
                  <a:cubicBezTo>
                    <a:pt x="225319" y="159465"/>
                    <a:pt x="224333" y="158761"/>
                    <a:pt x="222501" y="159042"/>
                  </a:cubicBezTo>
                  <a:cubicBezTo>
                    <a:pt x="217923" y="154915"/>
                    <a:pt x="212486" y="151830"/>
                    <a:pt x="206584" y="150027"/>
                  </a:cubicBezTo>
                  <a:cubicBezTo>
                    <a:pt x="206584" y="150027"/>
                    <a:pt x="200949" y="147491"/>
                    <a:pt x="200949" y="147491"/>
                  </a:cubicBezTo>
                  <a:cubicBezTo>
                    <a:pt x="200949" y="147491"/>
                    <a:pt x="199682" y="142561"/>
                    <a:pt x="197146" y="140448"/>
                  </a:cubicBezTo>
                  <a:cubicBezTo>
                    <a:pt x="194610" y="138335"/>
                    <a:pt x="192075" y="137631"/>
                    <a:pt x="190244" y="136363"/>
                  </a:cubicBezTo>
                  <a:cubicBezTo>
                    <a:pt x="187412" y="134377"/>
                    <a:pt x="184328" y="132771"/>
                    <a:pt x="181087" y="131574"/>
                  </a:cubicBezTo>
                  <a:cubicBezTo>
                    <a:pt x="178834" y="130588"/>
                    <a:pt x="174889" y="129884"/>
                    <a:pt x="173058" y="128897"/>
                  </a:cubicBezTo>
                  <a:cubicBezTo>
                    <a:pt x="170889" y="127461"/>
                    <a:pt x="168860" y="125799"/>
                    <a:pt x="167001" y="123967"/>
                  </a:cubicBezTo>
                  <a:cubicBezTo>
                    <a:pt x="161930" y="120164"/>
                    <a:pt x="157423" y="121009"/>
                    <a:pt x="153901" y="115093"/>
                  </a:cubicBezTo>
                  <a:cubicBezTo>
                    <a:pt x="149407" y="106331"/>
                    <a:pt x="143111" y="98598"/>
                    <a:pt x="135448" y="92414"/>
                  </a:cubicBezTo>
                  <a:cubicBezTo>
                    <a:pt x="132546" y="91033"/>
                    <a:pt x="129729" y="89470"/>
                    <a:pt x="126996" y="87765"/>
                  </a:cubicBezTo>
                  <a:cubicBezTo>
                    <a:pt x="125165" y="86216"/>
                    <a:pt x="123052" y="83399"/>
                    <a:pt x="121080" y="81708"/>
                  </a:cubicBezTo>
                  <a:cubicBezTo>
                    <a:pt x="116290" y="77342"/>
                    <a:pt x="112346" y="71284"/>
                    <a:pt x="105162" y="70721"/>
                  </a:cubicBezTo>
                  <a:cubicBezTo>
                    <a:pt x="105162" y="69312"/>
                    <a:pt x="104458" y="67904"/>
                    <a:pt x="104035" y="66354"/>
                  </a:cubicBezTo>
                  <a:cubicBezTo>
                    <a:pt x="101500" y="66354"/>
                    <a:pt x="100373" y="64241"/>
                    <a:pt x="98542" y="63678"/>
                  </a:cubicBezTo>
                  <a:cubicBezTo>
                    <a:pt x="96711" y="63114"/>
                    <a:pt x="91076" y="63678"/>
                    <a:pt x="87977" y="61142"/>
                  </a:cubicBezTo>
                  <a:cubicBezTo>
                    <a:pt x="84878" y="58607"/>
                    <a:pt x="83469" y="50437"/>
                    <a:pt x="80652" y="45929"/>
                  </a:cubicBezTo>
                  <a:cubicBezTo>
                    <a:pt x="77623" y="41689"/>
                    <a:pt x="74370" y="37590"/>
                    <a:pt x="70932" y="33674"/>
                  </a:cubicBezTo>
                  <a:cubicBezTo>
                    <a:pt x="68115" y="29870"/>
                    <a:pt x="72200" y="19447"/>
                    <a:pt x="66284" y="19306"/>
                  </a:cubicBezTo>
                  <a:close/>
                </a:path>
              </a:pathLst>
            </a:custGeom>
            <a:grpFill/>
            <a:ln w="14071" cap="flat">
              <a:noFill/>
              <a:prstDash val="solid"/>
              <a:miter/>
            </a:ln>
          </p:spPr>
          <p:txBody>
            <a:bodyPr rtlCol="0" anchor="ctr"/>
            <a:lstStyle/>
            <a:p>
              <a:endParaRPr lang="en-GB" dirty="0"/>
            </a:p>
          </p:txBody>
        </p:sp>
        <p:sp>
          <p:nvSpPr>
            <p:cNvPr id="580" name="Freeform: Shape 579">
              <a:extLst>
                <a:ext uri="{FF2B5EF4-FFF2-40B4-BE49-F238E27FC236}">
                  <a16:creationId xmlns:a16="http://schemas.microsoft.com/office/drawing/2014/main" id="{660C6105-D440-47B7-8B7C-BD546319CAD6}"/>
                </a:ext>
              </a:extLst>
            </p:cNvPr>
            <p:cNvSpPr/>
            <p:nvPr/>
          </p:nvSpPr>
          <p:spPr>
            <a:xfrm>
              <a:off x="10174441" y="3202924"/>
              <a:ext cx="156217" cy="47203"/>
            </a:xfrm>
            <a:custGeom>
              <a:avLst/>
              <a:gdLst>
                <a:gd name="connsiteX0" fmla="*/ 155936 w 156217"/>
                <a:gd name="connsiteY0" fmla="*/ 21675 h 47203"/>
                <a:gd name="connsiteX1" fmla="*/ 150583 w 156217"/>
                <a:gd name="connsiteY1" fmla="*/ 18858 h 47203"/>
                <a:gd name="connsiteX2" fmla="*/ 145512 w 156217"/>
                <a:gd name="connsiteY2" fmla="*/ 18858 h 47203"/>
                <a:gd name="connsiteX3" fmla="*/ 142695 w 156217"/>
                <a:gd name="connsiteY3" fmla="*/ 16041 h 47203"/>
                <a:gd name="connsiteX4" fmla="*/ 125509 w 156217"/>
                <a:gd name="connsiteY4" fmla="*/ 11252 h 47203"/>
                <a:gd name="connsiteX5" fmla="*/ 106352 w 156217"/>
                <a:gd name="connsiteY5" fmla="*/ 13928 h 47203"/>
                <a:gd name="connsiteX6" fmla="*/ 84377 w 156217"/>
                <a:gd name="connsiteY6" fmla="*/ 13928 h 47203"/>
                <a:gd name="connsiteX7" fmla="*/ 68037 w 156217"/>
                <a:gd name="connsiteY7" fmla="*/ 11252 h 47203"/>
                <a:gd name="connsiteX8" fmla="*/ 53951 w 156217"/>
                <a:gd name="connsiteY8" fmla="*/ 3645 h 47203"/>
                <a:gd name="connsiteX9" fmla="*/ 38174 w 156217"/>
                <a:gd name="connsiteY9" fmla="*/ 264 h 47203"/>
                <a:gd name="connsiteX10" fmla="*/ 27046 w 156217"/>
                <a:gd name="connsiteY10" fmla="*/ 264 h 47203"/>
                <a:gd name="connsiteX11" fmla="*/ 19439 w 156217"/>
                <a:gd name="connsiteY11" fmla="*/ 3645 h 47203"/>
                <a:gd name="connsiteX12" fmla="*/ 15777 w 156217"/>
                <a:gd name="connsiteY12" fmla="*/ 16463 h 47203"/>
                <a:gd name="connsiteX13" fmla="*/ 0 w 156217"/>
                <a:gd name="connsiteY13" fmla="*/ 24493 h 47203"/>
                <a:gd name="connsiteX14" fmla="*/ 8593 w 156217"/>
                <a:gd name="connsiteY14" fmla="*/ 27169 h 47203"/>
                <a:gd name="connsiteX15" fmla="*/ 18312 w 156217"/>
                <a:gd name="connsiteY15" fmla="*/ 28437 h 47203"/>
                <a:gd name="connsiteX16" fmla="*/ 27187 w 156217"/>
                <a:gd name="connsiteY16" fmla="*/ 30550 h 47203"/>
                <a:gd name="connsiteX17" fmla="*/ 41273 w 156217"/>
                <a:gd name="connsiteY17" fmla="*/ 30550 h 47203"/>
                <a:gd name="connsiteX18" fmla="*/ 52683 w 156217"/>
                <a:gd name="connsiteY18" fmla="*/ 40974 h 47203"/>
                <a:gd name="connsiteX19" fmla="*/ 61135 w 156217"/>
                <a:gd name="connsiteY19" fmla="*/ 43650 h 47203"/>
                <a:gd name="connsiteX20" fmla="*/ 71277 w 156217"/>
                <a:gd name="connsiteY20" fmla="*/ 47172 h 47203"/>
                <a:gd name="connsiteX21" fmla="*/ 93251 w 156217"/>
                <a:gd name="connsiteY21" fmla="*/ 47172 h 47203"/>
                <a:gd name="connsiteX22" fmla="*/ 112268 w 156217"/>
                <a:gd name="connsiteY22" fmla="*/ 40974 h 47203"/>
                <a:gd name="connsiteX23" fmla="*/ 131426 w 156217"/>
                <a:gd name="connsiteY23" fmla="*/ 33367 h 47203"/>
                <a:gd name="connsiteX24" fmla="*/ 136497 w 156217"/>
                <a:gd name="connsiteY24" fmla="*/ 33367 h 47203"/>
                <a:gd name="connsiteX25" fmla="*/ 139032 w 156217"/>
                <a:gd name="connsiteY25" fmla="*/ 30409 h 47203"/>
                <a:gd name="connsiteX26" fmla="*/ 156217 w 156217"/>
                <a:gd name="connsiteY26" fmla="*/ 22943 h 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6217" h="47203">
                  <a:moveTo>
                    <a:pt x="155936" y="21675"/>
                  </a:moveTo>
                  <a:cubicBezTo>
                    <a:pt x="153964" y="20689"/>
                    <a:pt x="152555" y="19703"/>
                    <a:pt x="150583" y="18858"/>
                  </a:cubicBezTo>
                  <a:cubicBezTo>
                    <a:pt x="148949" y="19506"/>
                    <a:pt x="147146" y="19506"/>
                    <a:pt x="145512" y="18858"/>
                  </a:cubicBezTo>
                  <a:lnTo>
                    <a:pt x="142695" y="16041"/>
                  </a:lnTo>
                  <a:cubicBezTo>
                    <a:pt x="137454" y="13040"/>
                    <a:pt x="131553" y="11392"/>
                    <a:pt x="125509" y="11252"/>
                  </a:cubicBezTo>
                  <a:cubicBezTo>
                    <a:pt x="118325" y="11252"/>
                    <a:pt x="113254" y="14069"/>
                    <a:pt x="106352" y="13928"/>
                  </a:cubicBezTo>
                  <a:lnTo>
                    <a:pt x="84377" y="13928"/>
                  </a:lnTo>
                  <a:cubicBezTo>
                    <a:pt x="77897" y="13928"/>
                    <a:pt x="74517" y="11111"/>
                    <a:pt x="68037" y="11252"/>
                  </a:cubicBezTo>
                  <a:cubicBezTo>
                    <a:pt x="59444" y="11252"/>
                    <a:pt x="59726" y="8153"/>
                    <a:pt x="53951" y="3645"/>
                  </a:cubicBezTo>
                  <a:cubicBezTo>
                    <a:pt x="49204" y="828"/>
                    <a:pt x="43668" y="-356"/>
                    <a:pt x="38174" y="264"/>
                  </a:cubicBezTo>
                  <a:cubicBezTo>
                    <a:pt x="34469" y="-88"/>
                    <a:pt x="30751" y="-88"/>
                    <a:pt x="27046" y="264"/>
                  </a:cubicBezTo>
                  <a:cubicBezTo>
                    <a:pt x="24088" y="264"/>
                    <a:pt x="22820" y="3504"/>
                    <a:pt x="19439" y="3645"/>
                  </a:cubicBezTo>
                  <a:cubicBezTo>
                    <a:pt x="19439" y="8293"/>
                    <a:pt x="15918" y="11956"/>
                    <a:pt x="15777" y="16463"/>
                  </a:cubicBezTo>
                  <a:cubicBezTo>
                    <a:pt x="11410" y="16463"/>
                    <a:pt x="705" y="18717"/>
                    <a:pt x="0" y="24493"/>
                  </a:cubicBezTo>
                  <a:cubicBezTo>
                    <a:pt x="3240" y="24493"/>
                    <a:pt x="6339" y="26746"/>
                    <a:pt x="8593" y="27169"/>
                  </a:cubicBezTo>
                  <a:cubicBezTo>
                    <a:pt x="10847" y="27592"/>
                    <a:pt x="15072" y="27169"/>
                    <a:pt x="18312" y="28437"/>
                  </a:cubicBezTo>
                  <a:cubicBezTo>
                    <a:pt x="21158" y="29535"/>
                    <a:pt x="24144" y="30240"/>
                    <a:pt x="27187" y="30550"/>
                  </a:cubicBezTo>
                  <a:cubicBezTo>
                    <a:pt x="31863" y="29958"/>
                    <a:pt x="36596" y="29958"/>
                    <a:pt x="41273" y="30550"/>
                  </a:cubicBezTo>
                  <a:cubicBezTo>
                    <a:pt x="47330" y="32381"/>
                    <a:pt x="46485" y="39142"/>
                    <a:pt x="52683" y="40974"/>
                  </a:cubicBezTo>
                  <a:cubicBezTo>
                    <a:pt x="55585" y="41565"/>
                    <a:pt x="58416" y="42467"/>
                    <a:pt x="61135" y="43650"/>
                  </a:cubicBezTo>
                  <a:cubicBezTo>
                    <a:pt x="65501" y="46045"/>
                    <a:pt x="65361" y="47172"/>
                    <a:pt x="71277" y="47172"/>
                  </a:cubicBezTo>
                  <a:cubicBezTo>
                    <a:pt x="77193" y="47172"/>
                    <a:pt x="85363" y="47172"/>
                    <a:pt x="93251" y="47172"/>
                  </a:cubicBezTo>
                  <a:cubicBezTo>
                    <a:pt x="100140" y="47496"/>
                    <a:pt x="106901" y="45298"/>
                    <a:pt x="112268" y="40974"/>
                  </a:cubicBezTo>
                  <a:cubicBezTo>
                    <a:pt x="118353" y="37748"/>
                    <a:pt x="124777" y="35198"/>
                    <a:pt x="131426" y="33367"/>
                  </a:cubicBezTo>
                  <a:cubicBezTo>
                    <a:pt x="133073" y="33931"/>
                    <a:pt x="134848" y="33931"/>
                    <a:pt x="136497" y="33367"/>
                  </a:cubicBezTo>
                  <a:lnTo>
                    <a:pt x="139032" y="30409"/>
                  </a:lnTo>
                  <a:cubicBezTo>
                    <a:pt x="141849" y="28578"/>
                    <a:pt x="153118" y="24352"/>
                    <a:pt x="156217" y="22943"/>
                  </a:cubicBezTo>
                </a:path>
              </a:pathLst>
            </a:custGeom>
            <a:grpFill/>
            <a:ln w="14071" cap="flat">
              <a:noFill/>
              <a:prstDash val="solid"/>
              <a:miter/>
            </a:ln>
          </p:spPr>
          <p:txBody>
            <a:bodyPr rtlCol="0" anchor="ctr"/>
            <a:lstStyle/>
            <a:p>
              <a:endParaRPr lang="en-GB" dirty="0"/>
            </a:p>
          </p:txBody>
        </p:sp>
        <p:sp>
          <p:nvSpPr>
            <p:cNvPr id="581" name="Freeform: Shape 580">
              <a:extLst>
                <a:ext uri="{FF2B5EF4-FFF2-40B4-BE49-F238E27FC236}">
                  <a16:creationId xmlns:a16="http://schemas.microsoft.com/office/drawing/2014/main" id="{438FF744-4A4B-453D-92BB-E113579019BD}"/>
                </a:ext>
              </a:extLst>
            </p:cNvPr>
            <p:cNvSpPr/>
            <p:nvPr/>
          </p:nvSpPr>
          <p:spPr>
            <a:xfrm>
              <a:off x="10174441" y="3202924"/>
              <a:ext cx="155935" cy="47203"/>
            </a:xfrm>
            <a:custGeom>
              <a:avLst/>
              <a:gdLst>
                <a:gd name="connsiteX0" fmla="*/ 155936 w 155935"/>
                <a:gd name="connsiteY0" fmla="*/ 21675 h 47203"/>
                <a:gd name="connsiteX1" fmla="*/ 150583 w 155935"/>
                <a:gd name="connsiteY1" fmla="*/ 18858 h 47203"/>
                <a:gd name="connsiteX2" fmla="*/ 145512 w 155935"/>
                <a:gd name="connsiteY2" fmla="*/ 18858 h 47203"/>
                <a:gd name="connsiteX3" fmla="*/ 142695 w 155935"/>
                <a:gd name="connsiteY3" fmla="*/ 16041 h 47203"/>
                <a:gd name="connsiteX4" fmla="*/ 125509 w 155935"/>
                <a:gd name="connsiteY4" fmla="*/ 11252 h 47203"/>
                <a:gd name="connsiteX5" fmla="*/ 106352 w 155935"/>
                <a:gd name="connsiteY5" fmla="*/ 13928 h 47203"/>
                <a:gd name="connsiteX6" fmla="*/ 84377 w 155935"/>
                <a:gd name="connsiteY6" fmla="*/ 13928 h 47203"/>
                <a:gd name="connsiteX7" fmla="*/ 68037 w 155935"/>
                <a:gd name="connsiteY7" fmla="*/ 11252 h 47203"/>
                <a:gd name="connsiteX8" fmla="*/ 53951 w 155935"/>
                <a:gd name="connsiteY8" fmla="*/ 3645 h 47203"/>
                <a:gd name="connsiteX9" fmla="*/ 38174 w 155935"/>
                <a:gd name="connsiteY9" fmla="*/ 264 h 47203"/>
                <a:gd name="connsiteX10" fmla="*/ 27046 w 155935"/>
                <a:gd name="connsiteY10" fmla="*/ 264 h 47203"/>
                <a:gd name="connsiteX11" fmla="*/ 19439 w 155935"/>
                <a:gd name="connsiteY11" fmla="*/ 3645 h 47203"/>
                <a:gd name="connsiteX12" fmla="*/ 15777 w 155935"/>
                <a:gd name="connsiteY12" fmla="*/ 16463 h 47203"/>
                <a:gd name="connsiteX13" fmla="*/ 0 w 155935"/>
                <a:gd name="connsiteY13" fmla="*/ 24493 h 47203"/>
                <a:gd name="connsiteX14" fmla="*/ 8593 w 155935"/>
                <a:gd name="connsiteY14" fmla="*/ 27169 h 47203"/>
                <a:gd name="connsiteX15" fmla="*/ 18312 w 155935"/>
                <a:gd name="connsiteY15" fmla="*/ 28437 h 47203"/>
                <a:gd name="connsiteX16" fmla="*/ 27187 w 155935"/>
                <a:gd name="connsiteY16" fmla="*/ 30550 h 47203"/>
                <a:gd name="connsiteX17" fmla="*/ 41273 w 155935"/>
                <a:gd name="connsiteY17" fmla="*/ 30550 h 47203"/>
                <a:gd name="connsiteX18" fmla="*/ 52683 w 155935"/>
                <a:gd name="connsiteY18" fmla="*/ 40974 h 47203"/>
                <a:gd name="connsiteX19" fmla="*/ 61135 w 155935"/>
                <a:gd name="connsiteY19" fmla="*/ 43650 h 47203"/>
                <a:gd name="connsiteX20" fmla="*/ 71277 w 155935"/>
                <a:gd name="connsiteY20" fmla="*/ 47172 h 47203"/>
                <a:gd name="connsiteX21" fmla="*/ 93251 w 155935"/>
                <a:gd name="connsiteY21" fmla="*/ 47172 h 47203"/>
                <a:gd name="connsiteX22" fmla="*/ 112268 w 155935"/>
                <a:gd name="connsiteY22" fmla="*/ 40974 h 47203"/>
                <a:gd name="connsiteX23" fmla="*/ 131426 w 155935"/>
                <a:gd name="connsiteY23" fmla="*/ 33367 h 47203"/>
                <a:gd name="connsiteX24" fmla="*/ 136497 w 155935"/>
                <a:gd name="connsiteY24" fmla="*/ 33367 h 47203"/>
                <a:gd name="connsiteX25" fmla="*/ 139032 w 155935"/>
                <a:gd name="connsiteY25" fmla="*/ 30409 h 47203"/>
                <a:gd name="connsiteX26" fmla="*/ 155936 w 155935"/>
                <a:gd name="connsiteY26" fmla="*/ 21675 h 4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5935" h="47203">
                  <a:moveTo>
                    <a:pt x="155936" y="21675"/>
                  </a:moveTo>
                  <a:cubicBezTo>
                    <a:pt x="153964" y="20689"/>
                    <a:pt x="152555" y="19703"/>
                    <a:pt x="150583" y="18858"/>
                  </a:cubicBezTo>
                  <a:cubicBezTo>
                    <a:pt x="148949" y="19506"/>
                    <a:pt x="147146" y="19506"/>
                    <a:pt x="145512" y="18858"/>
                  </a:cubicBezTo>
                  <a:lnTo>
                    <a:pt x="142695" y="16041"/>
                  </a:lnTo>
                  <a:cubicBezTo>
                    <a:pt x="137454" y="13040"/>
                    <a:pt x="131553" y="11392"/>
                    <a:pt x="125509" y="11252"/>
                  </a:cubicBezTo>
                  <a:cubicBezTo>
                    <a:pt x="118325" y="11252"/>
                    <a:pt x="113254" y="14069"/>
                    <a:pt x="106352" y="13928"/>
                  </a:cubicBezTo>
                  <a:lnTo>
                    <a:pt x="84377" y="13928"/>
                  </a:lnTo>
                  <a:cubicBezTo>
                    <a:pt x="77897" y="13928"/>
                    <a:pt x="74517" y="11111"/>
                    <a:pt x="68037" y="11252"/>
                  </a:cubicBezTo>
                  <a:cubicBezTo>
                    <a:pt x="59444" y="11252"/>
                    <a:pt x="59726" y="8153"/>
                    <a:pt x="53951" y="3645"/>
                  </a:cubicBezTo>
                  <a:cubicBezTo>
                    <a:pt x="49204" y="828"/>
                    <a:pt x="43668" y="-356"/>
                    <a:pt x="38174" y="264"/>
                  </a:cubicBezTo>
                  <a:cubicBezTo>
                    <a:pt x="34469" y="-88"/>
                    <a:pt x="30751" y="-88"/>
                    <a:pt x="27046" y="264"/>
                  </a:cubicBezTo>
                  <a:cubicBezTo>
                    <a:pt x="24088" y="264"/>
                    <a:pt x="22820" y="3504"/>
                    <a:pt x="19439" y="3645"/>
                  </a:cubicBezTo>
                  <a:cubicBezTo>
                    <a:pt x="19439" y="8293"/>
                    <a:pt x="15918" y="11956"/>
                    <a:pt x="15777" y="16463"/>
                  </a:cubicBezTo>
                  <a:cubicBezTo>
                    <a:pt x="11410" y="16463"/>
                    <a:pt x="705" y="18717"/>
                    <a:pt x="0" y="24493"/>
                  </a:cubicBezTo>
                  <a:cubicBezTo>
                    <a:pt x="3240" y="24493"/>
                    <a:pt x="6339" y="26746"/>
                    <a:pt x="8593" y="27169"/>
                  </a:cubicBezTo>
                  <a:cubicBezTo>
                    <a:pt x="10847" y="27592"/>
                    <a:pt x="15072" y="27169"/>
                    <a:pt x="18312" y="28437"/>
                  </a:cubicBezTo>
                  <a:cubicBezTo>
                    <a:pt x="21158" y="29535"/>
                    <a:pt x="24144" y="30240"/>
                    <a:pt x="27187" y="30550"/>
                  </a:cubicBezTo>
                  <a:cubicBezTo>
                    <a:pt x="31863" y="29958"/>
                    <a:pt x="36596" y="29958"/>
                    <a:pt x="41273" y="30550"/>
                  </a:cubicBezTo>
                  <a:cubicBezTo>
                    <a:pt x="47330" y="32381"/>
                    <a:pt x="46485" y="39142"/>
                    <a:pt x="52683" y="40974"/>
                  </a:cubicBezTo>
                  <a:cubicBezTo>
                    <a:pt x="55585" y="41565"/>
                    <a:pt x="58416" y="42467"/>
                    <a:pt x="61135" y="43650"/>
                  </a:cubicBezTo>
                  <a:cubicBezTo>
                    <a:pt x="65501" y="46045"/>
                    <a:pt x="65361" y="47172"/>
                    <a:pt x="71277" y="47172"/>
                  </a:cubicBezTo>
                  <a:cubicBezTo>
                    <a:pt x="77193" y="47172"/>
                    <a:pt x="85363" y="47172"/>
                    <a:pt x="93251" y="47172"/>
                  </a:cubicBezTo>
                  <a:cubicBezTo>
                    <a:pt x="100140" y="47496"/>
                    <a:pt x="106901" y="45298"/>
                    <a:pt x="112268" y="40974"/>
                  </a:cubicBezTo>
                  <a:cubicBezTo>
                    <a:pt x="118353" y="37748"/>
                    <a:pt x="124777" y="35198"/>
                    <a:pt x="131426" y="33367"/>
                  </a:cubicBezTo>
                  <a:cubicBezTo>
                    <a:pt x="133073" y="33931"/>
                    <a:pt x="134848" y="33931"/>
                    <a:pt x="136497" y="33367"/>
                  </a:cubicBezTo>
                  <a:lnTo>
                    <a:pt x="139032" y="30409"/>
                  </a:lnTo>
                  <a:cubicBezTo>
                    <a:pt x="141568" y="27310"/>
                    <a:pt x="152837" y="23084"/>
                    <a:pt x="155936" y="21675"/>
                  </a:cubicBezTo>
                  <a:close/>
                </a:path>
              </a:pathLst>
            </a:custGeom>
            <a:grpFill/>
            <a:ln w="14071" cap="flat">
              <a:noFill/>
              <a:prstDash val="solid"/>
              <a:miter/>
            </a:ln>
          </p:spPr>
          <p:txBody>
            <a:bodyPr rtlCol="0" anchor="ctr"/>
            <a:lstStyle/>
            <a:p>
              <a:endParaRPr lang="en-GB" dirty="0"/>
            </a:p>
          </p:txBody>
        </p:sp>
        <p:sp>
          <p:nvSpPr>
            <p:cNvPr id="582" name="Freeform: Shape 581">
              <a:extLst>
                <a:ext uri="{FF2B5EF4-FFF2-40B4-BE49-F238E27FC236}">
                  <a16:creationId xmlns:a16="http://schemas.microsoft.com/office/drawing/2014/main" id="{5A7479FE-10BE-4771-BCB1-7FCCDD83B60C}"/>
                </a:ext>
              </a:extLst>
            </p:cNvPr>
            <p:cNvSpPr/>
            <p:nvPr/>
          </p:nvSpPr>
          <p:spPr>
            <a:xfrm>
              <a:off x="10295161" y="3235034"/>
              <a:ext cx="109169" cy="30325"/>
            </a:xfrm>
            <a:custGeom>
              <a:avLst/>
              <a:gdLst>
                <a:gd name="connsiteX0" fmla="*/ 109169 w 109169"/>
                <a:gd name="connsiteY0" fmla="*/ 19710 h 30325"/>
                <a:gd name="connsiteX1" fmla="*/ 100999 w 109169"/>
                <a:gd name="connsiteY1" fmla="*/ 16893 h 30325"/>
                <a:gd name="connsiteX2" fmla="*/ 90575 w 109169"/>
                <a:gd name="connsiteY2" fmla="*/ 13653 h 30325"/>
                <a:gd name="connsiteX3" fmla="*/ 88040 w 109169"/>
                <a:gd name="connsiteY3" fmla="*/ 10695 h 30325"/>
                <a:gd name="connsiteX4" fmla="*/ 81701 w 109169"/>
                <a:gd name="connsiteY4" fmla="*/ 8723 h 30325"/>
                <a:gd name="connsiteX5" fmla="*/ 72826 w 109169"/>
                <a:gd name="connsiteY5" fmla="*/ 3934 h 30325"/>
                <a:gd name="connsiteX6" fmla="*/ 62402 w 109169"/>
                <a:gd name="connsiteY6" fmla="*/ 412 h 30325"/>
                <a:gd name="connsiteX7" fmla="*/ 56627 w 109169"/>
                <a:gd name="connsiteY7" fmla="*/ 8160 h 30325"/>
                <a:gd name="connsiteX8" fmla="*/ 43949 w 109169"/>
                <a:gd name="connsiteY8" fmla="*/ 9287 h 30325"/>
                <a:gd name="connsiteX9" fmla="*/ 40850 w 109169"/>
                <a:gd name="connsiteY9" fmla="*/ 11540 h 30325"/>
                <a:gd name="connsiteX10" fmla="*/ 32821 w 109169"/>
                <a:gd name="connsiteY10" fmla="*/ 11540 h 30325"/>
                <a:gd name="connsiteX11" fmla="*/ 32821 w 109169"/>
                <a:gd name="connsiteY11" fmla="*/ 19006 h 30325"/>
                <a:gd name="connsiteX12" fmla="*/ 22116 w 109169"/>
                <a:gd name="connsiteY12" fmla="*/ 19006 h 30325"/>
                <a:gd name="connsiteX13" fmla="*/ 14086 w 109169"/>
                <a:gd name="connsiteY13" fmla="*/ 21964 h 30325"/>
                <a:gd name="connsiteX14" fmla="*/ 0 w 109169"/>
                <a:gd name="connsiteY14" fmla="*/ 29430 h 30325"/>
                <a:gd name="connsiteX15" fmla="*/ 10565 w 109169"/>
                <a:gd name="connsiteY15" fmla="*/ 27176 h 30325"/>
                <a:gd name="connsiteX16" fmla="*/ 24651 w 109169"/>
                <a:gd name="connsiteY16" fmla="*/ 22387 h 30325"/>
                <a:gd name="connsiteX17" fmla="*/ 51274 w 109169"/>
                <a:gd name="connsiteY17" fmla="*/ 24641 h 30325"/>
                <a:gd name="connsiteX18" fmla="*/ 65360 w 109169"/>
                <a:gd name="connsiteY18" fmla="*/ 24641 h 30325"/>
                <a:gd name="connsiteX19" fmla="*/ 81701 w 109169"/>
                <a:gd name="connsiteY19" fmla="*/ 27317 h 30325"/>
                <a:gd name="connsiteX20" fmla="*/ 92688 w 109169"/>
                <a:gd name="connsiteY20" fmla="*/ 24500 h 30325"/>
                <a:gd name="connsiteX21" fmla="*/ 98886 w 109169"/>
                <a:gd name="connsiteY21" fmla="*/ 22528 h 30325"/>
                <a:gd name="connsiteX22" fmla="*/ 109169 w 109169"/>
                <a:gd name="connsiteY22" fmla="*/ 19147 h 3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69" h="30325">
                  <a:moveTo>
                    <a:pt x="109169" y="19710"/>
                  </a:moveTo>
                  <a:cubicBezTo>
                    <a:pt x="105788" y="20556"/>
                    <a:pt x="103535" y="18302"/>
                    <a:pt x="100999" y="16893"/>
                  </a:cubicBezTo>
                  <a:cubicBezTo>
                    <a:pt x="98463" y="15485"/>
                    <a:pt x="93392" y="15344"/>
                    <a:pt x="90575" y="13653"/>
                  </a:cubicBezTo>
                  <a:cubicBezTo>
                    <a:pt x="89645" y="12738"/>
                    <a:pt x="88800" y="11752"/>
                    <a:pt x="88040" y="10695"/>
                  </a:cubicBezTo>
                  <a:cubicBezTo>
                    <a:pt x="86025" y="9751"/>
                    <a:pt x="83898" y="9075"/>
                    <a:pt x="81701" y="8723"/>
                  </a:cubicBezTo>
                  <a:cubicBezTo>
                    <a:pt x="78306" y="8117"/>
                    <a:pt x="75193" y="6427"/>
                    <a:pt x="72826" y="3934"/>
                  </a:cubicBezTo>
                  <a:cubicBezTo>
                    <a:pt x="70460" y="652"/>
                    <a:pt x="66276" y="-771"/>
                    <a:pt x="62402" y="412"/>
                  </a:cubicBezTo>
                  <a:cubicBezTo>
                    <a:pt x="57331" y="1962"/>
                    <a:pt x="59444" y="6047"/>
                    <a:pt x="56627" y="8160"/>
                  </a:cubicBezTo>
                  <a:cubicBezTo>
                    <a:pt x="53810" y="10273"/>
                    <a:pt x="47189" y="8160"/>
                    <a:pt x="43949" y="9287"/>
                  </a:cubicBezTo>
                  <a:cubicBezTo>
                    <a:pt x="43456" y="10582"/>
                    <a:pt x="42231" y="11470"/>
                    <a:pt x="40850" y="11540"/>
                  </a:cubicBezTo>
                  <a:cubicBezTo>
                    <a:pt x="38174" y="11540"/>
                    <a:pt x="35638" y="11540"/>
                    <a:pt x="32821" y="11540"/>
                  </a:cubicBezTo>
                  <a:cubicBezTo>
                    <a:pt x="32821" y="14076"/>
                    <a:pt x="32821" y="16471"/>
                    <a:pt x="32821" y="19006"/>
                  </a:cubicBezTo>
                  <a:cubicBezTo>
                    <a:pt x="29257" y="19217"/>
                    <a:pt x="25679" y="19217"/>
                    <a:pt x="22116" y="19006"/>
                  </a:cubicBezTo>
                  <a:cubicBezTo>
                    <a:pt x="19270" y="19457"/>
                    <a:pt x="16538" y="20457"/>
                    <a:pt x="14086" y="21964"/>
                  </a:cubicBezTo>
                  <a:cubicBezTo>
                    <a:pt x="10283" y="23514"/>
                    <a:pt x="1268" y="23514"/>
                    <a:pt x="0" y="29430"/>
                  </a:cubicBezTo>
                  <a:cubicBezTo>
                    <a:pt x="5071" y="31966"/>
                    <a:pt x="6480" y="28444"/>
                    <a:pt x="10565" y="27176"/>
                  </a:cubicBezTo>
                  <a:lnTo>
                    <a:pt x="24651" y="22387"/>
                  </a:lnTo>
                  <a:cubicBezTo>
                    <a:pt x="34230" y="19429"/>
                    <a:pt x="41977" y="24641"/>
                    <a:pt x="51274" y="24641"/>
                  </a:cubicBezTo>
                  <a:cubicBezTo>
                    <a:pt x="55923" y="24641"/>
                    <a:pt x="60430" y="24641"/>
                    <a:pt x="65360" y="24641"/>
                  </a:cubicBezTo>
                  <a:cubicBezTo>
                    <a:pt x="70854" y="25232"/>
                    <a:pt x="76306" y="26134"/>
                    <a:pt x="81701" y="27317"/>
                  </a:cubicBezTo>
                  <a:cubicBezTo>
                    <a:pt x="85575" y="27571"/>
                    <a:pt x="89420" y="26585"/>
                    <a:pt x="92688" y="24500"/>
                  </a:cubicBezTo>
                  <a:cubicBezTo>
                    <a:pt x="94801" y="23514"/>
                    <a:pt x="96773" y="24500"/>
                    <a:pt x="98886" y="22528"/>
                  </a:cubicBezTo>
                  <a:cubicBezTo>
                    <a:pt x="102168" y="20978"/>
                    <a:pt x="105619" y="19851"/>
                    <a:pt x="109169" y="19147"/>
                  </a:cubicBezTo>
                </a:path>
              </a:pathLst>
            </a:custGeom>
            <a:grpFill/>
            <a:ln w="14071" cap="flat">
              <a:noFill/>
              <a:prstDash val="solid"/>
              <a:miter/>
            </a:ln>
          </p:spPr>
          <p:txBody>
            <a:bodyPr rtlCol="0" anchor="ctr"/>
            <a:lstStyle/>
            <a:p>
              <a:endParaRPr lang="en-GB" dirty="0"/>
            </a:p>
          </p:txBody>
        </p:sp>
        <p:sp>
          <p:nvSpPr>
            <p:cNvPr id="583" name="Freeform: Shape 582">
              <a:extLst>
                <a:ext uri="{FF2B5EF4-FFF2-40B4-BE49-F238E27FC236}">
                  <a16:creationId xmlns:a16="http://schemas.microsoft.com/office/drawing/2014/main" id="{71D9F24A-D648-4DD6-ABB7-0B16AE6B81F0}"/>
                </a:ext>
              </a:extLst>
            </p:cNvPr>
            <p:cNvSpPr/>
            <p:nvPr/>
          </p:nvSpPr>
          <p:spPr>
            <a:xfrm>
              <a:off x="10295161" y="3235034"/>
              <a:ext cx="109169" cy="30325"/>
            </a:xfrm>
            <a:custGeom>
              <a:avLst/>
              <a:gdLst>
                <a:gd name="connsiteX0" fmla="*/ 109169 w 109169"/>
                <a:gd name="connsiteY0" fmla="*/ 19710 h 30325"/>
                <a:gd name="connsiteX1" fmla="*/ 100999 w 109169"/>
                <a:gd name="connsiteY1" fmla="*/ 16893 h 30325"/>
                <a:gd name="connsiteX2" fmla="*/ 90575 w 109169"/>
                <a:gd name="connsiteY2" fmla="*/ 13653 h 30325"/>
                <a:gd name="connsiteX3" fmla="*/ 88040 w 109169"/>
                <a:gd name="connsiteY3" fmla="*/ 10695 h 30325"/>
                <a:gd name="connsiteX4" fmla="*/ 81701 w 109169"/>
                <a:gd name="connsiteY4" fmla="*/ 8723 h 30325"/>
                <a:gd name="connsiteX5" fmla="*/ 72826 w 109169"/>
                <a:gd name="connsiteY5" fmla="*/ 3934 h 30325"/>
                <a:gd name="connsiteX6" fmla="*/ 62402 w 109169"/>
                <a:gd name="connsiteY6" fmla="*/ 412 h 30325"/>
                <a:gd name="connsiteX7" fmla="*/ 56627 w 109169"/>
                <a:gd name="connsiteY7" fmla="*/ 8160 h 30325"/>
                <a:gd name="connsiteX8" fmla="*/ 43949 w 109169"/>
                <a:gd name="connsiteY8" fmla="*/ 9287 h 30325"/>
                <a:gd name="connsiteX9" fmla="*/ 40850 w 109169"/>
                <a:gd name="connsiteY9" fmla="*/ 11540 h 30325"/>
                <a:gd name="connsiteX10" fmla="*/ 32821 w 109169"/>
                <a:gd name="connsiteY10" fmla="*/ 11540 h 30325"/>
                <a:gd name="connsiteX11" fmla="*/ 32821 w 109169"/>
                <a:gd name="connsiteY11" fmla="*/ 19006 h 30325"/>
                <a:gd name="connsiteX12" fmla="*/ 22116 w 109169"/>
                <a:gd name="connsiteY12" fmla="*/ 19006 h 30325"/>
                <a:gd name="connsiteX13" fmla="*/ 14086 w 109169"/>
                <a:gd name="connsiteY13" fmla="*/ 21964 h 30325"/>
                <a:gd name="connsiteX14" fmla="*/ 0 w 109169"/>
                <a:gd name="connsiteY14" fmla="*/ 29430 h 30325"/>
                <a:gd name="connsiteX15" fmla="*/ 10565 w 109169"/>
                <a:gd name="connsiteY15" fmla="*/ 27176 h 30325"/>
                <a:gd name="connsiteX16" fmla="*/ 24651 w 109169"/>
                <a:gd name="connsiteY16" fmla="*/ 22387 h 30325"/>
                <a:gd name="connsiteX17" fmla="*/ 51274 w 109169"/>
                <a:gd name="connsiteY17" fmla="*/ 24641 h 30325"/>
                <a:gd name="connsiteX18" fmla="*/ 65360 w 109169"/>
                <a:gd name="connsiteY18" fmla="*/ 24641 h 30325"/>
                <a:gd name="connsiteX19" fmla="*/ 81701 w 109169"/>
                <a:gd name="connsiteY19" fmla="*/ 27317 h 30325"/>
                <a:gd name="connsiteX20" fmla="*/ 92688 w 109169"/>
                <a:gd name="connsiteY20" fmla="*/ 24500 h 30325"/>
                <a:gd name="connsiteX21" fmla="*/ 98886 w 109169"/>
                <a:gd name="connsiteY21" fmla="*/ 22528 h 30325"/>
                <a:gd name="connsiteX22" fmla="*/ 109169 w 109169"/>
                <a:gd name="connsiteY22" fmla="*/ 19710 h 30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169" h="30325">
                  <a:moveTo>
                    <a:pt x="109169" y="19710"/>
                  </a:moveTo>
                  <a:cubicBezTo>
                    <a:pt x="105788" y="20556"/>
                    <a:pt x="103535" y="18302"/>
                    <a:pt x="100999" y="16893"/>
                  </a:cubicBezTo>
                  <a:cubicBezTo>
                    <a:pt x="98463" y="15485"/>
                    <a:pt x="93392" y="15344"/>
                    <a:pt x="90575" y="13653"/>
                  </a:cubicBezTo>
                  <a:cubicBezTo>
                    <a:pt x="89645" y="12738"/>
                    <a:pt x="88800" y="11752"/>
                    <a:pt x="88040" y="10695"/>
                  </a:cubicBezTo>
                  <a:cubicBezTo>
                    <a:pt x="86025" y="9751"/>
                    <a:pt x="83898" y="9075"/>
                    <a:pt x="81701" y="8723"/>
                  </a:cubicBezTo>
                  <a:cubicBezTo>
                    <a:pt x="78306" y="8117"/>
                    <a:pt x="75193" y="6427"/>
                    <a:pt x="72826" y="3934"/>
                  </a:cubicBezTo>
                  <a:cubicBezTo>
                    <a:pt x="70460" y="652"/>
                    <a:pt x="66276" y="-771"/>
                    <a:pt x="62402" y="412"/>
                  </a:cubicBezTo>
                  <a:cubicBezTo>
                    <a:pt x="57331" y="1962"/>
                    <a:pt x="59444" y="6047"/>
                    <a:pt x="56627" y="8160"/>
                  </a:cubicBezTo>
                  <a:cubicBezTo>
                    <a:pt x="53810" y="10273"/>
                    <a:pt x="47189" y="8160"/>
                    <a:pt x="43949" y="9287"/>
                  </a:cubicBezTo>
                  <a:cubicBezTo>
                    <a:pt x="43456" y="10582"/>
                    <a:pt x="42231" y="11470"/>
                    <a:pt x="40850" y="11540"/>
                  </a:cubicBezTo>
                  <a:cubicBezTo>
                    <a:pt x="38174" y="11540"/>
                    <a:pt x="35638" y="11540"/>
                    <a:pt x="32821" y="11540"/>
                  </a:cubicBezTo>
                  <a:cubicBezTo>
                    <a:pt x="32821" y="14076"/>
                    <a:pt x="32821" y="16471"/>
                    <a:pt x="32821" y="19006"/>
                  </a:cubicBezTo>
                  <a:cubicBezTo>
                    <a:pt x="29257" y="19217"/>
                    <a:pt x="25679" y="19217"/>
                    <a:pt x="22116" y="19006"/>
                  </a:cubicBezTo>
                  <a:cubicBezTo>
                    <a:pt x="19270" y="19457"/>
                    <a:pt x="16538" y="20457"/>
                    <a:pt x="14086" y="21964"/>
                  </a:cubicBezTo>
                  <a:cubicBezTo>
                    <a:pt x="10283" y="23514"/>
                    <a:pt x="1268" y="23514"/>
                    <a:pt x="0" y="29430"/>
                  </a:cubicBezTo>
                  <a:cubicBezTo>
                    <a:pt x="5071" y="31966"/>
                    <a:pt x="6480" y="28444"/>
                    <a:pt x="10565" y="27176"/>
                  </a:cubicBezTo>
                  <a:lnTo>
                    <a:pt x="24651" y="22387"/>
                  </a:lnTo>
                  <a:cubicBezTo>
                    <a:pt x="34230" y="19429"/>
                    <a:pt x="41977" y="24641"/>
                    <a:pt x="51274" y="24641"/>
                  </a:cubicBezTo>
                  <a:cubicBezTo>
                    <a:pt x="55923" y="24641"/>
                    <a:pt x="60430" y="24641"/>
                    <a:pt x="65360" y="24641"/>
                  </a:cubicBezTo>
                  <a:cubicBezTo>
                    <a:pt x="70854" y="25232"/>
                    <a:pt x="76306" y="26134"/>
                    <a:pt x="81701" y="27317"/>
                  </a:cubicBezTo>
                  <a:cubicBezTo>
                    <a:pt x="85575" y="27571"/>
                    <a:pt x="89420" y="26585"/>
                    <a:pt x="92688" y="24500"/>
                  </a:cubicBezTo>
                  <a:cubicBezTo>
                    <a:pt x="94801" y="23514"/>
                    <a:pt x="96773" y="24500"/>
                    <a:pt x="98886" y="22528"/>
                  </a:cubicBezTo>
                  <a:cubicBezTo>
                    <a:pt x="102182" y="21175"/>
                    <a:pt x="105633" y="20232"/>
                    <a:pt x="109169" y="19710"/>
                  </a:cubicBezTo>
                  <a:close/>
                </a:path>
              </a:pathLst>
            </a:custGeom>
            <a:grpFill/>
            <a:ln w="14071" cap="flat">
              <a:noFill/>
              <a:prstDash val="solid"/>
              <a:miter/>
            </a:ln>
          </p:spPr>
          <p:txBody>
            <a:bodyPr rtlCol="0" anchor="ctr"/>
            <a:lstStyle/>
            <a:p>
              <a:endParaRPr lang="en-GB" dirty="0"/>
            </a:p>
          </p:txBody>
        </p:sp>
        <p:sp>
          <p:nvSpPr>
            <p:cNvPr id="584" name="Freeform: Shape 583">
              <a:extLst>
                <a:ext uri="{FF2B5EF4-FFF2-40B4-BE49-F238E27FC236}">
                  <a16:creationId xmlns:a16="http://schemas.microsoft.com/office/drawing/2014/main" id="{3D625196-4DF2-40BD-8AF3-A2514EE73B33}"/>
                </a:ext>
              </a:extLst>
            </p:cNvPr>
            <p:cNvSpPr/>
            <p:nvPr/>
          </p:nvSpPr>
          <p:spPr>
            <a:xfrm>
              <a:off x="10500258" y="3250413"/>
              <a:ext cx="17281" cy="13311"/>
            </a:xfrm>
            <a:custGeom>
              <a:avLst/>
              <a:gdLst>
                <a:gd name="connsiteX0" fmla="*/ 0 w 17281"/>
                <a:gd name="connsiteY0" fmla="*/ 10811 h 13311"/>
                <a:gd name="connsiteX1" fmla="*/ 0 w 17281"/>
                <a:gd name="connsiteY1" fmla="*/ 10811 h 13311"/>
                <a:gd name="connsiteX2" fmla="*/ 5634 w 17281"/>
                <a:gd name="connsiteY2" fmla="*/ 13206 h 13311"/>
                <a:gd name="connsiteX3" fmla="*/ 8452 w 17281"/>
                <a:gd name="connsiteY3" fmla="*/ 13206 h 13311"/>
                <a:gd name="connsiteX4" fmla="*/ 13805 w 17281"/>
                <a:gd name="connsiteY4" fmla="*/ 13206 h 13311"/>
                <a:gd name="connsiteX5" fmla="*/ 17185 w 17281"/>
                <a:gd name="connsiteY5" fmla="*/ 7290 h 13311"/>
                <a:gd name="connsiteX6" fmla="*/ 15495 w 17281"/>
                <a:gd name="connsiteY6" fmla="*/ 2641 h 13311"/>
                <a:gd name="connsiteX7" fmla="*/ 9579 w 17281"/>
                <a:gd name="connsiteY7" fmla="*/ 528 h 13311"/>
                <a:gd name="connsiteX8" fmla="*/ 4508 w 17281"/>
                <a:gd name="connsiteY8" fmla="*/ 528 h 13311"/>
                <a:gd name="connsiteX9" fmla="*/ 2395 w 17281"/>
                <a:gd name="connsiteY9" fmla="*/ 2219 h 13311"/>
                <a:gd name="connsiteX10" fmla="*/ 2395 w 17281"/>
                <a:gd name="connsiteY10" fmla="*/ 3205 h 13311"/>
                <a:gd name="connsiteX11" fmla="*/ 1409 w 17281"/>
                <a:gd name="connsiteY11" fmla="*/ 3909 h 13311"/>
                <a:gd name="connsiteX12" fmla="*/ 1409 w 17281"/>
                <a:gd name="connsiteY12" fmla="*/ 6726 h 13311"/>
                <a:gd name="connsiteX13" fmla="*/ 141 w 17281"/>
                <a:gd name="connsiteY13" fmla="*/ 9684 h 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281" h="13311">
                  <a:moveTo>
                    <a:pt x="0" y="10811"/>
                  </a:moveTo>
                  <a:lnTo>
                    <a:pt x="0" y="10811"/>
                  </a:lnTo>
                  <a:cubicBezTo>
                    <a:pt x="2113" y="10811"/>
                    <a:pt x="3522" y="12924"/>
                    <a:pt x="5634" y="13206"/>
                  </a:cubicBezTo>
                  <a:cubicBezTo>
                    <a:pt x="6578" y="13276"/>
                    <a:pt x="7508" y="13276"/>
                    <a:pt x="8452" y="13206"/>
                  </a:cubicBezTo>
                  <a:cubicBezTo>
                    <a:pt x="10227" y="13347"/>
                    <a:pt x="12030" y="13347"/>
                    <a:pt x="13805" y="13206"/>
                  </a:cubicBezTo>
                  <a:cubicBezTo>
                    <a:pt x="16904" y="12502"/>
                    <a:pt x="17185" y="9825"/>
                    <a:pt x="17185" y="7290"/>
                  </a:cubicBezTo>
                  <a:cubicBezTo>
                    <a:pt x="17185" y="4754"/>
                    <a:pt x="17889" y="3064"/>
                    <a:pt x="15495" y="2641"/>
                  </a:cubicBezTo>
                  <a:cubicBezTo>
                    <a:pt x="13452" y="2148"/>
                    <a:pt x="11466" y="1444"/>
                    <a:pt x="9579" y="528"/>
                  </a:cubicBezTo>
                  <a:cubicBezTo>
                    <a:pt x="7959" y="-176"/>
                    <a:pt x="6128" y="-176"/>
                    <a:pt x="4508" y="528"/>
                  </a:cubicBezTo>
                  <a:cubicBezTo>
                    <a:pt x="3691" y="923"/>
                    <a:pt x="2972" y="1500"/>
                    <a:pt x="2395" y="2219"/>
                  </a:cubicBezTo>
                  <a:lnTo>
                    <a:pt x="2395" y="3205"/>
                  </a:lnTo>
                  <a:lnTo>
                    <a:pt x="1409" y="3909"/>
                  </a:lnTo>
                  <a:cubicBezTo>
                    <a:pt x="1409" y="4754"/>
                    <a:pt x="1409" y="5881"/>
                    <a:pt x="1409" y="6726"/>
                  </a:cubicBezTo>
                  <a:cubicBezTo>
                    <a:pt x="1409" y="7571"/>
                    <a:pt x="0" y="8839"/>
                    <a:pt x="141" y="9684"/>
                  </a:cubicBezTo>
                </a:path>
              </a:pathLst>
            </a:custGeom>
            <a:grpFill/>
            <a:ln w="14071" cap="flat">
              <a:noFill/>
              <a:prstDash val="solid"/>
              <a:miter/>
            </a:ln>
          </p:spPr>
          <p:txBody>
            <a:bodyPr rtlCol="0" anchor="ctr"/>
            <a:lstStyle/>
            <a:p>
              <a:endParaRPr lang="en-GB" dirty="0"/>
            </a:p>
          </p:txBody>
        </p:sp>
        <p:sp>
          <p:nvSpPr>
            <p:cNvPr id="585" name="Freeform: Shape 584">
              <a:extLst>
                <a:ext uri="{FF2B5EF4-FFF2-40B4-BE49-F238E27FC236}">
                  <a16:creationId xmlns:a16="http://schemas.microsoft.com/office/drawing/2014/main" id="{791DA714-F66F-42B2-A6CC-652517463709}"/>
                </a:ext>
              </a:extLst>
            </p:cNvPr>
            <p:cNvSpPr/>
            <p:nvPr/>
          </p:nvSpPr>
          <p:spPr>
            <a:xfrm>
              <a:off x="10500069" y="3250413"/>
              <a:ext cx="17471" cy="13311"/>
            </a:xfrm>
            <a:custGeom>
              <a:avLst/>
              <a:gdLst>
                <a:gd name="connsiteX0" fmla="*/ 190 w 17471"/>
                <a:gd name="connsiteY0" fmla="*/ 10811 h 13311"/>
                <a:gd name="connsiteX1" fmla="*/ 190 w 17471"/>
                <a:gd name="connsiteY1" fmla="*/ 10811 h 13311"/>
                <a:gd name="connsiteX2" fmla="*/ 5824 w 17471"/>
                <a:gd name="connsiteY2" fmla="*/ 13206 h 13311"/>
                <a:gd name="connsiteX3" fmla="*/ 8642 w 17471"/>
                <a:gd name="connsiteY3" fmla="*/ 13206 h 13311"/>
                <a:gd name="connsiteX4" fmla="*/ 13994 w 17471"/>
                <a:gd name="connsiteY4" fmla="*/ 13206 h 13311"/>
                <a:gd name="connsiteX5" fmla="*/ 17375 w 17471"/>
                <a:gd name="connsiteY5" fmla="*/ 7290 h 13311"/>
                <a:gd name="connsiteX6" fmla="*/ 15685 w 17471"/>
                <a:gd name="connsiteY6" fmla="*/ 2641 h 13311"/>
                <a:gd name="connsiteX7" fmla="*/ 9768 w 17471"/>
                <a:gd name="connsiteY7" fmla="*/ 528 h 13311"/>
                <a:gd name="connsiteX8" fmla="*/ 4697 w 17471"/>
                <a:gd name="connsiteY8" fmla="*/ 528 h 13311"/>
                <a:gd name="connsiteX9" fmla="*/ 2584 w 17471"/>
                <a:gd name="connsiteY9" fmla="*/ 2219 h 13311"/>
                <a:gd name="connsiteX10" fmla="*/ 2584 w 17471"/>
                <a:gd name="connsiteY10" fmla="*/ 3205 h 13311"/>
                <a:gd name="connsiteX11" fmla="*/ 1598 w 17471"/>
                <a:gd name="connsiteY11" fmla="*/ 3909 h 13311"/>
                <a:gd name="connsiteX12" fmla="*/ 1598 w 17471"/>
                <a:gd name="connsiteY12" fmla="*/ 6726 h 13311"/>
                <a:gd name="connsiteX13" fmla="*/ 190 w 17471"/>
                <a:gd name="connsiteY13" fmla="*/ 10811 h 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71" h="13311">
                  <a:moveTo>
                    <a:pt x="190" y="10811"/>
                  </a:moveTo>
                  <a:lnTo>
                    <a:pt x="190" y="10811"/>
                  </a:lnTo>
                  <a:cubicBezTo>
                    <a:pt x="2302" y="10811"/>
                    <a:pt x="3711" y="12924"/>
                    <a:pt x="5824" y="13206"/>
                  </a:cubicBezTo>
                  <a:cubicBezTo>
                    <a:pt x="6768" y="13276"/>
                    <a:pt x="7697" y="13276"/>
                    <a:pt x="8642" y="13206"/>
                  </a:cubicBezTo>
                  <a:cubicBezTo>
                    <a:pt x="10416" y="13347"/>
                    <a:pt x="12219" y="13347"/>
                    <a:pt x="13994" y="13206"/>
                  </a:cubicBezTo>
                  <a:cubicBezTo>
                    <a:pt x="17093" y="12502"/>
                    <a:pt x="17375" y="9825"/>
                    <a:pt x="17375" y="7290"/>
                  </a:cubicBezTo>
                  <a:cubicBezTo>
                    <a:pt x="17375" y="4754"/>
                    <a:pt x="18079" y="3064"/>
                    <a:pt x="15685" y="2641"/>
                  </a:cubicBezTo>
                  <a:cubicBezTo>
                    <a:pt x="13642" y="2148"/>
                    <a:pt x="11656" y="1444"/>
                    <a:pt x="9768" y="528"/>
                  </a:cubicBezTo>
                  <a:cubicBezTo>
                    <a:pt x="8148" y="-176"/>
                    <a:pt x="6317" y="-176"/>
                    <a:pt x="4697" y="528"/>
                  </a:cubicBezTo>
                  <a:cubicBezTo>
                    <a:pt x="3880" y="923"/>
                    <a:pt x="3162" y="1500"/>
                    <a:pt x="2584" y="2219"/>
                  </a:cubicBezTo>
                  <a:lnTo>
                    <a:pt x="2584" y="3205"/>
                  </a:lnTo>
                  <a:lnTo>
                    <a:pt x="1598" y="3909"/>
                  </a:lnTo>
                  <a:cubicBezTo>
                    <a:pt x="1598" y="4754"/>
                    <a:pt x="1598" y="5881"/>
                    <a:pt x="1598" y="6726"/>
                  </a:cubicBezTo>
                  <a:cubicBezTo>
                    <a:pt x="1598" y="7571"/>
                    <a:pt x="-656" y="9966"/>
                    <a:pt x="190" y="10811"/>
                  </a:cubicBezTo>
                  <a:close/>
                </a:path>
              </a:pathLst>
            </a:custGeom>
            <a:grpFill/>
            <a:ln w="14071" cap="flat">
              <a:noFill/>
              <a:prstDash val="solid"/>
              <a:miter/>
            </a:ln>
          </p:spPr>
          <p:txBody>
            <a:bodyPr rtlCol="0" anchor="ctr"/>
            <a:lstStyle/>
            <a:p>
              <a:endParaRPr lang="en-GB" dirty="0"/>
            </a:p>
          </p:txBody>
        </p:sp>
        <p:sp>
          <p:nvSpPr>
            <p:cNvPr id="586" name="Freeform: Shape 585">
              <a:extLst>
                <a:ext uri="{FF2B5EF4-FFF2-40B4-BE49-F238E27FC236}">
                  <a16:creationId xmlns:a16="http://schemas.microsoft.com/office/drawing/2014/main" id="{61DB2175-36BD-47C2-8996-D49BC7706312}"/>
                </a:ext>
              </a:extLst>
            </p:cNvPr>
            <p:cNvSpPr/>
            <p:nvPr/>
          </p:nvSpPr>
          <p:spPr>
            <a:xfrm>
              <a:off x="10460242" y="3270961"/>
              <a:ext cx="26070" cy="20136"/>
            </a:xfrm>
            <a:custGeom>
              <a:avLst/>
              <a:gdLst>
                <a:gd name="connsiteX0" fmla="*/ 22549 w 26070"/>
                <a:gd name="connsiteY0" fmla="*/ 6321 h 20136"/>
                <a:gd name="connsiteX1" fmla="*/ 20154 w 26070"/>
                <a:gd name="connsiteY1" fmla="*/ 3504 h 20136"/>
                <a:gd name="connsiteX2" fmla="*/ 11702 w 26070"/>
                <a:gd name="connsiteY2" fmla="*/ 264 h 20136"/>
                <a:gd name="connsiteX3" fmla="*/ 5082 w 26070"/>
                <a:gd name="connsiteY3" fmla="*/ 264 h 20136"/>
                <a:gd name="connsiteX4" fmla="*/ 1983 w 26070"/>
                <a:gd name="connsiteY4" fmla="*/ 1532 h 20136"/>
                <a:gd name="connsiteX5" fmla="*/ 1279 w 26070"/>
                <a:gd name="connsiteY5" fmla="*/ 3786 h 20136"/>
                <a:gd name="connsiteX6" fmla="*/ 11 w 26070"/>
                <a:gd name="connsiteY6" fmla="*/ 6039 h 20136"/>
                <a:gd name="connsiteX7" fmla="*/ 1983 w 26070"/>
                <a:gd name="connsiteY7" fmla="*/ 10547 h 20136"/>
                <a:gd name="connsiteX8" fmla="*/ 3673 w 26070"/>
                <a:gd name="connsiteY8" fmla="*/ 13224 h 20136"/>
                <a:gd name="connsiteX9" fmla="*/ 4800 w 26070"/>
                <a:gd name="connsiteY9" fmla="*/ 15196 h 20136"/>
                <a:gd name="connsiteX10" fmla="*/ 12970 w 26070"/>
                <a:gd name="connsiteY10" fmla="*/ 18717 h 20136"/>
                <a:gd name="connsiteX11" fmla="*/ 14942 w 26070"/>
                <a:gd name="connsiteY11" fmla="*/ 18717 h 20136"/>
                <a:gd name="connsiteX12" fmla="*/ 16210 w 26070"/>
                <a:gd name="connsiteY12" fmla="*/ 19703 h 20136"/>
                <a:gd name="connsiteX13" fmla="*/ 20295 w 26070"/>
                <a:gd name="connsiteY13" fmla="*/ 19703 h 20136"/>
                <a:gd name="connsiteX14" fmla="*/ 21140 w 26070"/>
                <a:gd name="connsiteY14" fmla="*/ 18576 h 20136"/>
                <a:gd name="connsiteX15" fmla="*/ 23957 w 26070"/>
                <a:gd name="connsiteY15" fmla="*/ 16182 h 20136"/>
                <a:gd name="connsiteX16" fmla="*/ 26071 w 26070"/>
                <a:gd name="connsiteY16" fmla="*/ 11533 h 20136"/>
                <a:gd name="connsiteX17" fmla="*/ 24803 w 26070"/>
                <a:gd name="connsiteY17" fmla="*/ 9420 h 20136"/>
                <a:gd name="connsiteX18" fmla="*/ 22549 w 26070"/>
                <a:gd name="connsiteY18" fmla="*/ 6885 h 2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70" h="20136">
                  <a:moveTo>
                    <a:pt x="22549" y="6321"/>
                  </a:moveTo>
                  <a:cubicBezTo>
                    <a:pt x="22549" y="4772"/>
                    <a:pt x="21422" y="4067"/>
                    <a:pt x="20154" y="3504"/>
                  </a:cubicBezTo>
                  <a:cubicBezTo>
                    <a:pt x="17393" y="2278"/>
                    <a:pt x="14576" y="1194"/>
                    <a:pt x="11702" y="264"/>
                  </a:cubicBezTo>
                  <a:cubicBezTo>
                    <a:pt x="9505" y="-88"/>
                    <a:pt x="7279" y="-88"/>
                    <a:pt x="5082" y="264"/>
                  </a:cubicBezTo>
                  <a:cubicBezTo>
                    <a:pt x="3391" y="264"/>
                    <a:pt x="2828" y="264"/>
                    <a:pt x="1983" y="1532"/>
                  </a:cubicBezTo>
                  <a:cubicBezTo>
                    <a:pt x="1138" y="2800"/>
                    <a:pt x="1983" y="2659"/>
                    <a:pt x="1279" y="3786"/>
                  </a:cubicBezTo>
                  <a:cubicBezTo>
                    <a:pt x="574" y="4913"/>
                    <a:pt x="152" y="5194"/>
                    <a:pt x="11" y="6039"/>
                  </a:cubicBezTo>
                  <a:cubicBezTo>
                    <a:pt x="-130" y="6885"/>
                    <a:pt x="1138" y="9420"/>
                    <a:pt x="1983" y="10547"/>
                  </a:cubicBezTo>
                  <a:lnTo>
                    <a:pt x="3673" y="13224"/>
                  </a:lnTo>
                  <a:cubicBezTo>
                    <a:pt x="3673" y="13224"/>
                    <a:pt x="3673" y="14632"/>
                    <a:pt x="4800" y="15196"/>
                  </a:cubicBezTo>
                  <a:cubicBezTo>
                    <a:pt x="7124" y="17125"/>
                    <a:pt x="9970" y="18351"/>
                    <a:pt x="12970" y="18717"/>
                  </a:cubicBezTo>
                  <a:cubicBezTo>
                    <a:pt x="13675" y="18717"/>
                    <a:pt x="14379" y="18717"/>
                    <a:pt x="14942" y="18717"/>
                  </a:cubicBezTo>
                  <a:cubicBezTo>
                    <a:pt x="15506" y="18717"/>
                    <a:pt x="14942" y="18717"/>
                    <a:pt x="16210" y="19703"/>
                  </a:cubicBezTo>
                  <a:cubicBezTo>
                    <a:pt x="17506" y="20281"/>
                    <a:pt x="18999" y="20281"/>
                    <a:pt x="20295" y="19703"/>
                  </a:cubicBezTo>
                  <a:lnTo>
                    <a:pt x="21140" y="18576"/>
                  </a:lnTo>
                  <a:cubicBezTo>
                    <a:pt x="21985" y="17590"/>
                    <a:pt x="23112" y="17168"/>
                    <a:pt x="23957" y="16182"/>
                  </a:cubicBezTo>
                  <a:cubicBezTo>
                    <a:pt x="25070" y="14858"/>
                    <a:pt x="25803" y="13252"/>
                    <a:pt x="26071" y="11533"/>
                  </a:cubicBezTo>
                  <a:cubicBezTo>
                    <a:pt x="26071" y="10406"/>
                    <a:pt x="25366" y="10265"/>
                    <a:pt x="24803" y="9420"/>
                  </a:cubicBezTo>
                  <a:cubicBezTo>
                    <a:pt x="24239" y="8575"/>
                    <a:pt x="23676" y="7166"/>
                    <a:pt x="22549" y="6885"/>
                  </a:cubicBezTo>
                </a:path>
              </a:pathLst>
            </a:custGeom>
            <a:grpFill/>
            <a:ln w="14071" cap="flat">
              <a:noFill/>
              <a:prstDash val="solid"/>
              <a:miter/>
            </a:ln>
          </p:spPr>
          <p:txBody>
            <a:bodyPr rtlCol="0" anchor="ctr"/>
            <a:lstStyle/>
            <a:p>
              <a:endParaRPr lang="en-GB" dirty="0"/>
            </a:p>
          </p:txBody>
        </p:sp>
        <p:sp>
          <p:nvSpPr>
            <p:cNvPr id="587" name="Freeform: Shape 586">
              <a:extLst>
                <a:ext uri="{FF2B5EF4-FFF2-40B4-BE49-F238E27FC236}">
                  <a16:creationId xmlns:a16="http://schemas.microsoft.com/office/drawing/2014/main" id="{48D31F90-19AE-439E-A0F3-DA435853BA36}"/>
                </a:ext>
              </a:extLst>
            </p:cNvPr>
            <p:cNvSpPr/>
            <p:nvPr/>
          </p:nvSpPr>
          <p:spPr>
            <a:xfrm>
              <a:off x="10460242" y="3270961"/>
              <a:ext cx="26070" cy="20136"/>
            </a:xfrm>
            <a:custGeom>
              <a:avLst/>
              <a:gdLst>
                <a:gd name="connsiteX0" fmla="*/ 22549 w 26070"/>
                <a:gd name="connsiteY0" fmla="*/ 6321 h 20136"/>
                <a:gd name="connsiteX1" fmla="*/ 20154 w 26070"/>
                <a:gd name="connsiteY1" fmla="*/ 3504 h 20136"/>
                <a:gd name="connsiteX2" fmla="*/ 11702 w 26070"/>
                <a:gd name="connsiteY2" fmla="*/ 264 h 20136"/>
                <a:gd name="connsiteX3" fmla="*/ 5082 w 26070"/>
                <a:gd name="connsiteY3" fmla="*/ 264 h 20136"/>
                <a:gd name="connsiteX4" fmla="*/ 1983 w 26070"/>
                <a:gd name="connsiteY4" fmla="*/ 1532 h 20136"/>
                <a:gd name="connsiteX5" fmla="*/ 1279 w 26070"/>
                <a:gd name="connsiteY5" fmla="*/ 3786 h 20136"/>
                <a:gd name="connsiteX6" fmla="*/ 11 w 26070"/>
                <a:gd name="connsiteY6" fmla="*/ 6039 h 20136"/>
                <a:gd name="connsiteX7" fmla="*/ 1983 w 26070"/>
                <a:gd name="connsiteY7" fmla="*/ 10547 h 20136"/>
                <a:gd name="connsiteX8" fmla="*/ 3673 w 26070"/>
                <a:gd name="connsiteY8" fmla="*/ 13224 h 20136"/>
                <a:gd name="connsiteX9" fmla="*/ 4800 w 26070"/>
                <a:gd name="connsiteY9" fmla="*/ 15196 h 20136"/>
                <a:gd name="connsiteX10" fmla="*/ 12970 w 26070"/>
                <a:gd name="connsiteY10" fmla="*/ 18717 h 20136"/>
                <a:gd name="connsiteX11" fmla="*/ 14942 w 26070"/>
                <a:gd name="connsiteY11" fmla="*/ 18717 h 20136"/>
                <a:gd name="connsiteX12" fmla="*/ 16210 w 26070"/>
                <a:gd name="connsiteY12" fmla="*/ 19703 h 20136"/>
                <a:gd name="connsiteX13" fmla="*/ 20295 w 26070"/>
                <a:gd name="connsiteY13" fmla="*/ 19703 h 20136"/>
                <a:gd name="connsiteX14" fmla="*/ 21140 w 26070"/>
                <a:gd name="connsiteY14" fmla="*/ 18576 h 20136"/>
                <a:gd name="connsiteX15" fmla="*/ 23957 w 26070"/>
                <a:gd name="connsiteY15" fmla="*/ 16182 h 20136"/>
                <a:gd name="connsiteX16" fmla="*/ 26071 w 26070"/>
                <a:gd name="connsiteY16" fmla="*/ 11533 h 20136"/>
                <a:gd name="connsiteX17" fmla="*/ 24803 w 26070"/>
                <a:gd name="connsiteY17" fmla="*/ 9420 h 20136"/>
                <a:gd name="connsiteX18" fmla="*/ 22549 w 26070"/>
                <a:gd name="connsiteY18" fmla="*/ 6321 h 2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070" h="20136">
                  <a:moveTo>
                    <a:pt x="22549" y="6321"/>
                  </a:moveTo>
                  <a:cubicBezTo>
                    <a:pt x="22549" y="4772"/>
                    <a:pt x="21422" y="4067"/>
                    <a:pt x="20154" y="3504"/>
                  </a:cubicBezTo>
                  <a:cubicBezTo>
                    <a:pt x="17393" y="2278"/>
                    <a:pt x="14576" y="1194"/>
                    <a:pt x="11702" y="264"/>
                  </a:cubicBezTo>
                  <a:cubicBezTo>
                    <a:pt x="9505" y="-88"/>
                    <a:pt x="7279" y="-88"/>
                    <a:pt x="5082" y="264"/>
                  </a:cubicBezTo>
                  <a:cubicBezTo>
                    <a:pt x="3391" y="264"/>
                    <a:pt x="2828" y="264"/>
                    <a:pt x="1983" y="1532"/>
                  </a:cubicBezTo>
                  <a:cubicBezTo>
                    <a:pt x="1138" y="2800"/>
                    <a:pt x="1983" y="2659"/>
                    <a:pt x="1279" y="3786"/>
                  </a:cubicBezTo>
                  <a:cubicBezTo>
                    <a:pt x="574" y="4913"/>
                    <a:pt x="152" y="5194"/>
                    <a:pt x="11" y="6039"/>
                  </a:cubicBezTo>
                  <a:cubicBezTo>
                    <a:pt x="-130" y="6885"/>
                    <a:pt x="1138" y="9420"/>
                    <a:pt x="1983" y="10547"/>
                  </a:cubicBezTo>
                  <a:lnTo>
                    <a:pt x="3673" y="13224"/>
                  </a:lnTo>
                  <a:cubicBezTo>
                    <a:pt x="3673" y="13224"/>
                    <a:pt x="3673" y="14632"/>
                    <a:pt x="4800" y="15196"/>
                  </a:cubicBezTo>
                  <a:cubicBezTo>
                    <a:pt x="7124" y="17125"/>
                    <a:pt x="9970" y="18351"/>
                    <a:pt x="12970" y="18717"/>
                  </a:cubicBezTo>
                  <a:cubicBezTo>
                    <a:pt x="13675" y="18717"/>
                    <a:pt x="14379" y="18717"/>
                    <a:pt x="14942" y="18717"/>
                  </a:cubicBezTo>
                  <a:cubicBezTo>
                    <a:pt x="15506" y="18717"/>
                    <a:pt x="14942" y="18717"/>
                    <a:pt x="16210" y="19703"/>
                  </a:cubicBezTo>
                  <a:cubicBezTo>
                    <a:pt x="17506" y="20281"/>
                    <a:pt x="18999" y="20281"/>
                    <a:pt x="20295" y="19703"/>
                  </a:cubicBezTo>
                  <a:lnTo>
                    <a:pt x="21140" y="18576"/>
                  </a:lnTo>
                  <a:cubicBezTo>
                    <a:pt x="21985" y="17590"/>
                    <a:pt x="23112" y="17168"/>
                    <a:pt x="23957" y="16182"/>
                  </a:cubicBezTo>
                  <a:cubicBezTo>
                    <a:pt x="25070" y="14858"/>
                    <a:pt x="25803" y="13252"/>
                    <a:pt x="26071" y="11533"/>
                  </a:cubicBezTo>
                  <a:cubicBezTo>
                    <a:pt x="26071" y="10406"/>
                    <a:pt x="25366" y="10265"/>
                    <a:pt x="24803" y="9420"/>
                  </a:cubicBezTo>
                  <a:cubicBezTo>
                    <a:pt x="24239" y="8575"/>
                    <a:pt x="23676" y="6603"/>
                    <a:pt x="22549" y="6321"/>
                  </a:cubicBezTo>
                  <a:close/>
                </a:path>
              </a:pathLst>
            </a:custGeom>
            <a:grpFill/>
            <a:ln w="14071" cap="flat">
              <a:noFill/>
              <a:prstDash val="solid"/>
              <a:miter/>
            </a:ln>
          </p:spPr>
          <p:txBody>
            <a:bodyPr rtlCol="0" anchor="ctr"/>
            <a:lstStyle/>
            <a:p>
              <a:endParaRPr lang="en-GB" dirty="0"/>
            </a:p>
          </p:txBody>
        </p:sp>
        <p:sp>
          <p:nvSpPr>
            <p:cNvPr id="588" name="Freeform: Shape 587">
              <a:extLst>
                <a:ext uri="{FF2B5EF4-FFF2-40B4-BE49-F238E27FC236}">
                  <a16:creationId xmlns:a16="http://schemas.microsoft.com/office/drawing/2014/main" id="{0846CAE8-396F-4A54-AEF9-F17F2C7CC21B}"/>
                </a:ext>
              </a:extLst>
            </p:cNvPr>
            <p:cNvSpPr/>
            <p:nvPr/>
          </p:nvSpPr>
          <p:spPr>
            <a:xfrm>
              <a:off x="10494641" y="3275287"/>
              <a:ext cx="23999" cy="13610"/>
            </a:xfrm>
            <a:custGeom>
              <a:avLst/>
              <a:gdLst>
                <a:gd name="connsiteX0" fmla="*/ 10688 w 23999"/>
                <a:gd name="connsiteY0" fmla="*/ 869 h 13610"/>
                <a:gd name="connsiteX1" fmla="*/ 1673 w 23999"/>
                <a:gd name="connsiteY1" fmla="*/ 2278 h 13610"/>
                <a:gd name="connsiteX2" fmla="*/ 264 w 23999"/>
                <a:gd name="connsiteY2" fmla="*/ 5658 h 13610"/>
                <a:gd name="connsiteX3" fmla="*/ 264 w 23999"/>
                <a:gd name="connsiteY3" fmla="*/ 10025 h 13610"/>
                <a:gd name="connsiteX4" fmla="*/ 2518 w 23999"/>
                <a:gd name="connsiteY4" fmla="*/ 11152 h 13610"/>
                <a:gd name="connsiteX5" fmla="*/ 5335 w 23999"/>
                <a:gd name="connsiteY5" fmla="*/ 11856 h 13610"/>
                <a:gd name="connsiteX6" fmla="*/ 7448 w 23999"/>
                <a:gd name="connsiteY6" fmla="*/ 13124 h 13610"/>
                <a:gd name="connsiteX7" fmla="*/ 12238 w 23999"/>
                <a:gd name="connsiteY7" fmla="*/ 13124 h 13610"/>
                <a:gd name="connsiteX8" fmla="*/ 19985 w 23999"/>
                <a:gd name="connsiteY8" fmla="*/ 13124 h 13610"/>
                <a:gd name="connsiteX9" fmla="*/ 22661 w 23999"/>
                <a:gd name="connsiteY9" fmla="*/ 11434 h 13610"/>
                <a:gd name="connsiteX10" fmla="*/ 22661 w 23999"/>
                <a:gd name="connsiteY10" fmla="*/ 8616 h 13610"/>
                <a:gd name="connsiteX11" fmla="*/ 23788 w 23999"/>
                <a:gd name="connsiteY11" fmla="*/ 6926 h 13610"/>
                <a:gd name="connsiteX12" fmla="*/ 23788 w 23999"/>
                <a:gd name="connsiteY12" fmla="*/ 4532 h 13610"/>
                <a:gd name="connsiteX13" fmla="*/ 21394 w 23999"/>
                <a:gd name="connsiteY13" fmla="*/ 1151 h 13610"/>
                <a:gd name="connsiteX14" fmla="*/ 16182 w 23999"/>
                <a:gd name="connsiteY14" fmla="*/ 24 h 13610"/>
                <a:gd name="connsiteX15" fmla="*/ 13364 w 23999"/>
                <a:gd name="connsiteY15" fmla="*/ 24 h 13610"/>
                <a:gd name="connsiteX16" fmla="*/ 11533 w 23999"/>
                <a:gd name="connsiteY16" fmla="*/ 1714 h 1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99" h="13610">
                  <a:moveTo>
                    <a:pt x="10688" y="869"/>
                  </a:moveTo>
                  <a:cubicBezTo>
                    <a:pt x="7603" y="320"/>
                    <a:pt x="4433" y="827"/>
                    <a:pt x="1673" y="2278"/>
                  </a:cubicBezTo>
                  <a:cubicBezTo>
                    <a:pt x="123" y="3264"/>
                    <a:pt x="546" y="4109"/>
                    <a:pt x="264" y="5658"/>
                  </a:cubicBezTo>
                  <a:cubicBezTo>
                    <a:pt x="-88" y="7095"/>
                    <a:pt x="-88" y="8588"/>
                    <a:pt x="264" y="10025"/>
                  </a:cubicBezTo>
                  <a:cubicBezTo>
                    <a:pt x="1250" y="10025"/>
                    <a:pt x="1673" y="10870"/>
                    <a:pt x="2518" y="11152"/>
                  </a:cubicBezTo>
                  <a:cubicBezTo>
                    <a:pt x="3448" y="11434"/>
                    <a:pt x="4391" y="11673"/>
                    <a:pt x="5335" y="11856"/>
                  </a:cubicBezTo>
                  <a:cubicBezTo>
                    <a:pt x="6181" y="11856"/>
                    <a:pt x="6462" y="12842"/>
                    <a:pt x="7448" y="13124"/>
                  </a:cubicBezTo>
                  <a:cubicBezTo>
                    <a:pt x="9040" y="13265"/>
                    <a:pt x="10646" y="13265"/>
                    <a:pt x="12238" y="13124"/>
                  </a:cubicBezTo>
                  <a:cubicBezTo>
                    <a:pt x="14773" y="13772"/>
                    <a:pt x="17449" y="13772"/>
                    <a:pt x="19985" y="13124"/>
                  </a:cubicBezTo>
                  <a:cubicBezTo>
                    <a:pt x="20957" y="12701"/>
                    <a:pt x="21859" y="12124"/>
                    <a:pt x="22661" y="11434"/>
                  </a:cubicBezTo>
                  <a:cubicBezTo>
                    <a:pt x="22661" y="10729"/>
                    <a:pt x="22661" y="9462"/>
                    <a:pt x="22661" y="8616"/>
                  </a:cubicBezTo>
                  <a:cubicBezTo>
                    <a:pt x="22661" y="7771"/>
                    <a:pt x="23506" y="8616"/>
                    <a:pt x="23788" y="6926"/>
                  </a:cubicBezTo>
                  <a:cubicBezTo>
                    <a:pt x="24070" y="6151"/>
                    <a:pt x="24070" y="5306"/>
                    <a:pt x="23788" y="4532"/>
                  </a:cubicBezTo>
                  <a:cubicBezTo>
                    <a:pt x="23436" y="3151"/>
                    <a:pt x="22577" y="1940"/>
                    <a:pt x="21394" y="1151"/>
                  </a:cubicBezTo>
                  <a:cubicBezTo>
                    <a:pt x="19802" y="277"/>
                    <a:pt x="17985" y="-103"/>
                    <a:pt x="16182" y="24"/>
                  </a:cubicBezTo>
                  <a:lnTo>
                    <a:pt x="13364" y="24"/>
                  </a:lnTo>
                  <a:cubicBezTo>
                    <a:pt x="11815" y="24"/>
                    <a:pt x="12379" y="24"/>
                    <a:pt x="11533" y="1714"/>
                  </a:cubicBezTo>
                </a:path>
              </a:pathLst>
            </a:custGeom>
            <a:grpFill/>
            <a:ln w="14071" cap="flat">
              <a:noFill/>
              <a:prstDash val="solid"/>
              <a:miter/>
            </a:ln>
          </p:spPr>
          <p:txBody>
            <a:bodyPr rtlCol="0" anchor="ctr"/>
            <a:lstStyle/>
            <a:p>
              <a:endParaRPr lang="en-GB" dirty="0"/>
            </a:p>
          </p:txBody>
        </p:sp>
        <p:sp>
          <p:nvSpPr>
            <p:cNvPr id="589" name="Freeform: Shape 588">
              <a:extLst>
                <a:ext uri="{FF2B5EF4-FFF2-40B4-BE49-F238E27FC236}">
                  <a16:creationId xmlns:a16="http://schemas.microsoft.com/office/drawing/2014/main" id="{10E1D63E-4D06-46DE-9E2A-E7465895ADF8}"/>
                </a:ext>
              </a:extLst>
            </p:cNvPr>
            <p:cNvSpPr/>
            <p:nvPr/>
          </p:nvSpPr>
          <p:spPr>
            <a:xfrm>
              <a:off x="10494641" y="3274960"/>
              <a:ext cx="23999" cy="13936"/>
            </a:xfrm>
            <a:custGeom>
              <a:avLst/>
              <a:gdLst>
                <a:gd name="connsiteX0" fmla="*/ 10688 w 23999"/>
                <a:gd name="connsiteY0" fmla="*/ 1195 h 13936"/>
                <a:gd name="connsiteX1" fmla="*/ 1673 w 23999"/>
                <a:gd name="connsiteY1" fmla="*/ 2604 h 13936"/>
                <a:gd name="connsiteX2" fmla="*/ 264 w 23999"/>
                <a:gd name="connsiteY2" fmla="*/ 5985 h 13936"/>
                <a:gd name="connsiteX3" fmla="*/ 264 w 23999"/>
                <a:gd name="connsiteY3" fmla="*/ 10351 h 13936"/>
                <a:gd name="connsiteX4" fmla="*/ 2518 w 23999"/>
                <a:gd name="connsiteY4" fmla="*/ 11478 h 13936"/>
                <a:gd name="connsiteX5" fmla="*/ 5335 w 23999"/>
                <a:gd name="connsiteY5" fmla="*/ 12183 h 13936"/>
                <a:gd name="connsiteX6" fmla="*/ 7448 w 23999"/>
                <a:gd name="connsiteY6" fmla="*/ 13450 h 13936"/>
                <a:gd name="connsiteX7" fmla="*/ 12238 w 23999"/>
                <a:gd name="connsiteY7" fmla="*/ 13450 h 13936"/>
                <a:gd name="connsiteX8" fmla="*/ 19985 w 23999"/>
                <a:gd name="connsiteY8" fmla="*/ 13450 h 13936"/>
                <a:gd name="connsiteX9" fmla="*/ 22661 w 23999"/>
                <a:gd name="connsiteY9" fmla="*/ 11760 h 13936"/>
                <a:gd name="connsiteX10" fmla="*/ 22661 w 23999"/>
                <a:gd name="connsiteY10" fmla="*/ 8943 h 13936"/>
                <a:gd name="connsiteX11" fmla="*/ 23788 w 23999"/>
                <a:gd name="connsiteY11" fmla="*/ 7252 h 13936"/>
                <a:gd name="connsiteX12" fmla="*/ 23788 w 23999"/>
                <a:gd name="connsiteY12" fmla="*/ 4858 h 13936"/>
                <a:gd name="connsiteX13" fmla="*/ 21394 w 23999"/>
                <a:gd name="connsiteY13" fmla="*/ 1477 h 13936"/>
                <a:gd name="connsiteX14" fmla="*/ 16182 w 23999"/>
                <a:gd name="connsiteY14" fmla="*/ 350 h 13936"/>
                <a:gd name="connsiteX15" fmla="*/ 13364 w 23999"/>
                <a:gd name="connsiteY15" fmla="*/ 350 h 13936"/>
                <a:gd name="connsiteX16" fmla="*/ 10688 w 23999"/>
                <a:gd name="connsiteY16" fmla="*/ 1195 h 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999" h="13936">
                  <a:moveTo>
                    <a:pt x="10688" y="1195"/>
                  </a:moveTo>
                  <a:cubicBezTo>
                    <a:pt x="7603" y="646"/>
                    <a:pt x="4433" y="1153"/>
                    <a:pt x="1673" y="2604"/>
                  </a:cubicBezTo>
                  <a:cubicBezTo>
                    <a:pt x="123" y="3590"/>
                    <a:pt x="546" y="4435"/>
                    <a:pt x="264" y="5985"/>
                  </a:cubicBezTo>
                  <a:cubicBezTo>
                    <a:pt x="-88" y="7421"/>
                    <a:pt x="-88" y="8915"/>
                    <a:pt x="264" y="10351"/>
                  </a:cubicBezTo>
                  <a:cubicBezTo>
                    <a:pt x="1250" y="10351"/>
                    <a:pt x="1673" y="11197"/>
                    <a:pt x="2518" y="11478"/>
                  </a:cubicBezTo>
                  <a:cubicBezTo>
                    <a:pt x="3448" y="11760"/>
                    <a:pt x="4391" y="11999"/>
                    <a:pt x="5335" y="12183"/>
                  </a:cubicBezTo>
                  <a:cubicBezTo>
                    <a:pt x="6181" y="12183"/>
                    <a:pt x="6462" y="13169"/>
                    <a:pt x="7448" y="13450"/>
                  </a:cubicBezTo>
                  <a:cubicBezTo>
                    <a:pt x="9040" y="13591"/>
                    <a:pt x="10646" y="13591"/>
                    <a:pt x="12238" y="13450"/>
                  </a:cubicBezTo>
                  <a:cubicBezTo>
                    <a:pt x="14773" y="14098"/>
                    <a:pt x="17449" y="14098"/>
                    <a:pt x="19985" y="13450"/>
                  </a:cubicBezTo>
                  <a:cubicBezTo>
                    <a:pt x="20957" y="13028"/>
                    <a:pt x="21859" y="12450"/>
                    <a:pt x="22661" y="11760"/>
                  </a:cubicBezTo>
                  <a:cubicBezTo>
                    <a:pt x="22661" y="11056"/>
                    <a:pt x="22661" y="9788"/>
                    <a:pt x="22661" y="8943"/>
                  </a:cubicBezTo>
                  <a:cubicBezTo>
                    <a:pt x="22661" y="8098"/>
                    <a:pt x="23506" y="8943"/>
                    <a:pt x="23788" y="7252"/>
                  </a:cubicBezTo>
                  <a:cubicBezTo>
                    <a:pt x="24070" y="6478"/>
                    <a:pt x="24070" y="5632"/>
                    <a:pt x="23788" y="4858"/>
                  </a:cubicBezTo>
                  <a:cubicBezTo>
                    <a:pt x="23436" y="3477"/>
                    <a:pt x="22577" y="2266"/>
                    <a:pt x="21394" y="1477"/>
                  </a:cubicBezTo>
                  <a:cubicBezTo>
                    <a:pt x="19802" y="604"/>
                    <a:pt x="17985" y="223"/>
                    <a:pt x="16182" y="350"/>
                  </a:cubicBezTo>
                  <a:lnTo>
                    <a:pt x="13364" y="350"/>
                  </a:lnTo>
                  <a:cubicBezTo>
                    <a:pt x="10970" y="-495"/>
                    <a:pt x="11533" y="350"/>
                    <a:pt x="10688" y="1195"/>
                  </a:cubicBezTo>
                  <a:close/>
                </a:path>
              </a:pathLst>
            </a:custGeom>
            <a:grpFill/>
            <a:ln w="14071" cap="flat">
              <a:noFill/>
              <a:prstDash val="solid"/>
              <a:miter/>
            </a:ln>
          </p:spPr>
          <p:txBody>
            <a:bodyPr rtlCol="0" anchor="ctr"/>
            <a:lstStyle/>
            <a:p>
              <a:endParaRPr lang="en-GB" dirty="0"/>
            </a:p>
          </p:txBody>
        </p:sp>
        <p:sp>
          <p:nvSpPr>
            <p:cNvPr id="590" name="Freeform: Shape 589">
              <a:extLst>
                <a:ext uri="{FF2B5EF4-FFF2-40B4-BE49-F238E27FC236}">
                  <a16:creationId xmlns:a16="http://schemas.microsoft.com/office/drawing/2014/main" id="{AEE20DB3-8FFE-433D-876E-10C83CAA71E9}"/>
                </a:ext>
              </a:extLst>
            </p:cNvPr>
            <p:cNvSpPr/>
            <p:nvPr/>
          </p:nvSpPr>
          <p:spPr>
            <a:xfrm>
              <a:off x="10557516" y="3232523"/>
              <a:ext cx="93044" cy="61517"/>
            </a:xfrm>
            <a:custGeom>
              <a:avLst/>
              <a:gdLst>
                <a:gd name="connsiteX0" fmla="*/ 85015 w 93044"/>
                <a:gd name="connsiteY0" fmla="*/ 528 h 61517"/>
                <a:gd name="connsiteX1" fmla="*/ 68534 w 93044"/>
                <a:gd name="connsiteY1" fmla="*/ 528 h 61517"/>
                <a:gd name="connsiteX2" fmla="*/ 58392 w 93044"/>
                <a:gd name="connsiteY2" fmla="*/ 6867 h 61517"/>
                <a:gd name="connsiteX3" fmla="*/ 45995 w 93044"/>
                <a:gd name="connsiteY3" fmla="*/ 10952 h 61517"/>
                <a:gd name="connsiteX4" fmla="*/ 38530 w 93044"/>
                <a:gd name="connsiteY4" fmla="*/ 19967 h 61517"/>
                <a:gd name="connsiteX5" fmla="*/ 28247 w 93044"/>
                <a:gd name="connsiteY5" fmla="*/ 26024 h 61517"/>
                <a:gd name="connsiteX6" fmla="*/ 22190 w 93044"/>
                <a:gd name="connsiteY6" fmla="*/ 28138 h 61517"/>
                <a:gd name="connsiteX7" fmla="*/ 13597 w 93044"/>
                <a:gd name="connsiteY7" fmla="*/ 29969 h 61517"/>
                <a:gd name="connsiteX8" fmla="*/ 10639 w 93044"/>
                <a:gd name="connsiteY8" fmla="*/ 35603 h 61517"/>
                <a:gd name="connsiteX9" fmla="*/ 4864 w 93044"/>
                <a:gd name="connsiteY9" fmla="*/ 41801 h 61517"/>
                <a:gd name="connsiteX10" fmla="*/ 74 w 93044"/>
                <a:gd name="connsiteY10" fmla="*/ 55887 h 61517"/>
                <a:gd name="connsiteX11" fmla="*/ 8949 w 93044"/>
                <a:gd name="connsiteY11" fmla="*/ 59409 h 61517"/>
                <a:gd name="connsiteX12" fmla="*/ 22049 w 93044"/>
                <a:gd name="connsiteY12" fmla="*/ 48281 h 61517"/>
                <a:gd name="connsiteX13" fmla="*/ 37262 w 93044"/>
                <a:gd name="connsiteY13" fmla="*/ 42928 h 61517"/>
                <a:gd name="connsiteX14" fmla="*/ 43883 w 93044"/>
                <a:gd name="connsiteY14" fmla="*/ 39266 h 61517"/>
                <a:gd name="connsiteX15" fmla="*/ 51630 w 93044"/>
                <a:gd name="connsiteY15" fmla="*/ 39266 h 61517"/>
                <a:gd name="connsiteX16" fmla="*/ 60364 w 93044"/>
                <a:gd name="connsiteY16" fmla="*/ 29546 h 61517"/>
                <a:gd name="connsiteX17" fmla="*/ 68816 w 93044"/>
                <a:gd name="connsiteY17" fmla="*/ 26165 h 61517"/>
                <a:gd name="connsiteX18" fmla="*/ 73323 w 93044"/>
                <a:gd name="connsiteY18" fmla="*/ 22644 h 61517"/>
                <a:gd name="connsiteX19" fmla="*/ 85015 w 93044"/>
                <a:gd name="connsiteY19" fmla="*/ 17995 h 61517"/>
                <a:gd name="connsiteX20" fmla="*/ 93044 w 93044"/>
                <a:gd name="connsiteY20" fmla="*/ 7571 h 61517"/>
                <a:gd name="connsiteX21" fmla="*/ 85437 w 93044"/>
                <a:gd name="connsiteY21" fmla="*/ 6585 h 61517"/>
                <a:gd name="connsiteX22" fmla="*/ 85437 w 93044"/>
                <a:gd name="connsiteY22" fmla="*/ 1514 h 6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44" h="61517">
                  <a:moveTo>
                    <a:pt x="85015" y="528"/>
                  </a:moveTo>
                  <a:cubicBezTo>
                    <a:pt x="79549" y="-176"/>
                    <a:pt x="73999" y="-176"/>
                    <a:pt x="68534" y="528"/>
                  </a:cubicBezTo>
                  <a:cubicBezTo>
                    <a:pt x="64731" y="1655"/>
                    <a:pt x="62195" y="5177"/>
                    <a:pt x="58392" y="6867"/>
                  </a:cubicBezTo>
                  <a:cubicBezTo>
                    <a:pt x="54137" y="7797"/>
                    <a:pt x="49982" y="9177"/>
                    <a:pt x="45995" y="10952"/>
                  </a:cubicBezTo>
                  <a:cubicBezTo>
                    <a:pt x="42474" y="13206"/>
                    <a:pt x="40925" y="17573"/>
                    <a:pt x="38530" y="19967"/>
                  </a:cubicBezTo>
                  <a:cubicBezTo>
                    <a:pt x="35501" y="22602"/>
                    <a:pt x="32022" y="24658"/>
                    <a:pt x="28247" y="26024"/>
                  </a:cubicBezTo>
                  <a:cubicBezTo>
                    <a:pt x="26331" y="26996"/>
                    <a:pt x="24289" y="27715"/>
                    <a:pt x="22190" y="28138"/>
                  </a:cubicBezTo>
                  <a:cubicBezTo>
                    <a:pt x="19091" y="28138"/>
                    <a:pt x="16415" y="28138"/>
                    <a:pt x="13597" y="29969"/>
                  </a:cubicBezTo>
                  <a:cubicBezTo>
                    <a:pt x="10780" y="31800"/>
                    <a:pt x="12470" y="33068"/>
                    <a:pt x="10639" y="35603"/>
                  </a:cubicBezTo>
                  <a:cubicBezTo>
                    <a:pt x="8808" y="38139"/>
                    <a:pt x="6554" y="39125"/>
                    <a:pt x="4864" y="41801"/>
                  </a:cubicBezTo>
                  <a:cubicBezTo>
                    <a:pt x="1342" y="45604"/>
                    <a:pt x="-391" y="50732"/>
                    <a:pt x="74" y="55887"/>
                  </a:cubicBezTo>
                  <a:cubicBezTo>
                    <a:pt x="1201" y="62649"/>
                    <a:pt x="3173" y="62649"/>
                    <a:pt x="8949" y="59409"/>
                  </a:cubicBezTo>
                  <a:cubicBezTo>
                    <a:pt x="14724" y="56169"/>
                    <a:pt x="16274" y="50957"/>
                    <a:pt x="22049" y="48281"/>
                  </a:cubicBezTo>
                  <a:cubicBezTo>
                    <a:pt x="27824" y="45604"/>
                    <a:pt x="32473" y="45323"/>
                    <a:pt x="37262" y="42928"/>
                  </a:cubicBezTo>
                  <a:cubicBezTo>
                    <a:pt x="39305" y="41435"/>
                    <a:pt x="41530" y="40209"/>
                    <a:pt x="43883" y="39266"/>
                  </a:cubicBezTo>
                  <a:cubicBezTo>
                    <a:pt x="46559" y="39266"/>
                    <a:pt x="49235" y="40533"/>
                    <a:pt x="51630" y="39266"/>
                  </a:cubicBezTo>
                  <a:cubicBezTo>
                    <a:pt x="54025" y="37998"/>
                    <a:pt x="55011" y="32363"/>
                    <a:pt x="60364" y="29546"/>
                  </a:cubicBezTo>
                  <a:cubicBezTo>
                    <a:pt x="63040" y="28278"/>
                    <a:pt x="66280" y="27574"/>
                    <a:pt x="68816" y="26165"/>
                  </a:cubicBezTo>
                  <a:cubicBezTo>
                    <a:pt x="71351" y="24757"/>
                    <a:pt x="71774" y="23489"/>
                    <a:pt x="73323" y="22644"/>
                  </a:cubicBezTo>
                  <a:cubicBezTo>
                    <a:pt x="77267" y="20672"/>
                    <a:pt x="81211" y="20249"/>
                    <a:pt x="85015" y="17995"/>
                  </a:cubicBezTo>
                  <a:cubicBezTo>
                    <a:pt x="88846" y="15587"/>
                    <a:pt x="91692" y="11896"/>
                    <a:pt x="93044" y="7571"/>
                  </a:cubicBezTo>
                  <a:lnTo>
                    <a:pt x="85437" y="6585"/>
                  </a:lnTo>
                  <a:cubicBezTo>
                    <a:pt x="84874" y="4937"/>
                    <a:pt x="84874" y="3162"/>
                    <a:pt x="85437" y="1514"/>
                  </a:cubicBezTo>
                </a:path>
              </a:pathLst>
            </a:custGeom>
            <a:grpFill/>
            <a:ln w="14071" cap="flat">
              <a:noFill/>
              <a:prstDash val="solid"/>
              <a:miter/>
            </a:ln>
          </p:spPr>
          <p:txBody>
            <a:bodyPr rtlCol="0" anchor="ctr"/>
            <a:lstStyle/>
            <a:p>
              <a:endParaRPr lang="en-GB" dirty="0"/>
            </a:p>
          </p:txBody>
        </p:sp>
        <p:sp>
          <p:nvSpPr>
            <p:cNvPr id="591" name="Freeform: Shape 590">
              <a:extLst>
                <a:ext uri="{FF2B5EF4-FFF2-40B4-BE49-F238E27FC236}">
                  <a16:creationId xmlns:a16="http://schemas.microsoft.com/office/drawing/2014/main" id="{FC8C4778-1029-430B-A884-1859B3DAFF2A}"/>
                </a:ext>
              </a:extLst>
            </p:cNvPr>
            <p:cNvSpPr/>
            <p:nvPr/>
          </p:nvSpPr>
          <p:spPr>
            <a:xfrm>
              <a:off x="10557516" y="3232523"/>
              <a:ext cx="93044" cy="61517"/>
            </a:xfrm>
            <a:custGeom>
              <a:avLst/>
              <a:gdLst>
                <a:gd name="connsiteX0" fmla="*/ 85015 w 93044"/>
                <a:gd name="connsiteY0" fmla="*/ 528 h 61517"/>
                <a:gd name="connsiteX1" fmla="*/ 68534 w 93044"/>
                <a:gd name="connsiteY1" fmla="*/ 528 h 61517"/>
                <a:gd name="connsiteX2" fmla="*/ 58392 w 93044"/>
                <a:gd name="connsiteY2" fmla="*/ 6867 h 61517"/>
                <a:gd name="connsiteX3" fmla="*/ 45995 w 93044"/>
                <a:gd name="connsiteY3" fmla="*/ 10952 h 61517"/>
                <a:gd name="connsiteX4" fmla="*/ 38530 w 93044"/>
                <a:gd name="connsiteY4" fmla="*/ 19967 h 61517"/>
                <a:gd name="connsiteX5" fmla="*/ 28247 w 93044"/>
                <a:gd name="connsiteY5" fmla="*/ 26024 h 61517"/>
                <a:gd name="connsiteX6" fmla="*/ 22190 w 93044"/>
                <a:gd name="connsiteY6" fmla="*/ 28138 h 61517"/>
                <a:gd name="connsiteX7" fmla="*/ 13597 w 93044"/>
                <a:gd name="connsiteY7" fmla="*/ 29969 h 61517"/>
                <a:gd name="connsiteX8" fmla="*/ 10639 w 93044"/>
                <a:gd name="connsiteY8" fmla="*/ 35603 h 61517"/>
                <a:gd name="connsiteX9" fmla="*/ 4864 w 93044"/>
                <a:gd name="connsiteY9" fmla="*/ 41801 h 61517"/>
                <a:gd name="connsiteX10" fmla="*/ 74 w 93044"/>
                <a:gd name="connsiteY10" fmla="*/ 55887 h 61517"/>
                <a:gd name="connsiteX11" fmla="*/ 8949 w 93044"/>
                <a:gd name="connsiteY11" fmla="*/ 59409 h 61517"/>
                <a:gd name="connsiteX12" fmla="*/ 22049 w 93044"/>
                <a:gd name="connsiteY12" fmla="*/ 48281 h 61517"/>
                <a:gd name="connsiteX13" fmla="*/ 37262 w 93044"/>
                <a:gd name="connsiteY13" fmla="*/ 42928 h 61517"/>
                <a:gd name="connsiteX14" fmla="*/ 43883 w 93044"/>
                <a:gd name="connsiteY14" fmla="*/ 39266 h 61517"/>
                <a:gd name="connsiteX15" fmla="*/ 51630 w 93044"/>
                <a:gd name="connsiteY15" fmla="*/ 39266 h 61517"/>
                <a:gd name="connsiteX16" fmla="*/ 60364 w 93044"/>
                <a:gd name="connsiteY16" fmla="*/ 29546 h 61517"/>
                <a:gd name="connsiteX17" fmla="*/ 68816 w 93044"/>
                <a:gd name="connsiteY17" fmla="*/ 26165 h 61517"/>
                <a:gd name="connsiteX18" fmla="*/ 73323 w 93044"/>
                <a:gd name="connsiteY18" fmla="*/ 22644 h 61517"/>
                <a:gd name="connsiteX19" fmla="*/ 85015 w 93044"/>
                <a:gd name="connsiteY19" fmla="*/ 17995 h 61517"/>
                <a:gd name="connsiteX20" fmla="*/ 93044 w 93044"/>
                <a:gd name="connsiteY20" fmla="*/ 7571 h 61517"/>
                <a:gd name="connsiteX21" fmla="*/ 85437 w 93044"/>
                <a:gd name="connsiteY21" fmla="*/ 6585 h 61517"/>
                <a:gd name="connsiteX22" fmla="*/ 85015 w 93044"/>
                <a:gd name="connsiteY22" fmla="*/ 528 h 6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044" h="61517">
                  <a:moveTo>
                    <a:pt x="85015" y="528"/>
                  </a:moveTo>
                  <a:cubicBezTo>
                    <a:pt x="79549" y="-176"/>
                    <a:pt x="73999" y="-176"/>
                    <a:pt x="68534" y="528"/>
                  </a:cubicBezTo>
                  <a:cubicBezTo>
                    <a:pt x="64731" y="1655"/>
                    <a:pt x="62195" y="5177"/>
                    <a:pt x="58392" y="6867"/>
                  </a:cubicBezTo>
                  <a:cubicBezTo>
                    <a:pt x="54137" y="7797"/>
                    <a:pt x="49982" y="9177"/>
                    <a:pt x="45995" y="10952"/>
                  </a:cubicBezTo>
                  <a:cubicBezTo>
                    <a:pt x="42474" y="13206"/>
                    <a:pt x="40925" y="17573"/>
                    <a:pt x="38530" y="19967"/>
                  </a:cubicBezTo>
                  <a:cubicBezTo>
                    <a:pt x="35501" y="22602"/>
                    <a:pt x="32022" y="24658"/>
                    <a:pt x="28247" y="26024"/>
                  </a:cubicBezTo>
                  <a:cubicBezTo>
                    <a:pt x="26331" y="26996"/>
                    <a:pt x="24289" y="27715"/>
                    <a:pt x="22190" y="28138"/>
                  </a:cubicBezTo>
                  <a:cubicBezTo>
                    <a:pt x="19091" y="28138"/>
                    <a:pt x="16415" y="28138"/>
                    <a:pt x="13597" y="29969"/>
                  </a:cubicBezTo>
                  <a:cubicBezTo>
                    <a:pt x="10780" y="31800"/>
                    <a:pt x="12470" y="33068"/>
                    <a:pt x="10639" y="35603"/>
                  </a:cubicBezTo>
                  <a:cubicBezTo>
                    <a:pt x="8808" y="38139"/>
                    <a:pt x="6554" y="39125"/>
                    <a:pt x="4864" y="41801"/>
                  </a:cubicBezTo>
                  <a:cubicBezTo>
                    <a:pt x="1342" y="45604"/>
                    <a:pt x="-391" y="50732"/>
                    <a:pt x="74" y="55887"/>
                  </a:cubicBezTo>
                  <a:cubicBezTo>
                    <a:pt x="1201" y="62649"/>
                    <a:pt x="3173" y="62649"/>
                    <a:pt x="8949" y="59409"/>
                  </a:cubicBezTo>
                  <a:cubicBezTo>
                    <a:pt x="14724" y="56169"/>
                    <a:pt x="16274" y="50957"/>
                    <a:pt x="22049" y="48281"/>
                  </a:cubicBezTo>
                  <a:cubicBezTo>
                    <a:pt x="27824" y="45604"/>
                    <a:pt x="32473" y="45323"/>
                    <a:pt x="37262" y="42928"/>
                  </a:cubicBezTo>
                  <a:cubicBezTo>
                    <a:pt x="39305" y="41435"/>
                    <a:pt x="41530" y="40209"/>
                    <a:pt x="43883" y="39266"/>
                  </a:cubicBezTo>
                  <a:cubicBezTo>
                    <a:pt x="46559" y="39266"/>
                    <a:pt x="49235" y="40533"/>
                    <a:pt x="51630" y="39266"/>
                  </a:cubicBezTo>
                  <a:cubicBezTo>
                    <a:pt x="54025" y="37998"/>
                    <a:pt x="55011" y="32363"/>
                    <a:pt x="60364" y="29546"/>
                  </a:cubicBezTo>
                  <a:cubicBezTo>
                    <a:pt x="63040" y="28278"/>
                    <a:pt x="66280" y="27574"/>
                    <a:pt x="68816" y="26165"/>
                  </a:cubicBezTo>
                  <a:cubicBezTo>
                    <a:pt x="71351" y="24757"/>
                    <a:pt x="71774" y="23489"/>
                    <a:pt x="73323" y="22644"/>
                  </a:cubicBezTo>
                  <a:cubicBezTo>
                    <a:pt x="77267" y="20672"/>
                    <a:pt x="81211" y="20249"/>
                    <a:pt x="85015" y="17995"/>
                  </a:cubicBezTo>
                  <a:cubicBezTo>
                    <a:pt x="88846" y="15587"/>
                    <a:pt x="91692" y="11896"/>
                    <a:pt x="93044" y="7571"/>
                  </a:cubicBezTo>
                  <a:lnTo>
                    <a:pt x="85437" y="6585"/>
                  </a:lnTo>
                  <a:cubicBezTo>
                    <a:pt x="84493" y="4698"/>
                    <a:pt x="84339" y="2529"/>
                    <a:pt x="85015" y="528"/>
                  </a:cubicBezTo>
                  <a:close/>
                </a:path>
              </a:pathLst>
            </a:custGeom>
            <a:grpFill/>
            <a:ln w="14071" cap="flat">
              <a:noFill/>
              <a:prstDash val="solid"/>
              <a:miter/>
            </a:ln>
          </p:spPr>
          <p:txBody>
            <a:bodyPr rtlCol="0" anchor="ctr"/>
            <a:lstStyle/>
            <a:p>
              <a:endParaRPr lang="en-GB" dirty="0"/>
            </a:p>
          </p:txBody>
        </p:sp>
        <p:sp>
          <p:nvSpPr>
            <p:cNvPr id="592" name="Freeform: Shape 591">
              <a:extLst>
                <a:ext uri="{FF2B5EF4-FFF2-40B4-BE49-F238E27FC236}">
                  <a16:creationId xmlns:a16="http://schemas.microsoft.com/office/drawing/2014/main" id="{4957539E-CF43-4865-8C2C-677D4AAC1235}"/>
                </a:ext>
              </a:extLst>
            </p:cNvPr>
            <p:cNvSpPr/>
            <p:nvPr/>
          </p:nvSpPr>
          <p:spPr>
            <a:xfrm>
              <a:off x="10455795" y="3035006"/>
              <a:ext cx="136493" cy="156491"/>
            </a:xfrm>
            <a:custGeom>
              <a:avLst/>
              <a:gdLst>
                <a:gd name="connsiteX0" fmla="*/ 121093 w 136493"/>
                <a:gd name="connsiteY0" fmla="*/ 6049 h 156491"/>
                <a:gd name="connsiteX1" fmla="*/ 112782 w 136493"/>
                <a:gd name="connsiteY1" fmla="*/ 14219 h 156491"/>
                <a:gd name="connsiteX2" fmla="*/ 101231 w 136493"/>
                <a:gd name="connsiteY2" fmla="*/ 19149 h 156491"/>
                <a:gd name="connsiteX3" fmla="*/ 68973 w 136493"/>
                <a:gd name="connsiteY3" fmla="*/ 19149 h 156491"/>
                <a:gd name="connsiteX4" fmla="*/ 60662 w 136493"/>
                <a:gd name="connsiteY4" fmla="*/ 19149 h 156491"/>
                <a:gd name="connsiteX5" fmla="*/ 55450 w 136493"/>
                <a:gd name="connsiteY5" fmla="*/ 16191 h 156491"/>
                <a:gd name="connsiteX6" fmla="*/ 38688 w 136493"/>
                <a:gd name="connsiteY6" fmla="*/ 16191 h 156491"/>
                <a:gd name="connsiteX7" fmla="*/ 33194 w 136493"/>
                <a:gd name="connsiteY7" fmla="*/ 27460 h 156491"/>
                <a:gd name="connsiteX8" fmla="*/ 49393 w 136493"/>
                <a:gd name="connsiteY8" fmla="*/ 30559 h 156491"/>
                <a:gd name="connsiteX9" fmla="*/ 50379 w 136493"/>
                <a:gd name="connsiteY9" fmla="*/ 35066 h 156491"/>
                <a:gd name="connsiteX10" fmla="*/ 51929 w 136493"/>
                <a:gd name="connsiteY10" fmla="*/ 45913 h 156491"/>
                <a:gd name="connsiteX11" fmla="*/ 27841 w 136493"/>
                <a:gd name="connsiteY11" fmla="*/ 45913 h 156491"/>
                <a:gd name="connsiteX12" fmla="*/ 21784 w 136493"/>
                <a:gd name="connsiteY12" fmla="*/ 41124 h 156491"/>
                <a:gd name="connsiteX13" fmla="*/ 16290 w 136493"/>
                <a:gd name="connsiteY13" fmla="*/ 32813 h 156491"/>
                <a:gd name="connsiteX14" fmla="*/ 8120 w 136493"/>
                <a:gd name="connsiteY14" fmla="*/ 27319 h 156491"/>
                <a:gd name="connsiteX15" fmla="*/ 514 w 136493"/>
                <a:gd name="connsiteY15" fmla="*/ 32108 h 156491"/>
                <a:gd name="connsiteX16" fmla="*/ 8120 w 136493"/>
                <a:gd name="connsiteY16" fmla="*/ 49294 h 156491"/>
                <a:gd name="connsiteX17" fmla="*/ 8120 w 136493"/>
                <a:gd name="connsiteY17" fmla="*/ 70423 h 156491"/>
                <a:gd name="connsiteX18" fmla="*/ 3472 w 136493"/>
                <a:gd name="connsiteY18" fmla="*/ 90426 h 156491"/>
                <a:gd name="connsiteX19" fmla="*/ 2627 w 136493"/>
                <a:gd name="connsiteY19" fmla="*/ 98032 h 156491"/>
                <a:gd name="connsiteX20" fmla="*/ 13332 w 136493"/>
                <a:gd name="connsiteY20" fmla="*/ 100991 h 156491"/>
                <a:gd name="connsiteX21" fmla="*/ 19108 w 136493"/>
                <a:gd name="connsiteY21" fmla="*/ 115077 h 156491"/>
                <a:gd name="connsiteX22" fmla="*/ 24601 w 136493"/>
                <a:gd name="connsiteY22" fmla="*/ 131417 h 156491"/>
                <a:gd name="connsiteX23" fmla="*/ 24601 w 136493"/>
                <a:gd name="connsiteY23" fmla="*/ 153533 h 156491"/>
                <a:gd name="connsiteX24" fmla="*/ 32631 w 136493"/>
                <a:gd name="connsiteY24" fmla="*/ 153533 h 156491"/>
                <a:gd name="connsiteX25" fmla="*/ 32631 w 136493"/>
                <a:gd name="connsiteY25" fmla="*/ 142404 h 156491"/>
                <a:gd name="connsiteX26" fmla="*/ 32631 w 136493"/>
                <a:gd name="connsiteY26" fmla="*/ 123810 h 156491"/>
                <a:gd name="connsiteX27" fmla="*/ 34743 w 136493"/>
                <a:gd name="connsiteY27" fmla="*/ 115077 h 156491"/>
                <a:gd name="connsiteX28" fmla="*/ 32631 w 136493"/>
                <a:gd name="connsiteY28" fmla="*/ 106202 h 156491"/>
                <a:gd name="connsiteX29" fmla="*/ 28545 w 136493"/>
                <a:gd name="connsiteY29" fmla="*/ 99300 h 156491"/>
                <a:gd name="connsiteX30" fmla="*/ 26010 w 136493"/>
                <a:gd name="connsiteY30" fmla="*/ 90989 h 156491"/>
                <a:gd name="connsiteX31" fmla="*/ 26010 w 136493"/>
                <a:gd name="connsiteY31" fmla="*/ 84650 h 156491"/>
                <a:gd name="connsiteX32" fmla="*/ 32067 w 136493"/>
                <a:gd name="connsiteY32" fmla="*/ 90003 h 156491"/>
                <a:gd name="connsiteX33" fmla="*/ 42914 w 136493"/>
                <a:gd name="connsiteY33" fmla="*/ 100991 h 156491"/>
                <a:gd name="connsiteX34" fmla="*/ 57000 w 136493"/>
                <a:gd name="connsiteY34" fmla="*/ 106625 h 156491"/>
                <a:gd name="connsiteX35" fmla="*/ 57000 w 136493"/>
                <a:gd name="connsiteY35" fmla="*/ 117190 h 156491"/>
                <a:gd name="connsiteX36" fmla="*/ 61930 w 136493"/>
                <a:gd name="connsiteY36" fmla="*/ 123247 h 156491"/>
                <a:gd name="connsiteX37" fmla="*/ 69959 w 136493"/>
                <a:gd name="connsiteY37" fmla="*/ 137333 h 156491"/>
                <a:gd name="connsiteX38" fmla="*/ 81510 w 136493"/>
                <a:gd name="connsiteY38" fmla="*/ 126769 h 156491"/>
                <a:gd name="connsiteX39" fmla="*/ 96864 w 136493"/>
                <a:gd name="connsiteY39" fmla="*/ 117472 h 156491"/>
                <a:gd name="connsiteX40" fmla="*/ 94751 w 136493"/>
                <a:gd name="connsiteY40" fmla="*/ 107048 h 156491"/>
                <a:gd name="connsiteX41" fmla="*/ 84327 w 136493"/>
                <a:gd name="connsiteY41" fmla="*/ 103808 h 156491"/>
                <a:gd name="connsiteX42" fmla="*/ 80524 w 136493"/>
                <a:gd name="connsiteY42" fmla="*/ 96624 h 156491"/>
                <a:gd name="connsiteX43" fmla="*/ 72072 w 136493"/>
                <a:gd name="connsiteY43" fmla="*/ 91412 h 156491"/>
                <a:gd name="connsiteX44" fmla="*/ 64466 w 136493"/>
                <a:gd name="connsiteY44" fmla="*/ 71409 h 156491"/>
                <a:gd name="connsiteX45" fmla="*/ 70100 w 136493"/>
                <a:gd name="connsiteY45" fmla="*/ 66057 h 156491"/>
                <a:gd name="connsiteX46" fmla="*/ 72636 w 136493"/>
                <a:gd name="connsiteY46" fmla="*/ 54928 h 156491"/>
                <a:gd name="connsiteX47" fmla="*/ 78975 w 136493"/>
                <a:gd name="connsiteY47" fmla="*/ 47603 h 156491"/>
                <a:gd name="connsiteX48" fmla="*/ 84327 w 136493"/>
                <a:gd name="connsiteY48" fmla="*/ 39152 h 156491"/>
                <a:gd name="connsiteX49" fmla="*/ 105598 w 136493"/>
                <a:gd name="connsiteY49" fmla="*/ 41405 h 156491"/>
                <a:gd name="connsiteX50" fmla="*/ 122642 w 136493"/>
                <a:gd name="connsiteY50" fmla="*/ 30841 h 156491"/>
                <a:gd name="connsiteX51" fmla="*/ 133066 w 136493"/>
                <a:gd name="connsiteY51" fmla="*/ 27742 h 156491"/>
                <a:gd name="connsiteX52" fmla="*/ 135743 w 136493"/>
                <a:gd name="connsiteY52" fmla="*/ 13655 h 156491"/>
                <a:gd name="connsiteX53" fmla="*/ 135743 w 136493"/>
                <a:gd name="connsiteY53" fmla="*/ 414 h 156491"/>
                <a:gd name="connsiteX54" fmla="*/ 119684 w 136493"/>
                <a:gd name="connsiteY54" fmla="*/ 5485 h 156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6493" h="156491">
                  <a:moveTo>
                    <a:pt x="121093" y="6049"/>
                  </a:moveTo>
                  <a:cubicBezTo>
                    <a:pt x="123065" y="13233"/>
                    <a:pt x="116585" y="12528"/>
                    <a:pt x="112782" y="14219"/>
                  </a:cubicBezTo>
                  <a:cubicBezTo>
                    <a:pt x="109049" y="16134"/>
                    <a:pt x="105189" y="17783"/>
                    <a:pt x="101231" y="19149"/>
                  </a:cubicBezTo>
                  <a:cubicBezTo>
                    <a:pt x="90497" y="20135"/>
                    <a:pt x="79707" y="20135"/>
                    <a:pt x="68973" y="19149"/>
                  </a:cubicBezTo>
                  <a:cubicBezTo>
                    <a:pt x="66212" y="19431"/>
                    <a:pt x="63423" y="19431"/>
                    <a:pt x="60662" y="19149"/>
                  </a:cubicBezTo>
                  <a:cubicBezTo>
                    <a:pt x="58127" y="19149"/>
                    <a:pt x="57986" y="16754"/>
                    <a:pt x="55450" y="16191"/>
                  </a:cubicBezTo>
                  <a:cubicBezTo>
                    <a:pt x="49900" y="15275"/>
                    <a:pt x="44238" y="15275"/>
                    <a:pt x="38688" y="16191"/>
                  </a:cubicBezTo>
                  <a:cubicBezTo>
                    <a:pt x="36434" y="17177"/>
                    <a:pt x="32067" y="24361"/>
                    <a:pt x="33194" y="27460"/>
                  </a:cubicBezTo>
                  <a:cubicBezTo>
                    <a:pt x="34884" y="32954"/>
                    <a:pt x="44745" y="29150"/>
                    <a:pt x="49393" y="30559"/>
                  </a:cubicBezTo>
                  <a:cubicBezTo>
                    <a:pt x="49633" y="32080"/>
                    <a:pt x="49971" y="33587"/>
                    <a:pt x="50379" y="35066"/>
                  </a:cubicBezTo>
                  <a:cubicBezTo>
                    <a:pt x="59113" y="35912"/>
                    <a:pt x="60240" y="43659"/>
                    <a:pt x="51929" y="45913"/>
                  </a:cubicBezTo>
                  <a:cubicBezTo>
                    <a:pt x="43956" y="47322"/>
                    <a:pt x="35814" y="47322"/>
                    <a:pt x="27841" y="45913"/>
                  </a:cubicBezTo>
                  <a:cubicBezTo>
                    <a:pt x="22207" y="45068"/>
                    <a:pt x="24320" y="45913"/>
                    <a:pt x="21784" y="41124"/>
                  </a:cubicBezTo>
                  <a:cubicBezTo>
                    <a:pt x="20389" y="38095"/>
                    <a:pt x="18530" y="35292"/>
                    <a:pt x="16290" y="32813"/>
                  </a:cubicBezTo>
                  <a:cubicBezTo>
                    <a:pt x="13980" y="30432"/>
                    <a:pt x="11191" y="28559"/>
                    <a:pt x="8120" y="27319"/>
                  </a:cubicBezTo>
                  <a:cubicBezTo>
                    <a:pt x="1922" y="25629"/>
                    <a:pt x="1359" y="26333"/>
                    <a:pt x="514" y="32108"/>
                  </a:cubicBezTo>
                  <a:cubicBezTo>
                    <a:pt x="-895" y="41124"/>
                    <a:pt x="2768" y="43237"/>
                    <a:pt x="8120" y="49294"/>
                  </a:cubicBezTo>
                  <a:cubicBezTo>
                    <a:pt x="12557" y="55647"/>
                    <a:pt x="12557" y="64070"/>
                    <a:pt x="8120" y="70423"/>
                  </a:cubicBezTo>
                  <a:cubicBezTo>
                    <a:pt x="5444" y="76621"/>
                    <a:pt x="6852" y="84510"/>
                    <a:pt x="3472" y="90426"/>
                  </a:cubicBezTo>
                  <a:cubicBezTo>
                    <a:pt x="91" y="96342"/>
                    <a:pt x="-1881" y="93807"/>
                    <a:pt x="2627" y="98032"/>
                  </a:cubicBezTo>
                  <a:cubicBezTo>
                    <a:pt x="5782" y="100145"/>
                    <a:pt x="9543" y="101188"/>
                    <a:pt x="13332" y="100991"/>
                  </a:cubicBezTo>
                  <a:cubicBezTo>
                    <a:pt x="13614" y="106202"/>
                    <a:pt x="15642" y="111175"/>
                    <a:pt x="19108" y="115077"/>
                  </a:cubicBezTo>
                  <a:cubicBezTo>
                    <a:pt x="23179" y="119500"/>
                    <a:pt x="25179" y="125430"/>
                    <a:pt x="24601" y="131417"/>
                  </a:cubicBezTo>
                  <a:cubicBezTo>
                    <a:pt x="23545" y="138756"/>
                    <a:pt x="23545" y="146194"/>
                    <a:pt x="24601" y="153533"/>
                  </a:cubicBezTo>
                  <a:cubicBezTo>
                    <a:pt x="26151" y="157336"/>
                    <a:pt x="30095" y="157618"/>
                    <a:pt x="32631" y="153533"/>
                  </a:cubicBezTo>
                  <a:cubicBezTo>
                    <a:pt x="35166" y="149448"/>
                    <a:pt x="32631" y="145362"/>
                    <a:pt x="32631" y="142404"/>
                  </a:cubicBezTo>
                  <a:cubicBezTo>
                    <a:pt x="31926" y="136220"/>
                    <a:pt x="31926" y="129994"/>
                    <a:pt x="32631" y="123810"/>
                  </a:cubicBezTo>
                  <a:cubicBezTo>
                    <a:pt x="33715" y="121007"/>
                    <a:pt x="34419" y="118063"/>
                    <a:pt x="34743" y="115077"/>
                  </a:cubicBezTo>
                  <a:cubicBezTo>
                    <a:pt x="34884" y="111978"/>
                    <a:pt x="34152" y="108907"/>
                    <a:pt x="32631" y="106202"/>
                  </a:cubicBezTo>
                  <a:cubicBezTo>
                    <a:pt x="31503" y="103385"/>
                    <a:pt x="29813" y="101836"/>
                    <a:pt x="28545" y="99300"/>
                  </a:cubicBezTo>
                  <a:cubicBezTo>
                    <a:pt x="27236" y="96694"/>
                    <a:pt x="26390" y="93877"/>
                    <a:pt x="26010" y="90989"/>
                  </a:cubicBezTo>
                  <a:cubicBezTo>
                    <a:pt x="25306" y="88031"/>
                    <a:pt x="20798" y="86763"/>
                    <a:pt x="26010" y="84650"/>
                  </a:cubicBezTo>
                  <a:cubicBezTo>
                    <a:pt x="31222" y="82538"/>
                    <a:pt x="32349" y="86341"/>
                    <a:pt x="32067" y="90003"/>
                  </a:cubicBezTo>
                  <a:cubicBezTo>
                    <a:pt x="40519" y="90989"/>
                    <a:pt x="42068" y="92257"/>
                    <a:pt x="42914" y="100991"/>
                  </a:cubicBezTo>
                  <a:cubicBezTo>
                    <a:pt x="47280" y="100991"/>
                    <a:pt x="54605" y="102399"/>
                    <a:pt x="57000" y="106625"/>
                  </a:cubicBezTo>
                  <a:cubicBezTo>
                    <a:pt x="59394" y="110851"/>
                    <a:pt x="55450" y="113809"/>
                    <a:pt x="57000" y="117190"/>
                  </a:cubicBezTo>
                  <a:cubicBezTo>
                    <a:pt x="58549" y="120571"/>
                    <a:pt x="60662" y="120711"/>
                    <a:pt x="61930" y="123247"/>
                  </a:cubicBezTo>
                  <a:cubicBezTo>
                    <a:pt x="64466" y="127896"/>
                    <a:pt x="63198" y="134939"/>
                    <a:pt x="69959" y="137333"/>
                  </a:cubicBezTo>
                  <a:cubicBezTo>
                    <a:pt x="76721" y="139728"/>
                    <a:pt x="81228" y="132967"/>
                    <a:pt x="81510" y="126769"/>
                  </a:cubicBezTo>
                  <a:cubicBezTo>
                    <a:pt x="87821" y="126290"/>
                    <a:pt x="93512" y="122838"/>
                    <a:pt x="96864" y="117472"/>
                  </a:cubicBezTo>
                  <a:cubicBezTo>
                    <a:pt x="98963" y="113978"/>
                    <a:pt x="98047" y="109456"/>
                    <a:pt x="94751" y="107048"/>
                  </a:cubicBezTo>
                  <a:cubicBezTo>
                    <a:pt x="91652" y="104230"/>
                    <a:pt x="87286" y="105921"/>
                    <a:pt x="84327" y="103808"/>
                  </a:cubicBezTo>
                  <a:cubicBezTo>
                    <a:pt x="81369" y="101695"/>
                    <a:pt x="82496" y="98737"/>
                    <a:pt x="80524" y="96624"/>
                  </a:cubicBezTo>
                  <a:cubicBezTo>
                    <a:pt x="78552" y="94511"/>
                    <a:pt x="74467" y="94793"/>
                    <a:pt x="72072" y="91412"/>
                  </a:cubicBezTo>
                  <a:cubicBezTo>
                    <a:pt x="69678" y="88031"/>
                    <a:pt x="62212" y="78875"/>
                    <a:pt x="64466" y="71409"/>
                  </a:cubicBezTo>
                  <a:cubicBezTo>
                    <a:pt x="65592" y="67465"/>
                    <a:pt x="67987" y="68310"/>
                    <a:pt x="70100" y="66057"/>
                  </a:cubicBezTo>
                  <a:cubicBezTo>
                    <a:pt x="72213" y="63803"/>
                    <a:pt x="70945" y="60563"/>
                    <a:pt x="72636" y="54928"/>
                  </a:cubicBezTo>
                  <a:cubicBezTo>
                    <a:pt x="74326" y="49294"/>
                    <a:pt x="77002" y="50421"/>
                    <a:pt x="78975" y="47603"/>
                  </a:cubicBezTo>
                  <a:cubicBezTo>
                    <a:pt x="80947" y="44786"/>
                    <a:pt x="81228" y="41124"/>
                    <a:pt x="84327" y="39152"/>
                  </a:cubicBezTo>
                  <a:cubicBezTo>
                    <a:pt x="90666" y="35066"/>
                    <a:pt x="99822" y="40701"/>
                    <a:pt x="105598" y="41405"/>
                  </a:cubicBezTo>
                  <a:cubicBezTo>
                    <a:pt x="114472" y="42532"/>
                    <a:pt x="122219" y="41405"/>
                    <a:pt x="122642" y="30841"/>
                  </a:cubicBezTo>
                  <a:cubicBezTo>
                    <a:pt x="126361" y="30925"/>
                    <a:pt x="129995" y="29841"/>
                    <a:pt x="133066" y="27742"/>
                  </a:cubicBezTo>
                  <a:cubicBezTo>
                    <a:pt x="137010" y="24220"/>
                    <a:pt x="135743" y="19853"/>
                    <a:pt x="135743" y="13655"/>
                  </a:cubicBezTo>
                  <a:cubicBezTo>
                    <a:pt x="135743" y="10979"/>
                    <a:pt x="137433" y="2386"/>
                    <a:pt x="135743" y="414"/>
                  </a:cubicBezTo>
                  <a:cubicBezTo>
                    <a:pt x="134052" y="-1558"/>
                    <a:pt x="122501" y="4077"/>
                    <a:pt x="119684" y="5485"/>
                  </a:cubicBezTo>
                </a:path>
              </a:pathLst>
            </a:custGeom>
            <a:grpFill/>
            <a:ln w="14071" cap="flat">
              <a:noFill/>
              <a:prstDash val="solid"/>
              <a:miter/>
            </a:ln>
          </p:spPr>
          <p:txBody>
            <a:bodyPr rtlCol="0" anchor="ctr"/>
            <a:lstStyle/>
            <a:p>
              <a:endParaRPr lang="en-GB" dirty="0"/>
            </a:p>
          </p:txBody>
        </p:sp>
        <p:sp>
          <p:nvSpPr>
            <p:cNvPr id="593" name="Freeform: Shape 592">
              <a:extLst>
                <a:ext uri="{FF2B5EF4-FFF2-40B4-BE49-F238E27FC236}">
                  <a16:creationId xmlns:a16="http://schemas.microsoft.com/office/drawing/2014/main" id="{1869A4E6-0902-4BB1-8886-A66B2204BA85}"/>
                </a:ext>
              </a:extLst>
            </p:cNvPr>
            <p:cNvSpPr/>
            <p:nvPr/>
          </p:nvSpPr>
          <p:spPr>
            <a:xfrm>
              <a:off x="10455795" y="3035036"/>
              <a:ext cx="136493" cy="156461"/>
            </a:xfrm>
            <a:custGeom>
              <a:avLst/>
              <a:gdLst>
                <a:gd name="connsiteX0" fmla="*/ 121093 w 136493"/>
                <a:gd name="connsiteY0" fmla="*/ 6018 h 156461"/>
                <a:gd name="connsiteX1" fmla="*/ 112782 w 136493"/>
                <a:gd name="connsiteY1" fmla="*/ 14188 h 156461"/>
                <a:gd name="connsiteX2" fmla="*/ 101231 w 136493"/>
                <a:gd name="connsiteY2" fmla="*/ 19119 h 156461"/>
                <a:gd name="connsiteX3" fmla="*/ 68973 w 136493"/>
                <a:gd name="connsiteY3" fmla="*/ 19119 h 156461"/>
                <a:gd name="connsiteX4" fmla="*/ 60662 w 136493"/>
                <a:gd name="connsiteY4" fmla="*/ 19119 h 156461"/>
                <a:gd name="connsiteX5" fmla="*/ 55450 w 136493"/>
                <a:gd name="connsiteY5" fmla="*/ 16161 h 156461"/>
                <a:gd name="connsiteX6" fmla="*/ 38688 w 136493"/>
                <a:gd name="connsiteY6" fmla="*/ 16161 h 156461"/>
                <a:gd name="connsiteX7" fmla="*/ 33194 w 136493"/>
                <a:gd name="connsiteY7" fmla="*/ 27430 h 156461"/>
                <a:gd name="connsiteX8" fmla="*/ 49393 w 136493"/>
                <a:gd name="connsiteY8" fmla="*/ 30529 h 156461"/>
                <a:gd name="connsiteX9" fmla="*/ 50379 w 136493"/>
                <a:gd name="connsiteY9" fmla="*/ 35036 h 156461"/>
                <a:gd name="connsiteX10" fmla="*/ 51929 w 136493"/>
                <a:gd name="connsiteY10" fmla="*/ 45883 h 156461"/>
                <a:gd name="connsiteX11" fmla="*/ 27841 w 136493"/>
                <a:gd name="connsiteY11" fmla="*/ 45883 h 156461"/>
                <a:gd name="connsiteX12" fmla="*/ 21784 w 136493"/>
                <a:gd name="connsiteY12" fmla="*/ 41093 h 156461"/>
                <a:gd name="connsiteX13" fmla="*/ 16290 w 136493"/>
                <a:gd name="connsiteY13" fmla="*/ 32782 h 156461"/>
                <a:gd name="connsiteX14" fmla="*/ 8120 w 136493"/>
                <a:gd name="connsiteY14" fmla="*/ 27289 h 156461"/>
                <a:gd name="connsiteX15" fmla="*/ 514 w 136493"/>
                <a:gd name="connsiteY15" fmla="*/ 32078 h 156461"/>
                <a:gd name="connsiteX16" fmla="*/ 8120 w 136493"/>
                <a:gd name="connsiteY16" fmla="*/ 49263 h 156461"/>
                <a:gd name="connsiteX17" fmla="*/ 8120 w 136493"/>
                <a:gd name="connsiteY17" fmla="*/ 70393 h 156461"/>
                <a:gd name="connsiteX18" fmla="*/ 3472 w 136493"/>
                <a:gd name="connsiteY18" fmla="*/ 90396 h 156461"/>
                <a:gd name="connsiteX19" fmla="*/ 2627 w 136493"/>
                <a:gd name="connsiteY19" fmla="*/ 98002 h 156461"/>
                <a:gd name="connsiteX20" fmla="*/ 13332 w 136493"/>
                <a:gd name="connsiteY20" fmla="*/ 100960 h 156461"/>
                <a:gd name="connsiteX21" fmla="*/ 19108 w 136493"/>
                <a:gd name="connsiteY21" fmla="*/ 115047 h 156461"/>
                <a:gd name="connsiteX22" fmla="*/ 24601 w 136493"/>
                <a:gd name="connsiteY22" fmla="*/ 131387 h 156461"/>
                <a:gd name="connsiteX23" fmla="*/ 24601 w 136493"/>
                <a:gd name="connsiteY23" fmla="*/ 153502 h 156461"/>
                <a:gd name="connsiteX24" fmla="*/ 32631 w 136493"/>
                <a:gd name="connsiteY24" fmla="*/ 153502 h 156461"/>
                <a:gd name="connsiteX25" fmla="*/ 32631 w 136493"/>
                <a:gd name="connsiteY25" fmla="*/ 142374 h 156461"/>
                <a:gd name="connsiteX26" fmla="*/ 32631 w 136493"/>
                <a:gd name="connsiteY26" fmla="*/ 123780 h 156461"/>
                <a:gd name="connsiteX27" fmla="*/ 34743 w 136493"/>
                <a:gd name="connsiteY27" fmla="*/ 115047 h 156461"/>
                <a:gd name="connsiteX28" fmla="*/ 32631 w 136493"/>
                <a:gd name="connsiteY28" fmla="*/ 106172 h 156461"/>
                <a:gd name="connsiteX29" fmla="*/ 28545 w 136493"/>
                <a:gd name="connsiteY29" fmla="*/ 99270 h 156461"/>
                <a:gd name="connsiteX30" fmla="*/ 26010 w 136493"/>
                <a:gd name="connsiteY30" fmla="*/ 90959 h 156461"/>
                <a:gd name="connsiteX31" fmla="*/ 26010 w 136493"/>
                <a:gd name="connsiteY31" fmla="*/ 84620 h 156461"/>
                <a:gd name="connsiteX32" fmla="*/ 32067 w 136493"/>
                <a:gd name="connsiteY32" fmla="*/ 89973 h 156461"/>
                <a:gd name="connsiteX33" fmla="*/ 42914 w 136493"/>
                <a:gd name="connsiteY33" fmla="*/ 100960 h 156461"/>
                <a:gd name="connsiteX34" fmla="*/ 57000 w 136493"/>
                <a:gd name="connsiteY34" fmla="*/ 106595 h 156461"/>
                <a:gd name="connsiteX35" fmla="*/ 57000 w 136493"/>
                <a:gd name="connsiteY35" fmla="*/ 117159 h 156461"/>
                <a:gd name="connsiteX36" fmla="*/ 61930 w 136493"/>
                <a:gd name="connsiteY36" fmla="*/ 123217 h 156461"/>
                <a:gd name="connsiteX37" fmla="*/ 69959 w 136493"/>
                <a:gd name="connsiteY37" fmla="*/ 137303 h 156461"/>
                <a:gd name="connsiteX38" fmla="*/ 81510 w 136493"/>
                <a:gd name="connsiteY38" fmla="*/ 126738 h 156461"/>
                <a:gd name="connsiteX39" fmla="*/ 96864 w 136493"/>
                <a:gd name="connsiteY39" fmla="*/ 117441 h 156461"/>
                <a:gd name="connsiteX40" fmla="*/ 94751 w 136493"/>
                <a:gd name="connsiteY40" fmla="*/ 107017 h 156461"/>
                <a:gd name="connsiteX41" fmla="*/ 84327 w 136493"/>
                <a:gd name="connsiteY41" fmla="*/ 103778 h 156461"/>
                <a:gd name="connsiteX42" fmla="*/ 80524 w 136493"/>
                <a:gd name="connsiteY42" fmla="*/ 96594 h 156461"/>
                <a:gd name="connsiteX43" fmla="*/ 72072 w 136493"/>
                <a:gd name="connsiteY43" fmla="*/ 91381 h 156461"/>
                <a:gd name="connsiteX44" fmla="*/ 64466 w 136493"/>
                <a:gd name="connsiteY44" fmla="*/ 71379 h 156461"/>
                <a:gd name="connsiteX45" fmla="*/ 70100 w 136493"/>
                <a:gd name="connsiteY45" fmla="*/ 66026 h 156461"/>
                <a:gd name="connsiteX46" fmla="*/ 72636 w 136493"/>
                <a:gd name="connsiteY46" fmla="*/ 54898 h 156461"/>
                <a:gd name="connsiteX47" fmla="*/ 78975 w 136493"/>
                <a:gd name="connsiteY47" fmla="*/ 47573 h 156461"/>
                <a:gd name="connsiteX48" fmla="*/ 84327 w 136493"/>
                <a:gd name="connsiteY48" fmla="*/ 39121 h 156461"/>
                <a:gd name="connsiteX49" fmla="*/ 105598 w 136493"/>
                <a:gd name="connsiteY49" fmla="*/ 41375 h 156461"/>
                <a:gd name="connsiteX50" fmla="*/ 122642 w 136493"/>
                <a:gd name="connsiteY50" fmla="*/ 30810 h 156461"/>
                <a:gd name="connsiteX51" fmla="*/ 133066 w 136493"/>
                <a:gd name="connsiteY51" fmla="*/ 27711 h 156461"/>
                <a:gd name="connsiteX52" fmla="*/ 135743 w 136493"/>
                <a:gd name="connsiteY52" fmla="*/ 13625 h 156461"/>
                <a:gd name="connsiteX53" fmla="*/ 135743 w 136493"/>
                <a:gd name="connsiteY53" fmla="*/ 384 h 156461"/>
                <a:gd name="connsiteX54" fmla="*/ 121093 w 136493"/>
                <a:gd name="connsiteY54" fmla="*/ 6018 h 15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6493" h="156461">
                  <a:moveTo>
                    <a:pt x="121093" y="6018"/>
                  </a:moveTo>
                  <a:cubicBezTo>
                    <a:pt x="123065" y="13202"/>
                    <a:pt x="116585" y="12498"/>
                    <a:pt x="112782" y="14188"/>
                  </a:cubicBezTo>
                  <a:cubicBezTo>
                    <a:pt x="109049" y="16104"/>
                    <a:pt x="105189" y="17752"/>
                    <a:pt x="101231" y="19119"/>
                  </a:cubicBezTo>
                  <a:cubicBezTo>
                    <a:pt x="90497" y="20105"/>
                    <a:pt x="79707" y="20105"/>
                    <a:pt x="68973" y="19119"/>
                  </a:cubicBezTo>
                  <a:cubicBezTo>
                    <a:pt x="66212" y="19401"/>
                    <a:pt x="63423" y="19401"/>
                    <a:pt x="60662" y="19119"/>
                  </a:cubicBezTo>
                  <a:cubicBezTo>
                    <a:pt x="58127" y="19119"/>
                    <a:pt x="57986" y="16724"/>
                    <a:pt x="55450" y="16161"/>
                  </a:cubicBezTo>
                  <a:cubicBezTo>
                    <a:pt x="49900" y="15245"/>
                    <a:pt x="44238" y="15245"/>
                    <a:pt x="38688" y="16161"/>
                  </a:cubicBezTo>
                  <a:cubicBezTo>
                    <a:pt x="36434" y="17147"/>
                    <a:pt x="32067" y="24331"/>
                    <a:pt x="33194" y="27430"/>
                  </a:cubicBezTo>
                  <a:cubicBezTo>
                    <a:pt x="34884" y="32923"/>
                    <a:pt x="44745" y="29120"/>
                    <a:pt x="49393" y="30529"/>
                  </a:cubicBezTo>
                  <a:cubicBezTo>
                    <a:pt x="49633" y="32050"/>
                    <a:pt x="49971" y="33557"/>
                    <a:pt x="50379" y="35036"/>
                  </a:cubicBezTo>
                  <a:cubicBezTo>
                    <a:pt x="59113" y="35881"/>
                    <a:pt x="60240" y="43629"/>
                    <a:pt x="51929" y="45883"/>
                  </a:cubicBezTo>
                  <a:cubicBezTo>
                    <a:pt x="43956" y="47291"/>
                    <a:pt x="35814" y="47291"/>
                    <a:pt x="27841" y="45883"/>
                  </a:cubicBezTo>
                  <a:cubicBezTo>
                    <a:pt x="22207" y="45038"/>
                    <a:pt x="24320" y="45883"/>
                    <a:pt x="21784" y="41093"/>
                  </a:cubicBezTo>
                  <a:cubicBezTo>
                    <a:pt x="20389" y="38065"/>
                    <a:pt x="18530" y="35262"/>
                    <a:pt x="16290" y="32782"/>
                  </a:cubicBezTo>
                  <a:cubicBezTo>
                    <a:pt x="13980" y="30402"/>
                    <a:pt x="11191" y="28528"/>
                    <a:pt x="8120" y="27289"/>
                  </a:cubicBezTo>
                  <a:cubicBezTo>
                    <a:pt x="1922" y="25598"/>
                    <a:pt x="1359" y="26303"/>
                    <a:pt x="514" y="32078"/>
                  </a:cubicBezTo>
                  <a:cubicBezTo>
                    <a:pt x="-895" y="41093"/>
                    <a:pt x="2768" y="43206"/>
                    <a:pt x="8120" y="49263"/>
                  </a:cubicBezTo>
                  <a:cubicBezTo>
                    <a:pt x="12557" y="55616"/>
                    <a:pt x="12557" y="64040"/>
                    <a:pt x="8120" y="70393"/>
                  </a:cubicBezTo>
                  <a:cubicBezTo>
                    <a:pt x="5444" y="76591"/>
                    <a:pt x="6852" y="84479"/>
                    <a:pt x="3472" y="90396"/>
                  </a:cubicBezTo>
                  <a:cubicBezTo>
                    <a:pt x="91" y="96312"/>
                    <a:pt x="-1881" y="93776"/>
                    <a:pt x="2627" y="98002"/>
                  </a:cubicBezTo>
                  <a:cubicBezTo>
                    <a:pt x="5782" y="100115"/>
                    <a:pt x="9543" y="101157"/>
                    <a:pt x="13332" y="100960"/>
                  </a:cubicBezTo>
                  <a:cubicBezTo>
                    <a:pt x="13614" y="106172"/>
                    <a:pt x="15642" y="111145"/>
                    <a:pt x="19108" y="115047"/>
                  </a:cubicBezTo>
                  <a:cubicBezTo>
                    <a:pt x="23179" y="119470"/>
                    <a:pt x="25179" y="125400"/>
                    <a:pt x="24601" y="131387"/>
                  </a:cubicBezTo>
                  <a:cubicBezTo>
                    <a:pt x="23545" y="138726"/>
                    <a:pt x="23545" y="146163"/>
                    <a:pt x="24601" y="153502"/>
                  </a:cubicBezTo>
                  <a:cubicBezTo>
                    <a:pt x="26151" y="157306"/>
                    <a:pt x="30095" y="157587"/>
                    <a:pt x="32631" y="153502"/>
                  </a:cubicBezTo>
                  <a:cubicBezTo>
                    <a:pt x="35166" y="149417"/>
                    <a:pt x="32631" y="145332"/>
                    <a:pt x="32631" y="142374"/>
                  </a:cubicBezTo>
                  <a:cubicBezTo>
                    <a:pt x="31926" y="136190"/>
                    <a:pt x="31926" y="129964"/>
                    <a:pt x="32631" y="123780"/>
                  </a:cubicBezTo>
                  <a:cubicBezTo>
                    <a:pt x="33715" y="120977"/>
                    <a:pt x="34419" y="118033"/>
                    <a:pt x="34743" y="115047"/>
                  </a:cubicBezTo>
                  <a:cubicBezTo>
                    <a:pt x="34884" y="111948"/>
                    <a:pt x="34152" y="108877"/>
                    <a:pt x="32631" y="106172"/>
                  </a:cubicBezTo>
                  <a:cubicBezTo>
                    <a:pt x="31503" y="103355"/>
                    <a:pt x="29813" y="101805"/>
                    <a:pt x="28545" y="99270"/>
                  </a:cubicBezTo>
                  <a:cubicBezTo>
                    <a:pt x="27236" y="96664"/>
                    <a:pt x="26390" y="93847"/>
                    <a:pt x="26010" y="90959"/>
                  </a:cubicBezTo>
                  <a:cubicBezTo>
                    <a:pt x="25306" y="88001"/>
                    <a:pt x="20798" y="86733"/>
                    <a:pt x="26010" y="84620"/>
                  </a:cubicBezTo>
                  <a:cubicBezTo>
                    <a:pt x="31222" y="82507"/>
                    <a:pt x="32349" y="86311"/>
                    <a:pt x="32067" y="89973"/>
                  </a:cubicBezTo>
                  <a:cubicBezTo>
                    <a:pt x="40519" y="90959"/>
                    <a:pt x="42068" y="92227"/>
                    <a:pt x="42914" y="100960"/>
                  </a:cubicBezTo>
                  <a:cubicBezTo>
                    <a:pt x="47280" y="100960"/>
                    <a:pt x="54605" y="102369"/>
                    <a:pt x="57000" y="106595"/>
                  </a:cubicBezTo>
                  <a:cubicBezTo>
                    <a:pt x="59394" y="110821"/>
                    <a:pt x="55450" y="113779"/>
                    <a:pt x="57000" y="117159"/>
                  </a:cubicBezTo>
                  <a:cubicBezTo>
                    <a:pt x="58549" y="120540"/>
                    <a:pt x="60662" y="120681"/>
                    <a:pt x="61930" y="123217"/>
                  </a:cubicBezTo>
                  <a:cubicBezTo>
                    <a:pt x="64466" y="127865"/>
                    <a:pt x="63198" y="134908"/>
                    <a:pt x="69959" y="137303"/>
                  </a:cubicBezTo>
                  <a:cubicBezTo>
                    <a:pt x="76721" y="139698"/>
                    <a:pt x="81228" y="132936"/>
                    <a:pt x="81510" y="126738"/>
                  </a:cubicBezTo>
                  <a:cubicBezTo>
                    <a:pt x="87821" y="126259"/>
                    <a:pt x="93512" y="122808"/>
                    <a:pt x="96864" y="117441"/>
                  </a:cubicBezTo>
                  <a:cubicBezTo>
                    <a:pt x="98963" y="113948"/>
                    <a:pt x="98047" y="109426"/>
                    <a:pt x="94751" y="107017"/>
                  </a:cubicBezTo>
                  <a:cubicBezTo>
                    <a:pt x="91652" y="104200"/>
                    <a:pt x="87286" y="105891"/>
                    <a:pt x="84327" y="103778"/>
                  </a:cubicBezTo>
                  <a:cubicBezTo>
                    <a:pt x="81369" y="101665"/>
                    <a:pt x="82496" y="98706"/>
                    <a:pt x="80524" y="96594"/>
                  </a:cubicBezTo>
                  <a:cubicBezTo>
                    <a:pt x="78552" y="94480"/>
                    <a:pt x="74467" y="94762"/>
                    <a:pt x="72072" y="91381"/>
                  </a:cubicBezTo>
                  <a:cubicBezTo>
                    <a:pt x="69678" y="88001"/>
                    <a:pt x="62212" y="78845"/>
                    <a:pt x="64466" y="71379"/>
                  </a:cubicBezTo>
                  <a:cubicBezTo>
                    <a:pt x="65592" y="67435"/>
                    <a:pt x="67987" y="68280"/>
                    <a:pt x="70100" y="66026"/>
                  </a:cubicBezTo>
                  <a:cubicBezTo>
                    <a:pt x="72213" y="63772"/>
                    <a:pt x="70945" y="60533"/>
                    <a:pt x="72636" y="54898"/>
                  </a:cubicBezTo>
                  <a:cubicBezTo>
                    <a:pt x="74326" y="49263"/>
                    <a:pt x="77002" y="50390"/>
                    <a:pt x="78975" y="47573"/>
                  </a:cubicBezTo>
                  <a:cubicBezTo>
                    <a:pt x="80947" y="44756"/>
                    <a:pt x="81228" y="41093"/>
                    <a:pt x="84327" y="39121"/>
                  </a:cubicBezTo>
                  <a:cubicBezTo>
                    <a:pt x="90666" y="35036"/>
                    <a:pt x="99822" y="40671"/>
                    <a:pt x="105598" y="41375"/>
                  </a:cubicBezTo>
                  <a:cubicBezTo>
                    <a:pt x="114472" y="42502"/>
                    <a:pt x="122219" y="41375"/>
                    <a:pt x="122642" y="30810"/>
                  </a:cubicBezTo>
                  <a:cubicBezTo>
                    <a:pt x="126361" y="30895"/>
                    <a:pt x="129995" y="29810"/>
                    <a:pt x="133066" y="27711"/>
                  </a:cubicBezTo>
                  <a:cubicBezTo>
                    <a:pt x="137010" y="24190"/>
                    <a:pt x="135743" y="19823"/>
                    <a:pt x="135743" y="13625"/>
                  </a:cubicBezTo>
                  <a:cubicBezTo>
                    <a:pt x="135743" y="10949"/>
                    <a:pt x="137433" y="2356"/>
                    <a:pt x="135743" y="384"/>
                  </a:cubicBezTo>
                  <a:cubicBezTo>
                    <a:pt x="134052" y="-1588"/>
                    <a:pt x="123910" y="4610"/>
                    <a:pt x="121093" y="6018"/>
                  </a:cubicBezTo>
                  <a:close/>
                </a:path>
              </a:pathLst>
            </a:custGeom>
            <a:grpFill/>
            <a:ln w="14071" cap="flat">
              <a:noFill/>
              <a:prstDash val="solid"/>
              <a:miter/>
            </a:ln>
          </p:spPr>
          <p:txBody>
            <a:bodyPr rtlCol="0" anchor="ctr"/>
            <a:lstStyle/>
            <a:p>
              <a:endParaRPr lang="en-GB" dirty="0"/>
            </a:p>
          </p:txBody>
        </p:sp>
        <p:sp>
          <p:nvSpPr>
            <p:cNvPr id="594" name="Freeform: Shape 593">
              <a:extLst>
                <a:ext uri="{FF2B5EF4-FFF2-40B4-BE49-F238E27FC236}">
                  <a16:creationId xmlns:a16="http://schemas.microsoft.com/office/drawing/2014/main" id="{36007212-2AE2-42EB-A497-0A77B0C602CE}"/>
                </a:ext>
              </a:extLst>
            </p:cNvPr>
            <p:cNvSpPr/>
            <p:nvPr/>
          </p:nvSpPr>
          <p:spPr>
            <a:xfrm>
              <a:off x="10231891" y="2917963"/>
              <a:ext cx="207806" cy="239449"/>
            </a:xfrm>
            <a:custGeom>
              <a:avLst/>
              <a:gdLst>
                <a:gd name="connsiteX0" fmla="*/ 199767 w 207806"/>
                <a:gd name="connsiteY0" fmla="*/ 38151 h 239449"/>
                <a:gd name="connsiteX1" fmla="*/ 188920 w 207806"/>
                <a:gd name="connsiteY1" fmla="*/ 30545 h 239449"/>
                <a:gd name="connsiteX2" fmla="*/ 170045 w 207806"/>
                <a:gd name="connsiteY2" fmla="*/ 29559 h 239449"/>
                <a:gd name="connsiteX3" fmla="*/ 166383 w 207806"/>
                <a:gd name="connsiteY3" fmla="*/ 19558 h 239449"/>
                <a:gd name="connsiteX4" fmla="*/ 161311 w 207806"/>
                <a:gd name="connsiteY4" fmla="*/ 16459 h 239449"/>
                <a:gd name="connsiteX5" fmla="*/ 161311 w 207806"/>
                <a:gd name="connsiteY5" fmla="*/ 8429 h 239449"/>
                <a:gd name="connsiteX6" fmla="*/ 153986 w 207806"/>
                <a:gd name="connsiteY6" fmla="*/ 8429 h 239449"/>
                <a:gd name="connsiteX7" fmla="*/ 150887 w 207806"/>
                <a:gd name="connsiteY7" fmla="*/ 259 h 239449"/>
                <a:gd name="connsiteX8" fmla="*/ 143140 w 207806"/>
                <a:gd name="connsiteY8" fmla="*/ 6598 h 239449"/>
                <a:gd name="connsiteX9" fmla="*/ 143140 w 207806"/>
                <a:gd name="connsiteY9" fmla="*/ 17163 h 239449"/>
                <a:gd name="connsiteX10" fmla="*/ 140886 w 207806"/>
                <a:gd name="connsiteY10" fmla="*/ 20262 h 239449"/>
                <a:gd name="connsiteX11" fmla="*/ 139759 w 207806"/>
                <a:gd name="connsiteY11" fmla="*/ 27446 h 239449"/>
                <a:gd name="connsiteX12" fmla="*/ 134829 w 207806"/>
                <a:gd name="connsiteY12" fmla="*/ 33362 h 239449"/>
                <a:gd name="connsiteX13" fmla="*/ 129335 w 207806"/>
                <a:gd name="connsiteY13" fmla="*/ 41673 h 239449"/>
                <a:gd name="connsiteX14" fmla="*/ 124546 w 207806"/>
                <a:gd name="connsiteY14" fmla="*/ 49843 h 239449"/>
                <a:gd name="connsiteX15" fmla="*/ 116235 w 207806"/>
                <a:gd name="connsiteY15" fmla="*/ 55900 h 239449"/>
                <a:gd name="connsiteX16" fmla="*/ 110178 w 207806"/>
                <a:gd name="connsiteY16" fmla="*/ 60830 h 239449"/>
                <a:gd name="connsiteX17" fmla="*/ 99050 w 207806"/>
                <a:gd name="connsiteY17" fmla="*/ 63507 h 239449"/>
                <a:gd name="connsiteX18" fmla="*/ 84964 w 207806"/>
                <a:gd name="connsiteY18" fmla="*/ 74494 h 239449"/>
                <a:gd name="connsiteX19" fmla="*/ 74680 w 207806"/>
                <a:gd name="connsiteY19" fmla="*/ 91398 h 239449"/>
                <a:gd name="connsiteX20" fmla="*/ 65383 w 207806"/>
                <a:gd name="connsiteY20" fmla="*/ 112386 h 239449"/>
                <a:gd name="connsiteX21" fmla="*/ 49184 w 207806"/>
                <a:gd name="connsiteY21" fmla="*/ 115626 h 239449"/>
                <a:gd name="connsiteX22" fmla="*/ 36225 w 207806"/>
                <a:gd name="connsiteY22" fmla="*/ 121683 h 239449"/>
                <a:gd name="connsiteX23" fmla="*/ 26787 w 207806"/>
                <a:gd name="connsiteY23" fmla="*/ 128727 h 239449"/>
                <a:gd name="connsiteX24" fmla="*/ 19744 w 207806"/>
                <a:gd name="connsiteY24" fmla="*/ 129854 h 239449"/>
                <a:gd name="connsiteX25" fmla="*/ 16645 w 207806"/>
                <a:gd name="connsiteY25" fmla="*/ 132107 h 239449"/>
                <a:gd name="connsiteX26" fmla="*/ 10869 w 207806"/>
                <a:gd name="connsiteY26" fmla="*/ 132107 h 239449"/>
                <a:gd name="connsiteX27" fmla="*/ 446 w 207806"/>
                <a:gd name="connsiteY27" fmla="*/ 138446 h 239449"/>
                <a:gd name="connsiteX28" fmla="*/ 7629 w 207806"/>
                <a:gd name="connsiteY28" fmla="*/ 149293 h 239449"/>
                <a:gd name="connsiteX29" fmla="*/ 10165 w 207806"/>
                <a:gd name="connsiteY29" fmla="*/ 155068 h 239449"/>
                <a:gd name="connsiteX30" fmla="*/ 17208 w 207806"/>
                <a:gd name="connsiteY30" fmla="*/ 158871 h 239449"/>
                <a:gd name="connsiteX31" fmla="*/ 29604 w 207806"/>
                <a:gd name="connsiteY31" fmla="*/ 165633 h 239449"/>
                <a:gd name="connsiteX32" fmla="*/ 41155 w 207806"/>
                <a:gd name="connsiteY32" fmla="*/ 200708 h 239449"/>
                <a:gd name="connsiteX33" fmla="*/ 45804 w 207806"/>
                <a:gd name="connsiteY33" fmla="*/ 220710 h 239449"/>
                <a:gd name="connsiteX34" fmla="*/ 68623 w 207806"/>
                <a:gd name="connsiteY34" fmla="*/ 222823 h 239449"/>
                <a:gd name="connsiteX35" fmla="*/ 76653 w 207806"/>
                <a:gd name="connsiteY35" fmla="*/ 220006 h 239449"/>
                <a:gd name="connsiteX36" fmla="*/ 85245 w 207806"/>
                <a:gd name="connsiteY36" fmla="*/ 216484 h 239449"/>
                <a:gd name="connsiteX37" fmla="*/ 93415 w 207806"/>
                <a:gd name="connsiteY37" fmla="*/ 219583 h 239449"/>
                <a:gd name="connsiteX38" fmla="*/ 99190 w 207806"/>
                <a:gd name="connsiteY38" fmla="*/ 219583 h 239449"/>
                <a:gd name="connsiteX39" fmla="*/ 104402 w 207806"/>
                <a:gd name="connsiteY39" fmla="*/ 222682 h 239449"/>
                <a:gd name="connsiteX40" fmla="*/ 125673 w 207806"/>
                <a:gd name="connsiteY40" fmla="*/ 225922 h 239449"/>
                <a:gd name="connsiteX41" fmla="*/ 142436 w 207806"/>
                <a:gd name="connsiteY41" fmla="*/ 233952 h 239449"/>
                <a:gd name="connsiteX42" fmla="*/ 147929 w 207806"/>
                <a:gd name="connsiteY42" fmla="*/ 238600 h 239449"/>
                <a:gd name="connsiteX43" fmla="*/ 150324 w 207806"/>
                <a:gd name="connsiteY43" fmla="*/ 230148 h 239449"/>
                <a:gd name="connsiteX44" fmla="*/ 156945 w 207806"/>
                <a:gd name="connsiteY44" fmla="*/ 211977 h 239449"/>
                <a:gd name="connsiteX45" fmla="*/ 173003 w 207806"/>
                <a:gd name="connsiteY45" fmla="*/ 208878 h 239449"/>
                <a:gd name="connsiteX46" fmla="*/ 183990 w 207806"/>
                <a:gd name="connsiteY46" fmla="*/ 194792 h 239449"/>
                <a:gd name="connsiteX47" fmla="*/ 183990 w 207806"/>
                <a:gd name="connsiteY47" fmla="*/ 186480 h 239449"/>
                <a:gd name="connsiteX48" fmla="*/ 181737 w 207806"/>
                <a:gd name="connsiteY48" fmla="*/ 177747 h 239449"/>
                <a:gd name="connsiteX49" fmla="*/ 181737 w 207806"/>
                <a:gd name="connsiteY49" fmla="*/ 169859 h 239449"/>
                <a:gd name="connsiteX50" fmla="*/ 178356 w 207806"/>
                <a:gd name="connsiteY50" fmla="*/ 162393 h 239449"/>
                <a:gd name="connsiteX51" fmla="*/ 173848 w 207806"/>
                <a:gd name="connsiteY51" fmla="*/ 161407 h 239449"/>
                <a:gd name="connsiteX52" fmla="*/ 173848 w 207806"/>
                <a:gd name="connsiteY52" fmla="*/ 153378 h 239449"/>
                <a:gd name="connsiteX53" fmla="*/ 179483 w 207806"/>
                <a:gd name="connsiteY53" fmla="*/ 150842 h 239449"/>
                <a:gd name="connsiteX54" fmla="*/ 191174 w 207806"/>
                <a:gd name="connsiteY54" fmla="*/ 146194 h 239449"/>
                <a:gd name="connsiteX55" fmla="*/ 198499 w 207806"/>
                <a:gd name="connsiteY55" fmla="*/ 137178 h 239449"/>
                <a:gd name="connsiteX56" fmla="*/ 206951 w 207806"/>
                <a:gd name="connsiteY56" fmla="*/ 126332 h 239449"/>
                <a:gd name="connsiteX57" fmla="*/ 206951 w 207806"/>
                <a:gd name="connsiteY57" fmla="*/ 110274 h 239449"/>
                <a:gd name="connsiteX58" fmla="*/ 191456 w 207806"/>
                <a:gd name="connsiteY58" fmla="*/ 109287 h 239449"/>
                <a:gd name="connsiteX59" fmla="*/ 172299 w 207806"/>
                <a:gd name="connsiteY59" fmla="*/ 92947 h 239449"/>
                <a:gd name="connsiteX60" fmla="*/ 169059 w 207806"/>
                <a:gd name="connsiteY60" fmla="*/ 76889 h 239449"/>
                <a:gd name="connsiteX61" fmla="*/ 179342 w 207806"/>
                <a:gd name="connsiteY61" fmla="*/ 68155 h 239449"/>
                <a:gd name="connsiteX62" fmla="*/ 201880 w 207806"/>
                <a:gd name="connsiteY62" fmla="*/ 38574 h 23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7806" h="239449">
                  <a:moveTo>
                    <a:pt x="199767" y="38151"/>
                  </a:moveTo>
                  <a:cubicBezTo>
                    <a:pt x="195400" y="37447"/>
                    <a:pt x="193428" y="31953"/>
                    <a:pt x="188920" y="30545"/>
                  </a:cubicBezTo>
                  <a:cubicBezTo>
                    <a:pt x="184413" y="29136"/>
                    <a:pt x="176102" y="30545"/>
                    <a:pt x="170045" y="29559"/>
                  </a:cubicBezTo>
                  <a:cubicBezTo>
                    <a:pt x="170045" y="24910"/>
                    <a:pt x="170045" y="22797"/>
                    <a:pt x="166383" y="19558"/>
                  </a:cubicBezTo>
                  <a:cubicBezTo>
                    <a:pt x="162720" y="16318"/>
                    <a:pt x="162861" y="19558"/>
                    <a:pt x="161311" y="16459"/>
                  </a:cubicBezTo>
                  <a:cubicBezTo>
                    <a:pt x="159762" y="13360"/>
                    <a:pt x="161311" y="10824"/>
                    <a:pt x="161311" y="8429"/>
                  </a:cubicBezTo>
                  <a:lnTo>
                    <a:pt x="153986" y="8429"/>
                  </a:lnTo>
                  <a:cubicBezTo>
                    <a:pt x="153986" y="4767"/>
                    <a:pt x="154691" y="1668"/>
                    <a:pt x="150887" y="259"/>
                  </a:cubicBezTo>
                  <a:cubicBezTo>
                    <a:pt x="147084" y="-1149"/>
                    <a:pt x="143985" y="3499"/>
                    <a:pt x="143140" y="6598"/>
                  </a:cubicBezTo>
                  <a:cubicBezTo>
                    <a:pt x="142295" y="9697"/>
                    <a:pt x="143140" y="13641"/>
                    <a:pt x="143140" y="17163"/>
                  </a:cubicBezTo>
                  <a:cubicBezTo>
                    <a:pt x="142999" y="18529"/>
                    <a:pt x="142140" y="19713"/>
                    <a:pt x="140886" y="20262"/>
                  </a:cubicBezTo>
                  <a:cubicBezTo>
                    <a:pt x="140886" y="22516"/>
                    <a:pt x="140886" y="25333"/>
                    <a:pt x="139759" y="27446"/>
                  </a:cubicBezTo>
                  <a:cubicBezTo>
                    <a:pt x="138632" y="29559"/>
                    <a:pt x="135956" y="31813"/>
                    <a:pt x="134829" y="33362"/>
                  </a:cubicBezTo>
                  <a:cubicBezTo>
                    <a:pt x="133702" y="34912"/>
                    <a:pt x="131026" y="38997"/>
                    <a:pt x="129335" y="41673"/>
                  </a:cubicBezTo>
                  <a:cubicBezTo>
                    <a:pt x="127645" y="44349"/>
                    <a:pt x="126236" y="47308"/>
                    <a:pt x="124546" y="49843"/>
                  </a:cubicBezTo>
                  <a:cubicBezTo>
                    <a:pt x="122856" y="52379"/>
                    <a:pt x="119616" y="53365"/>
                    <a:pt x="116235" y="55900"/>
                  </a:cubicBezTo>
                  <a:cubicBezTo>
                    <a:pt x="114376" y="57731"/>
                    <a:pt x="112347" y="59394"/>
                    <a:pt x="110178" y="60830"/>
                  </a:cubicBezTo>
                  <a:cubicBezTo>
                    <a:pt x="107361" y="62380"/>
                    <a:pt x="102149" y="62098"/>
                    <a:pt x="99050" y="63507"/>
                  </a:cubicBezTo>
                  <a:cubicBezTo>
                    <a:pt x="93289" y="65549"/>
                    <a:pt x="88344" y="69395"/>
                    <a:pt x="84964" y="74494"/>
                  </a:cubicBezTo>
                  <a:cubicBezTo>
                    <a:pt x="81245" y="79946"/>
                    <a:pt x="77807" y="85580"/>
                    <a:pt x="74680" y="91398"/>
                  </a:cubicBezTo>
                  <a:cubicBezTo>
                    <a:pt x="70173" y="97680"/>
                    <a:pt x="67003" y="104822"/>
                    <a:pt x="65383" y="112386"/>
                  </a:cubicBezTo>
                  <a:cubicBezTo>
                    <a:pt x="59749" y="113936"/>
                    <a:pt x="54819" y="113654"/>
                    <a:pt x="49184" y="115626"/>
                  </a:cubicBezTo>
                  <a:cubicBezTo>
                    <a:pt x="44592" y="117007"/>
                    <a:pt x="40225" y="119049"/>
                    <a:pt x="36225" y="121683"/>
                  </a:cubicBezTo>
                  <a:cubicBezTo>
                    <a:pt x="33464" y="124515"/>
                    <a:pt x="30280" y="126895"/>
                    <a:pt x="26787" y="128727"/>
                  </a:cubicBezTo>
                  <a:cubicBezTo>
                    <a:pt x="24392" y="129431"/>
                    <a:pt x="22279" y="128727"/>
                    <a:pt x="19744" y="129854"/>
                  </a:cubicBezTo>
                  <a:cubicBezTo>
                    <a:pt x="19251" y="131149"/>
                    <a:pt x="18025" y="132037"/>
                    <a:pt x="16645" y="132107"/>
                  </a:cubicBezTo>
                  <a:lnTo>
                    <a:pt x="10869" y="132107"/>
                  </a:lnTo>
                  <a:cubicBezTo>
                    <a:pt x="6883" y="133234"/>
                    <a:pt x="3277" y="135418"/>
                    <a:pt x="446" y="138446"/>
                  </a:cubicBezTo>
                  <a:cubicBezTo>
                    <a:pt x="-1808" y="143658"/>
                    <a:pt x="5094" y="145771"/>
                    <a:pt x="7629" y="149293"/>
                  </a:cubicBezTo>
                  <a:cubicBezTo>
                    <a:pt x="10165" y="152814"/>
                    <a:pt x="7629" y="153237"/>
                    <a:pt x="10165" y="155068"/>
                  </a:cubicBezTo>
                  <a:cubicBezTo>
                    <a:pt x="12334" y="156632"/>
                    <a:pt x="14701" y="157913"/>
                    <a:pt x="17208" y="158871"/>
                  </a:cubicBezTo>
                  <a:cubicBezTo>
                    <a:pt x="21011" y="161266"/>
                    <a:pt x="24533" y="165351"/>
                    <a:pt x="29604" y="165633"/>
                  </a:cubicBezTo>
                  <a:cubicBezTo>
                    <a:pt x="31154" y="178170"/>
                    <a:pt x="39465" y="188453"/>
                    <a:pt x="41155" y="200708"/>
                  </a:cubicBezTo>
                  <a:cubicBezTo>
                    <a:pt x="42141" y="207751"/>
                    <a:pt x="39887" y="214794"/>
                    <a:pt x="45804" y="220710"/>
                  </a:cubicBezTo>
                  <a:cubicBezTo>
                    <a:pt x="53030" y="223697"/>
                    <a:pt x="60974" y="224429"/>
                    <a:pt x="68623" y="222823"/>
                  </a:cubicBezTo>
                  <a:cubicBezTo>
                    <a:pt x="71018" y="222823"/>
                    <a:pt x="74399" y="220710"/>
                    <a:pt x="76653" y="220006"/>
                  </a:cubicBezTo>
                  <a:cubicBezTo>
                    <a:pt x="79399" y="218555"/>
                    <a:pt x="82273" y="217372"/>
                    <a:pt x="85245" y="216484"/>
                  </a:cubicBezTo>
                  <a:cubicBezTo>
                    <a:pt x="89612" y="216484"/>
                    <a:pt x="89893" y="218738"/>
                    <a:pt x="93415" y="219583"/>
                  </a:cubicBezTo>
                  <a:lnTo>
                    <a:pt x="99190" y="219583"/>
                  </a:lnTo>
                  <a:cubicBezTo>
                    <a:pt x="101726" y="220288"/>
                    <a:pt x="101867" y="222119"/>
                    <a:pt x="104402" y="222682"/>
                  </a:cubicBezTo>
                  <a:cubicBezTo>
                    <a:pt x="112573" y="224655"/>
                    <a:pt x="118489" y="219865"/>
                    <a:pt x="125673" y="225922"/>
                  </a:cubicBezTo>
                  <a:cubicBezTo>
                    <a:pt x="130124" y="230500"/>
                    <a:pt x="136069" y="233346"/>
                    <a:pt x="142436" y="233952"/>
                  </a:cubicBezTo>
                  <a:cubicBezTo>
                    <a:pt x="142436" y="237051"/>
                    <a:pt x="144267" y="241276"/>
                    <a:pt x="147929" y="238600"/>
                  </a:cubicBezTo>
                  <a:cubicBezTo>
                    <a:pt x="147929" y="238600"/>
                    <a:pt x="149760" y="231416"/>
                    <a:pt x="150324" y="230148"/>
                  </a:cubicBezTo>
                  <a:cubicBezTo>
                    <a:pt x="153662" y="224570"/>
                    <a:pt x="155902" y="218400"/>
                    <a:pt x="156945" y="211977"/>
                  </a:cubicBezTo>
                  <a:cubicBezTo>
                    <a:pt x="162368" y="211385"/>
                    <a:pt x="167749" y="210343"/>
                    <a:pt x="173003" y="208878"/>
                  </a:cubicBezTo>
                  <a:cubicBezTo>
                    <a:pt x="179919" y="208004"/>
                    <a:pt x="184821" y="201708"/>
                    <a:pt x="183990" y="194792"/>
                  </a:cubicBezTo>
                  <a:cubicBezTo>
                    <a:pt x="183990" y="191974"/>
                    <a:pt x="183990" y="189298"/>
                    <a:pt x="183990" y="186480"/>
                  </a:cubicBezTo>
                  <a:cubicBezTo>
                    <a:pt x="183708" y="183466"/>
                    <a:pt x="182948" y="180522"/>
                    <a:pt x="181737" y="177747"/>
                  </a:cubicBezTo>
                  <a:cubicBezTo>
                    <a:pt x="181737" y="175071"/>
                    <a:pt x="181737" y="172394"/>
                    <a:pt x="181737" y="169859"/>
                  </a:cubicBezTo>
                  <a:cubicBezTo>
                    <a:pt x="181737" y="167323"/>
                    <a:pt x="178497" y="165774"/>
                    <a:pt x="178356" y="162393"/>
                  </a:cubicBezTo>
                  <a:lnTo>
                    <a:pt x="173848" y="161407"/>
                  </a:lnTo>
                  <a:cubicBezTo>
                    <a:pt x="173144" y="158773"/>
                    <a:pt x="173144" y="156012"/>
                    <a:pt x="173848" y="153378"/>
                  </a:cubicBezTo>
                  <a:cubicBezTo>
                    <a:pt x="175820" y="149152"/>
                    <a:pt x="175539" y="152392"/>
                    <a:pt x="179483" y="150842"/>
                  </a:cubicBezTo>
                  <a:cubicBezTo>
                    <a:pt x="183582" y="149870"/>
                    <a:pt x="187526" y="148307"/>
                    <a:pt x="191174" y="146194"/>
                  </a:cubicBezTo>
                  <a:cubicBezTo>
                    <a:pt x="194696" y="143658"/>
                    <a:pt x="195963" y="139573"/>
                    <a:pt x="198499" y="137178"/>
                  </a:cubicBezTo>
                  <a:cubicBezTo>
                    <a:pt x="201035" y="134784"/>
                    <a:pt x="205824" y="131685"/>
                    <a:pt x="206951" y="126332"/>
                  </a:cubicBezTo>
                  <a:cubicBezTo>
                    <a:pt x="208092" y="121035"/>
                    <a:pt x="208092" y="115570"/>
                    <a:pt x="206951" y="110274"/>
                  </a:cubicBezTo>
                  <a:cubicBezTo>
                    <a:pt x="203993" y="107175"/>
                    <a:pt x="195400" y="111400"/>
                    <a:pt x="191456" y="109287"/>
                  </a:cubicBezTo>
                  <a:cubicBezTo>
                    <a:pt x="184554" y="105484"/>
                    <a:pt x="181173" y="93229"/>
                    <a:pt x="172299" y="92947"/>
                  </a:cubicBezTo>
                  <a:cubicBezTo>
                    <a:pt x="170806" y="87693"/>
                    <a:pt x="169721" y="82312"/>
                    <a:pt x="169059" y="76889"/>
                  </a:cubicBezTo>
                  <a:cubicBezTo>
                    <a:pt x="169059" y="66606"/>
                    <a:pt x="171172" y="70550"/>
                    <a:pt x="179342" y="68155"/>
                  </a:cubicBezTo>
                  <a:cubicBezTo>
                    <a:pt x="187512" y="65761"/>
                    <a:pt x="204415" y="47871"/>
                    <a:pt x="201880" y="38574"/>
                  </a:cubicBezTo>
                </a:path>
              </a:pathLst>
            </a:custGeom>
            <a:grpFill/>
            <a:ln w="14071" cap="flat">
              <a:noFill/>
              <a:prstDash val="solid"/>
              <a:miter/>
            </a:ln>
          </p:spPr>
          <p:txBody>
            <a:bodyPr rtlCol="0" anchor="ctr"/>
            <a:lstStyle/>
            <a:p>
              <a:endParaRPr lang="en-GB" dirty="0"/>
            </a:p>
          </p:txBody>
        </p:sp>
        <p:sp>
          <p:nvSpPr>
            <p:cNvPr id="595" name="Freeform: Shape 594">
              <a:extLst>
                <a:ext uri="{FF2B5EF4-FFF2-40B4-BE49-F238E27FC236}">
                  <a16:creationId xmlns:a16="http://schemas.microsoft.com/office/drawing/2014/main" id="{D352D007-1F8C-426D-B97D-E553D6F2EB40}"/>
                </a:ext>
              </a:extLst>
            </p:cNvPr>
            <p:cNvSpPr/>
            <p:nvPr/>
          </p:nvSpPr>
          <p:spPr>
            <a:xfrm>
              <a:off x="10231891" y="2917963"/>
              <a:ext cx="207806" cy="239449"/>
            </a:xfrm>
            <a:custGeom>
              <a:avLst/>
              <a:gdLst>
                <a:gd name="connsiteX0" fmla="*/ 199767 w 207806"/>
                <a:gd name="connsiteY0" fmla="*/ 38151 h 239449"/>
                <a:gd name="connsiteX1" fmla="*/ 188920 w 207806"/>
                <a:gd name="connsiteY1" fmla="*/ 30545 h 239449"/>
                <a:gd name="connsiteX2" fmla="*/ 170045 w 207806"/>
                <a:gd name="connsiteY2" fmla="*/ 29559 h 239449"/>
                <a:gd name="connsiteX3" fmla="*/ 166383 w 207806"/>
                <a:gd name="connsiteY3" fmla="*/ 19558 h 239449"/>
                <a:gd name="connsiteX4" fmla="*/ 161311 w 207806"/>
                <a:gd name="connsiteY4" fmla="*/ 16459 h 239449"/>
                <a:gd name="connsiteX5" fmla="*/ 161311 w 207806"/>
                <a:gd name="connsiteY5" fmla="*/ 8429 h 239449"/>
                <a:gd name="connsiteX6" fmla="*/ 153986 w 207806"/>
                <a:gd name="connsiteY6" fmla="*/ 8429 h 239449"/>
                <a:gd name="connsiteX7" fmla="*/ 150887 w 207806"/>
                <a:gd name="connsiteY7" fmla="*/ 259 h 239449"/>
                <a:gd name="connsiteX8" fmla="*/ 143140 w 207806"/>
                <a:gd name="connsiteY8" fmla="*/ 6598 h 239449"/>
                <a:gd name="connsiteX9" fmla="*/ 143140 w 207806"/>
                <a:gd name="connsiteY9" fmla="*/ 17163 h 239449"/>
                <a:gd name="connsiteX10" fmla="*/ 140886 w 207806"/>
                <a:gd name="connsiteY10" fmla="*/ 20262 h 239449"/>
                <a:gd name="connsiteX11" fmla="*/ 139759 w 207806"/>
                <a:gd name="connsiteY11" fmla="*/ 27446 h 239449"/>
                <a:gd name="connsiteX12" fmla="*/ 134829 w 207806"/>
                <a:gd name="connsiteY12" fmla="*/ 33362 h 239449"/>
                <a:gd name="connsiteX13" fmla="*/ 129335 w 207806"/>
                <a:gd name="connsiteY13" fmla="*/ 41673 h 239449"/>
                <a:gd name="connsiteX14" fmla="*/ 124546 w 207806"/>
                <a:gd name="connsiteY14" fmla="*/ 49843 h 239449"/>
                <a:gd name="connsiteX15" fmla="*/ 116235 w 207806"/>
                <a:gd name="connsiteY15" fmla="*/ 55900 h 239449"/>
                <a:gd name="connsiteX16" fmla="*/ 110178 w 207806"/>
                <a:gd name="connsiteY16" fmla="*/ 60830 h 239449"/>
                <a:gd name="connsiteX17" fmla="*/ 99050 w 207806"/>
                <a:gd name="connsiteY17" fmla="*/ 63507 h 239449"/>
                <a:gd name="connsiteX18" fmla="*/ 84964 w 207806"/>
                <a:gd name="connsiteY18" fmla="*/ 74494 h 239449"/>
                <a:gd name="connsiteX19" fmla="*/ 74680 w 207806"/>
                <a:gd name="connsiteY19" fmla="*/ 91398 h 239449"/>
                <a:gd name="connsiteX20" fmla="*/ 65383 w 207806"/>
                <a:gd name="connsiteY20" fmla="*/ 112386 h 239449"/>
                <a:gd name="connsiteX21" fmla="*/ 49184 w 207806"/>
                <a:gd name="connsiteY21" fmla="*/ 115626 h 239449"/>
                <a:gd name="connsiteX22" fmla="*/ 36225 w 207806"/>
                <a:gd name="connsiteY22" fmla="*/ 121683 h 239449"/>
                <a:gd name="connsiteX23" fmla="*/ 26787 w 207806"/>
                <a:gd name="connsiteY23" fmla="*/ 128727 h 239449"/>
                <a:gd name="connsiteX24" fmla="*/ 19744 w 207806"/>
                <a:gd name="connsiteY24" fmla="*/ 129854 h 239449"/>
                <a:gd name="connsiteX25" fmla="*/ 16645 w 207806"/>
                <a:gd name="connsiteY25" fmla="*/ 132107 h 239449"/>
                <a:gd name="connsiteX26" fmla="*/ 10869 w 207806"/>
                <a:gd name="connsiteY26" fmla="*/ 132107 h 239449"/>
                <a:gd name="connsiteX27" fmla="*/ 446 w 207806"/>
                <a:gd name="connsiteY27" fmla="*/ 138446 h 239449"/>
                <a:gd name="connsiteX28" fmla="*/ 7629 w 207806"/>
                <a:gd name="connsiteY28" fmla="*/ 149293 h 239449"/>
                <a:gd name="connsiteX29" fmla="*/ 10165 w 207806"/>
                <a:gd name="connsiteY29" fmla="*/ 155068 h 239449"/>
                <a:gd name="connsiteX30" fmla="*/ 17208 w 207806"/>
                <a:gd name="connsiteY30" fmla="*/ 158871 h 239449"/>
                <a:gd name="connsiteX31" fmla="*/ 29604 w 207806"/>
                <a:gd name="connsiteY31" fmla="*/ 165633 h 239449"/>
                <a:gd name="connsiteX32" fmla="*/ 41155 w 207806"/>
                <a:gd name="connsiteY32" fmla="*/ 200708 h 239449"/>
                <a:gd name="connsiteX33" fmla="*/ 45804 w 207806"/>
                <a:gd name="connsiteY33" fmla="*/ 220710 h 239449"/>
                <a:gd name="connsiteX34" fmla="*/ 68623 w 207806"/>
                <a:gd name="connsiteY34" fmla="*/ 222823 h 239449"/>
                <a:gd name="connsiteX35" fmla="*/ 76653 w 207806"/>
                <a:gd name="connsiteY35" fmla="*/ 220006 h 239449"/>
                <a:gd name="connsiteX36" fmla="*/ 85245 w 207806"/>
                <a:gd name="connsiteY36" fmla="*/ 216484 h 239449"/>
                <a:gd name="connsiteX37" fmla="*/ 93415 w 207806"/>
                <a:gd name="connsiteY37" fmla="*/ 219583 h 239449"/>
                <a:gd name="connsiteX38" fmla="*/ 99190 w 207806"/>
                <a:gd name="connsiteY38" fmla="*/ 219583 h 239449"/>
                <a:gd name="connsiteX39" fmla="*/ 104402 w 207806"/>
                <a:gd name="connsiteY39" fmla="*/ 222682 h 239449"/>
                <a:gd name="connsiteX40" fmla="*/ 125673 w 207806"/>
                <a:gd name="connsiteY40" fmla="*/ 225922 h 239449"/>
                <a:gd name="connsiteX41" fmla="*/ 142436 w 207806"/>
                <a:gd name="connsiteY41" fmla="*/ 233952 h 239449"/>
                <a:gd name="connsiteX42" fmla="*/ 147929 w 207806"/>
                <a:gd name="connsiteY42" fmla="*/ 238600 h 239449"/>
                <a:gd name="connsiteX43" fmla="*/ 150324 w 207806"/>
                <a:gd name="connsiteY43" fmla="*/ 230148 h 239449"/>
                <a:gd name="connsiteX44" fmla="*/ 156945 w 207806"/>
                <a:gd name="connsiteY44" fmla="*/ 211977 h 239449"/>
                <a:gd name="connsiteX45" fmla="*/ 173003 w 207806"/>
                <a:gd name="connsiteY45" fmla="*/ 208878 h 239449"/>
                <a:gd name="connsiteX46" fmla="*/ 183990 w 207806"/>
                <a:gd name="connsiteY46" fmla="*/ 194792 h 239449"/>
                <a:gd name="connsiteX47" fmla="*/ 183990 w 207806"/>
                <a:gd name="connsiteY47" fmla="*/ 186480 h 239449"/>
                <a:gd name="connsiteX48" fmla="*/ 181737 w 207806"/>
                <a:gd name="connsiteY48" fmla="*/ 177747 h 239449"/>
                <a:gd name="connsiteX49" fmla="*/ 181737 w 207806"/>
                <a:gd name="connsiteY49" fmla="*/ 169859 h 239449"/>
                <a:gd name="connsiteX50" fmla="*/ 178356 w 207806"/>
                <a:gd name="connsiteY50" fmla="*/ 162393 h 239449"/>
                <a:gd name="connsiteX51" fmla="*/ 173848 w 207806"/>
                <a:gd name="connsiteY51" fmla="*/ 161407 h 239449"/>
                <a:gd name="connsiteX52" fmla="*/ 173848 w 207806"/>
                <a:gd name="connsiteY52" fmla="*/ 153378 h 239449"/>
                <a:gd name="connsiteX53" fmla="*/ 179483 w 207806"/>
                <a:gd name="connsiteY53" fmla="*/ 150842 h 239449"/>
                <a:gd name="connsiteX54" fmla="*/ 191174 w 207806"/>
                <a:gd name="connsiteY54" fmla="*/ 146194 h 239449"/>
                <a:gd name="connsiteX55" fmla="*/ 198499 w 207806"/>
                <a:gd name="connsiteY55" fmla="*/ 137178 h 239449"/>
                <a:gd name="connsiteX56" fmla="*/ 206951 w 207806"/>
                <a:gd name="connsiteY56" fmla="*/ 126332 h 239449"/>
                <a:gd name="connsiteX57" fmla="*/ 206951 w 207806"/>
                <a:gd name="connsiteY57" fmla="*/ 110274 h 239449"/>
                <a:gd name="connsiteX58" fmla="*/ 191456 w 207806"/>
                <a:gd name="connsiteY58" fmla="*/ 109287 h 239449"/>
                <a:gd name="connsiteX59" fmla="*/ 172299 w 207806"/>
                <a:gd name="connsiteY59" fmla="*/ 92947 h 239449"/>
                <a:gd name="connsiteX60" fmla="*/ 169059 w 207806"/>
                <a:gd name="connsiteY60" fmla="*/ 76889 h 239449"/>
                <a:gd name="connsiteX61" fmla="*/ 179342 w 207806"/>
                <a:gd name="connsiteY61" fmla="*/ 68155 h 239449"/>
                <a:gd name="connsiteX62" fmla="*/ 199767 w 207806"/>
                <a:gd name="connsiteY62" fmla="*/ 38151 h 23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7806" h="239449">
                  <a:moveTo>
                    <a:pt x="199767" y="38151"/>
                  </a:moveTo>
                  <a:cubicBezTo>
                    <a:pt x="195400" y="37447"/>
                    <a:pt x="193428" y="31953"/>
                    <a:pt x="188920" y="30545"/>
                  </a:cubicBezTo>
                  <a:cubicBezTo>
                    <a:pt x="184413" y="29136"/>
                    <a:pt x="176102" y="30545"/>
                    <a:pt x="170045" y="29559"/>
                  </a:cubicBezTo>
                  <a:cubicBezTo>
                    <a:pt x="170045" y="24910"/>
                    <a:pt x="170045" y="22797"/>
                    <a:pt x="166383" y="19558"/>
                  </a:cubicBezTo>
                  <a:cubicBezTo>
                    <a:pt x="162720" y="16318"/>
                    <a:pt x="162861" y="19558"/>
                    <a:pt x="161311" y="16459"/>
                  </a:cubicBezTo>
                  <a:cubicBezTo>
                    <a:pt x="159762" y="13360"/>
                    <a:pt x="161311" y="10824"/>
                    <a:pt x="161311" y="8429"/>
                  </a:cubicBezTo>
                  <a:lnTo>
                    <a:pt x="153986" y="8429"/>
                  </a:lnTo>
                  <a:cubicBezTo>
                    <a:pt x="153986" y="4767"/>
                    <a:pt x="154691" y="1668"/>
                    <a:pt x="150887" y="259"/>
                  </a:cubicBezTo>
                  <a:cubicBezTo>
                    <a:pt x="147084" y="-1149"/>
                    <a:pt x="143985" y="3499"/>
                    <a:pt x="143140" y="6598"/>
                  </a:cubicBezTo>
                  <a:cubicBezTo>
                    <a:pt x="142295" y="9697"/>
                    <a:pt x="143140" y="13641"/>
                    <a:pt x="143140" y="17163"/>
                  </a:cubicBezTo>
                  <a:cubicBezTo>
                    <a:pt x="142999" y="18529"/>
                    <a:pt x="142140" y="19713"/>
                    <a:pt x="140886" y="20262"/>
                  </a:cubicBezTo>
                  <a:cubicBezTo>
                    <a:pt x="140886" y="22516"/>
                    <a:pt x="140886" y="25333"/>
                    <a:pt x="139759" y="27446"/>
                  </a:cubicBezTo>
                  <a:cubicBezTo>
                    <a:pt x="138632" y="29559"/>
                    <a:pt x="135956" y="31813"/>
                    <a:pt x="134829" y="33362"/>
                  </a:cubicBezTo>
                  <a:cubicBezTo>
                    <a:pt x="133702" y="34912"/>
                    <a:pt x="131026" y="38997"/>
                    <a:pt x="129335" y="41673"/>
                  </a:cubicBezTo>
                  <a:cubicBezTo>
                    <a:pt x="127645" y="44349"/>
                    <a:pt x="126236" y="47308"/>
                    <a:pt x="124546" y="49843"/>
                  </a:cubicBezTo>
                  <a:cubicBezTo>
                    <a:pt x="122856" y="52379"/>
                    <a:pt x="119616" y="53365"/>
                    <a:pt x="116235" y="55900"/>
                  </a:cubicBezTo>
                  <a:cubicBezTo>
                    <a:pt x="114376" y="57731"/>
                    <a:pt x="112347" y="59394"/>
                    <a:pt x="110178" y="60830"/>
                  </a:cubicBezTo>
                  <a:cubicBezTo>
                    <a:pt x="107361" y="62380"/>
                    <a:pt x="102149" y="62098"/>
                    <a:pt x="99050" y="63507"/>
                  </a:cubicBezTo>
                  <a:cubicBezTo>
                    <a:pt x="93289" y="65549"/>
                    <a:pt x="88344" y="69395"/>
                    <a:pt x="84964" y="74494"/>
                  </a:cubicBezTo>
                  <a:cubicBezTo>
                    <a:pt x="81245" y="79946"/>
                    <a:pt x="77807" y="85580"/>
                    <a:pt x="74680" y="91398"/>
                  </a:cubicBezTo>
                  <a:cubicBezTo>
                    <a:pt x="70173" y="97680"/>
                    <a:pt x="67003" y="104822"/>
                    <a:pt x="65383" y="112386"/>
                  </a:cubicBezTo>
                  <a:cubicBezTo>
                    <a:pt x="59749" y="113936"/>
                    <a:pt x="54819" y="113654"/>
                    <a:pt x="49184" y="115626"/>
                  </a:cubicBezTo>
                  <a:cubicBezTo>
                    <a:pt x="44592" y="117007"/>
                    <a:pt x="40225" y="119049"/>
                    <a:pt x="36225" y="121683"/>
                  </a:cubicBezTo>
                  <a:cubicBezTo>
                    <a:pt x="33464" y="124515"/>
                    <a:pt x="30280" y="126895"/>
                    <a:pt x="26787" y="128727"/>
                  </a:cubicBezTo>
                  <a:cubicBezTo>
                    <a:pt x="24392" y="129431"/>
                    <a:pt x="22279" y="128727"/>
                    <a:pt x="19744" y="129854"/>
                  </a:cubicBezTo>
                  <a:cubicBezTo>
                    <a:pt x="19251" y="131149"/>
                    <a:pt x="18025" y="132037"/>
                    <a:pt x="16645" y="132107"/>
                  </a:cubicBezTo>
                  <a:lnTo>
                    <a:pt x="10869" y="132107"/>
                  </a:lnTo>
                  <a:cubicBezTo>
                    <a:pt x="6883" y="133234"/>
                    <a:pt x="3277" y="135418"/>
                    <a:pt x="446" y="138446"/>
                  </a:cubicBezTo>
                  <a:cubicBezTo>
                    <a:pt x="-1808" y="143658"/>
                    <a:pt x="5094" y="145771"/>
                    <a:pt x="7629" y="149293"/>
                  </a:cubicBezTo>
                  <a:cubicBezTo>
                    <a:pt x="10165" y="152814"/>
                    <a:pt x="7629" y="153237"/>
                    <a:pt x="10165" y="155068"/>
                  </a:cubicBezTo>
                  <a:cubicBezTo>
                    <a:pt x="12334" y="156632"/>
                    <a:pt x="14701" y="157913"/>
                    <a:pt x="17208" y="158871"/>
                  </a:cubicBezTo>
                  <a:cubicBezTo>
                    <a:pt x="21011" y="161266"/>
                    <a:pt x="24533" y="165351"/>
                    <a:pt x="29604" y="165633"/>
                  </a:cubicBezTo>
                  <a:cubicBezTo>
                    <a:pt x="31154" y="178170"/>
                    <a:pt x="39465" y="188453"/>
                    <a:pt x="41155" y="200708"/>
                  </a:cubicBezTo>
                  <a:cubicBezTo>
                    <a:pt x="42141" y="207751"/>
                    <a:pt x="39887" y="214794"/>
                    <a:pt x="45804" y="220710"/>
                  </a:cubicBezTo>
                  <a:cubicBezTo>
                    <a:pt x="53030" y="223697"/>
                    <a:pt x="60974" y="224429"/>
                    <a:pt x="68623" y="222823"/>
                  </a:cubicBezTo>
                  <a:cubicBezTo>
                    <a:pt x="71018" y="222823"/>
                    <a:pt x="74399" y="220710"/>
                    <a:pt x="76653" y="220006"/>
                  </a:cubicBezTo>
                  <a:cubicBezTo>
                    <a:pt x="79399" y="218555"/>
                    <a:pt x="82273" y="217372"/>
                    <a:pt x="85245" y="216484"/>
                  </a:cubicBezTo>
                  <a:cubicBezTo>
                    <a:pt x="89612" y="216484"/>
                    <a:pt x="89893" y="218738"/>
                    <a:pt x="93415" y="219583"/>
                  </a:cubicBezTo>
                  <a:lnTo>
                    <a:pt x="99190" y="219583"/>
                  </a:lnTo>
                  <a:cubicBezTo>
                    <a:pt x="101726" y="220288"/>
                    <a:pt x="101867" y="222119"/>
                    <a:pt x="104402" y="222682"/>
                  </a:cubicBezTo>
                  <a:cubicBezTo>
                    <a:pt x="112573" y="224655"/>
                    <a:pt x="118489" y="219865"/>
                    <a:pt x="125673" y="225922"/>
                  </a:cubicBezTo>
                  <a:cubicBezTo>
                    <a:pt x="130124" y="230500"/>
                    <a:pt x="136069" y="233346"/>
                    <a:pt x="142436" y="233952"/>
                  </a:cubicBezTo>
                  <a:cubicBezTo>
                    <a:pt x="142436" y="237051"/>
                    <a:pt x="144267" y="241276"/>
                    <a:pt x="147929" y="238600"/>
                  </a:cubicBezTo>
                  <a:cubicBezTo>
                    <a:pt x="147929" y="238600"/>
                    <a:pt x="149760" y="231416"/>
                    <a:pt x="150324" y="230148"/>
                  </a:cubicBezTo>
                  <a:cubicBezTo>
                    <a:pt x="153662" y="224570"/>
                    <a:pt x="155902" y="218400"/>
                    <a:pt x="156945" y="211977"/>
                  </a:cubicBezTo>
                  <a:cubicBezTo>
                    <a:pt x="162368" y="211385"/>
                    <a:pt x="167749" y="210343"/>
                    <a:pt x="173003" y="208878"/>
                  </a:cubicBezTo>
                  <a:cubicBezTo>
                    <a:pt x="179919" y="208004"/>
                    <a:pt x="184821" y="201708"/>
                    <a:pt x="183990" y="194792"/>
                  </a:cubicBezTo>
                  <a:cubicBezTo>
                    <a:pt x="183990" y="191974"/>
                    <a:pt x="183990" y="189298"/>
                    <a:pt x="183990" y="186480"/>
                  </a:cubicBezTo>
                  <a:cubicBezTo>
                    <a:pt x="183708" y="183466"/>
                    <a:pt x="182948" y="180522"/>
                    <a:pt x="181737" y="177747"/>
                  </a:cubicBezTo>
                  <a:cubicBezTo>
                    <a:pt x="181737" y="175071"/>
                    <a:pt x="181737" y="172394"/>
                    <a:pt x="181737" y="169859"/>
                  </a:cubicBezTo>
                  <a:cubicBezTo>
                    <a:pt x="181737" y="167323"/>
                    <a:pt x="178497" y="165774"/>
                    <a:pt x="178356" y="162393"/>
                  </a:cubicBezTo>
                  <a:lnTo>
                    <a:pt x="173848" y="161407"/>
                  </a:lnTo>
                  <a:cubicBezTo>
                    <a:pt x="173144" y="158773"/>
                    <a:pt x="173144" y="156012"/>
                    <a:pt x="173848" y="153378"/>
                  </a:cubicBezTo>
                  <a:cubicBezTo>
                    <a:pt x="175820" y="149152"/>
                    <a:pt x="175539" y="152392"/>
                    <a:pt x="179483" y="150842"/>
                  </a:cubicBezTo>
                  <a:cubicBezTo>
                    <a:pt x="183582" y="149870"/>
                    <a:pt x="187526" y="148307"/>
                    <a:pt x="191174" y="146194"/>
                  </a:cubicBezTo>
                  <a:cubicBezTo>
                    <a:pt x="194696" y="143658"/>
                    <a:pt x="195963" y="139573"/>
                    <a:pt x="198499" y="137178"/>
                  </a:cubicBezTo>
                  <a:cubicBezTo>
                    <a:pt x="201035" y="134784"/>
                    <a:pt x="205824" y="131685"/>
                    <a:pt x="206951" y="126332"/>
                  </a:cubicBezTo>
                  <a:cubicBezTo>
                    <a:pt x="208092" y="121035"/>
                    <a:pt x="208092" y="115570"/>
                    <a:pt x="206951" y="110274"/>
                  </a:cubicBezTo>
                  <a:cubicBezTo>
                    <a:pt x="203993" y="107175"/>
                    <a:pt x="195400" y="111400"/>
                    <a:pt x="191456" y="109287"/>
                  </a:cubicBezTo>
                  <a:cubicBezTo>
                    <a:pt x="184554" y="105484"/>
                    <a:pt x="181173" y="93229"/>
                    <a:pt x="172299" y="92947"/>
                  </a:cubicBezTo>
                  <a:cubicBezTo>
                    <a:pt x="170806" y="87693"/>
                    <a:pt x="169721" y="82312"/>
                    <a:pt x="169059" y="76889"/>
                  </a:cubicBezTo>
                  <a:cubicBezTo>
                    <a:pt x="169059" y="66606"/>
                    <a:pt x="171172" y="70550"/>
                    <a:pt x="179342" y="68155"/>
                  </a:cubicBezTo>
                  <a:cubicBezTo>
                    <a:pt x="187512" y="65761"/>
                    <a:pt x="202303" y="47448"/>
                    <a:pt x="199767" y="38151"/>
                  </a:cubicBezTo>
                  <a:close/>
                </a:path>
              </a:pathLst>
            </a:custGeom>
            <a:grpFill/>
            <a:ln w="14071" cap="flat">
              <a:noFill/>
              <a:prstDash val="solid"/>
              <a:miter/>
            </a:ln>
          </p:spPr>
          <p:txBody>
            <a:bodyPr rtlCol="0" anchor="ctr"/>
            <a:lstStyle/>
            <a:p>
              <a:endParaRPr lang="en-GB" dirty="0"/>
            </a:p>
          </p:txBody>
        </p:sp>
        <p:sp>
          <p:nvSpPr>
            <p:cNvPr id="596" name="Freeform: Shape 595">
              <a:extLst>
                <a:ext uri="{FF2B5EF4-FFF2-40B4-BE49-F238E27FC236}">
                  <a16:creationId xmlns:a16="http://schemas.microsoft.com/office/drawing/2014/main" id="{D1252208-E953-40EC-B72F-15DBE5641BF8}"/>
                </a:ext>
              </a:extLst>
            </p:cNvPr>
            <p:cNvSpPr/>
            <p:nvPr/>
          </p:nvSpPr>
          <p:spPr>
            <a:xfrm>
              <a:off x="10633594" y="3095053"/>
              <a:ext cx="78371" cy="41556"/>
            </a:xfrm>
            <a:custGeom>
              <a:avLst/>
              <a:gdLst>
                <a:gd name="connsiteX0" fmla="*/ 6260 w 78371"/>
                <a:gd name="connsiteY0" fmla="*/ 22632 h 41556"/>
                <a:gd name="connsiteX1" fmla="*/ 4006 w 78371"/>
                <a:gd name="connsiteY1" fmla="*/ 22632 h 41556"/>
                <a:gd name="connsiteX2" fmla="*/ 625 w 78371"/>
                <a:gd name="connsiteY2" fmla="*/ 32915 h 41556"/>
                <a:gd name="connsiteX3" fmla="*/ 6260 w 78371"/>
                <a:gd name="connsiteY3" fmla="*/ 41366 h 41556"/>
                <a:gd name="connsiteX4" fmla="*/ 16402 w 78371"/>
                <a:gd name="connsiteY4" fmla="*/ 37845 h 41556"/>
                <a:gd name="connsiteX5" fmla="*/ 22741 w 78371"/>
                <a:gd name="connsiteY5" fmla="*/ 35873 h 41556"/>
                <a:gd name="connsiteX6" fmla="*/ 28798 w 78371"/>
                <a:gd name="connsiteY6" fmla="*/ 33760 h 41556"/>
                <a:gd name="connsiteX7" fmla="*/ 58379 w 78371"/>
                <a:gd name="connsiteY7" fmla="*/ 33760 h 41556"/>
                <a:gd name="connsiteX8" fmla="*/ 72465 w 78371"/>
                <a:gd name="connsiteY8" fmla="*/ 33760 h 41556"/>
                <a:gd name="connsiteX9" fmla="*/ 77396 w 78371"/>
                <a:gd name="connsiteY9" fmla="*/ 23195 h 41556"/>
                <a:gd name="connsiteX10" fmla="*/ 72888 w 78371"/>
                <a:gd name="connsiteY10" fmla="*/ 22209 h 41556"/>
                <a:gd name="connsiteX11" fmla="*/ 71902 w 78371"/>
                <a:gd name="connsiteY11" fmla="*/ 17702 h 41556"/>
                <a:gd name="connsiteX12" fmla="*/ 62042 w 78371"/>
                <a:gd name="connsiteY12" fmla="*/ 16715 h 41556"/>
                <a:gd name="connsiteX13" fmla="*/ 56689 w 78371"/>
                <a:gd name="connsiteY13" fmla="*/ 8263 h 41556"/>
                <a:gd name="connsiteX14" fmla="*/ 50773 w 78371"/>
                <a:gd name="connsiteY14" fmla="*/ 516 h 41556"/>
                <a:gd name="connsiteX15" fmla="*/ 39644 w 78371"/>
                <a:gd name="connsiteY15" fmla="*/ 3615 h 41556"/>
                <a:gd name="connsiteX16" fmla="*/ 28516 w 78371"/>
                <a:gd name="connsiteY16" fmla="*/ 6151 h 41556"/>
                <a:gd name="connsiteX17" fmla="*/ 21191 w 78371"/>
                <a:gd name="connsiteY17" fmla="*/ 12489 h 41556"/>
                <a:gd name="connsiteX18" fmla="*/ 7105 w 78371"/>
                <a:gd name="connsiteY18" fmla="*/ 22632 h 4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71" h="41556">
                  <a:moveTo>
                    <a:pt x="6260" y="22632"/>
                  </a:moveTo>
                  <a:lnTo>
                    <a:pt x="4006" y="22632"/>
                  </a:lnTo>
                  <a:cubicBezTo>
                    <a:pt x="3161" y="26139"/>
                    <a:pt x="2020" y="29576"/>
                    <a:pt x="625" y="32915"/>
                  </a:cubicBezTo>
                  <a:cubicBezTo>
                    <a:pt x="-1065" y="39394"/>
                    <a:pt x="625" y="40521"/>
                    <a:pt x="6260" y="41366"/>
                  </a:cubicBezTo>
                  <a:cubicBezTo>
                    <a:pt x="11894" y="42212"/>
                    <a:pt x="12458" y="40099"/>
                    <a:pt x="16402" y="37845"/>
                  </a:cubicBezTo>
                  <a:cubicBezTo>
                    <a:pt x="18388" y="36831"/>
                    <a:pt x="20529" y="36169"/>
                    <a:pt x="22741" y="35873"/>
                  </a:cubicBezTo>
                  <a:cubicBezTo>
                    <a:pt x="24727" y="35070"/>
                    <a:pt x="26741" y="34366"/>
                    <a:pt x="28798" y="33760"/>
                  </a:cubicBezTo>
                  <a:cubicBezTo>
                    <a:pt x="38630" y="32774"/>
                    <a:pt x="48547" y="32774"/>
                    <a:pt x="58379" y="33760"/>
                  </a:cubicBezTo>
                  <a:cubicBezTo>
                    <a:pt x="63070" y="34056"/>
                    <a:pt x="67775" y="34056"/>
                    <a:pt x="72465" y="33760"/>
                  </a:cubicBezTo>
                  <a:cubicBezTo>
                    <a:pt x="78945" y="32774"/>
                    <a:pt x="79227" y="29957"/>
                    <a:pt x="77396" y="23195"/>
                  </a:cubicBezTo>
                  <a:lnTo>
                    <a:pt x="72888" y="22209"/>
                  </a:lnTo>
                  <a:cubicBezTo>
                    <a:pt x="72888" y="20660"/>
                    <a:pt x="72184" y="19251"/>
                    <a:pt x="71902" y="17702"/>
                  </a:cubicBezTo>
                  <a:cubicBezTo>
                    <a:pt x="68803" y="16715"/>
                    <a:pt x="64859" y="17702"/>
                    <a:pt x="62042" y="16715"/>
                  </a:cubicBezTo>
                  <a:cubicBezTo>
                    <a:pt x="59225" y="15729"/>
                    <a:pt x="58238" y="10799"/>
                    <a:pt x="56689" y="8263"/>
                  </a:cubicBezTo>
                  <a:cubicBezTo>
                    <a:pt x="55266" y="5305"/>
                    <a:pt x="53252" y="2671"/>
                    <a:pt x="50773" y="516"/>
                  </a:cubicBezTo>
                  <a:cubicBezTo>
                    <a:pt x="46687" y="-1315"/>
                    <a:pt x="42743" y="2206"/>
                    <a:pt x="39644" y="3615"/>
                  </a:cubicBezTo>
                  <a:cubicBezTo>
                    <a:pt x="36545" y="5024"/>
                    <a:pt x="31474" y="4601"/>
                    <a:pt x="28516" y="6151"/>
                  </a:cubicBezTo>
                  <a:cubicBezTo>
                    <a:pt x="25558" y="7700"/>
                    <a:pt x="24009" y="10377"/>
                    <a:pt x="21191" y="12489"/>
                  </a:cubicBezTo>
                  <a:cubicBezTo>
                    <a:pt x="15838" y="16434"/>
                    <a:pt x="13162" y="21364"/>
                    <a:pt x="7105" y="22632"/>
                  </a:cubicBezTo>
                </a:path>
              </a:pathLst>
            </a:custGeom>
            <a:grpFill/>
            <a:ln w="14071" cap="flat">
              <a:noFill/>
              <a:prstDash val="solid"/>
              <a:miter/>
            </a:ln>
          </p:spPr>
          <p:txBody>
            <a:bodyPr rtlCol="0" anchor="ctr"/>
            <a:lstStyle/>
            <a:p>
              <a:endParaRPr lang="en-GB" dirty="0"/>
            </a:p>
          </p:txBody>
        </p:sp>
        <p:sp>
          <p:nvSpPr>
            <p:cNvPr id="597" name="Freeform: Shape 596">
              <a:extLst>
                <a:ext uri="{FF2B5EF4-FFF2-40B4-BE49-F238E27FC236}">
                  <a16:creationId xmlns:a16="http://schemas.microsoft.com/office/drawing/2014/main" id="{0E13E3DB-A49C-4BA5-ACDB-791365DCD581}"/>
                </a:ext>
              </a:extLst>
            </p:cNvPr>
            <p:cNvSpPr/>
            <p:nvPr/>
          </p:nvSpPr>
          <p:spPr>
            <a:xfrm>
              <a:off x="10633594" y="3095053"/>
              <a:ext cx="78371" cy="41556"/>
            </a:xfrm>
            <a:custGeom>
              <a:avLst/>
              <a:gdLst>
                <a:gd name="connsiteX0" fmla="*/ 6260 w 78371"/>
                <a:gd name="connsiteY0" fmla="*/ 22632 h 41556"/>
                <a:gd name="connsiteX1" fmla="*/ 4006 w 78371"/>
                <a:gd name="connsiteY1" fmla="*/ 22632 h 41556"/>
                <a:gd name="connsiteX2" fmla="*/ 625 w 78371"/>
                <a:gd name="connsiteY2" fmla="*/ 32915 h 41556"/>
                <a:gd name="connsiteX3" fmla="*/ 6260 w 78371"/>
                <a:gd name="connsiteY3" fmla="*/ 41366 h 41556"/>
                <a:gd name="connsiteX4" fmla="*/ 16402 w 78371"/>
                <a:gd name="connsiteY4" fmla="*/ 37845 h 41556"/>
                <a:gd name="connsiteX5" fmla="*/ 22741 w 78371"/>
                <a:gd name="connsiteY5" fmla="*/ 35873 h 41556"/>
                <a:gd name="connsiteX6" fmla="*/ 28798 w 78371"/>
                <a:gd name="connsiteY6" fmla="*/ 33760 h 41556"/>
                <a:gd name="connsiteX7" fmla="*/ 58379 w 78371"/>
                <a:gd name="connsiteY7" fmla="*/ 33760 h 41556"/>
                <a:gd name="connsiteX8" fmla="*/ 72465 w 78371"/>
                <a:gd name="connsiteY8" fmla="*/ 33760 h 41556"/>
                <a:gd name="connsiteX9" fmla="*/ 77396 w 78371"/>
                <a:gd name="connsiteY9" fmla="*/ 23195 h 41556"/>
                <a:gd name="connsiteX10" fmla="*/ 72888 w 78371"/>
                <a:gd name="connsiteY10" fmla="*/ 22209 h 41556"/>
                <a:gd name="connsiteX11" fmla="*/ 71902 w 78371"/>
                <a:gd name="connsiteY11" fmla="*/ 17702 h 41556"/>
                <a:gd name="connsiteX12" fmla="*/ 62042 w 78371"/>
                <a:gd name="connsiteY12" fmla="*/ 16715 h 41556"/>
                <a:gd name="connsiteX13" fmla="*/ 56689 w 78371"/>
                <a:gd name="connsiteY13" fmla="*/ 8263 h 41556"/>
                <a:gd name="connsiteX14" fmla="*/ 50773 w 78371"/>
                <a:gd name="connsiteY14" fmla="*/ 516 h 41556"/>
                <a:gd name="connsiteX15" fmla="*/ 39644 w 78371"/>
                <a:gd name="connsiteY15" fmla="*/ 3615 h 41556"/>
                <a:gd name="connsiteX16" fmla="*/ 28516 w 78371"/>
                <a:gd name="connsiteY16" fmla="*/ 6151 h 41556"/>
                <a:gd name="connsiteX17" fmla="*/ 21191 w 78371"/>
                <a:gd name="connsiteY17" fmla="*/ 12489 h 41556"/>
                <a:gd name="connsiteX18" fmla="*/ 6260 w 78371"/>
                <a:gd name="connsiteY18" fmla="*/ 22632 h 4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8371" h="41556">
                  <a:moveTo>
                    <a:pt x="6260" y="22632"/>
                  </a:moveTo>
                  <a:lnTo>
                    <a:pt x="4006" y="22632"/>
                  </a:lnTo>
                  <a:cubicBezTo>
                    <a:pt x="3161" y="26139"/>
                    <a:pt x="2020" y="29576"/>
                    <a:pt x="625" y="32915"/>
                  </a:cubicBezTo>
                  <a:cubicBezTo>
                    <a:pt x="-1065" y="39394"/>
                    <a:pt x="625" y="40521"/>
                    <a:pt x="6260" y="41366"/>
                  </a:cubicBezTo>
                  <a:cubicBezTo>
                    <a:pt x="11894" y="42212"/>
                    <a:pt x="12458" y="40099"/>
                    <a:pt x="16402" y="37845"/>
                  </a:cubicBezTo>
                  <a:cubicBezTo>
                    <a:pt x="18388" y="36831"/>
                    <a:pt x="20529" y="36169"/>
                    <a:pt x="22741" y="35873"/>
                  </a:cubicBezTo>
                  <a:cubicBezTo>
                    <a:pt x="24727" y="35070"/>
                    <a:pt x="26741" y="34366"/>
                    <a:pt x="28798" y="33760"/>
                  </a:cubicBezTo>
                  <a:cubicBezTo>
                    <a:pt x="38630" y="32774"/>
                    <a:pt x="48547" y="32774"/>
                    <a:pt x="58379" y="33760"/>
                  </a:cubicBezTo>
                  <a:cubicBezTo>
                    <a:pt x="63070" y="34056"/>
                    <a:pt x="67775" y="34056"/>
                    <a:pt x="72465" y="33760"/>
                  </a:cubicBezTo>
                  <a:cubicBezTo>
                    <a:pt x="78945" y="32774"/>
                    <a:pt x="79227" y="29957"/>
                    <a:pt x="77396" y="23195"/>
                  </a:cubicBezTo>
                  <a:lnTo>
                    <a:pt x="72888" y="22209"/>
                  </a:lnTo>
                  <a:cubicBezTo>
                    <a:pt x="72888" y="20660"/>
                    <a:pt x="72184" y="19251"/>
                    <a:pt x="71902" y="17702"/>
                  </a:cubicBezTo>
                  <a:cubicBezTo>
                    <a:pt x="68803" y="16715"/>
                    <a:pt x="64859" y="17702"/>
                    <a:pt x="62042" y="16715"/>
                  </a:cubicBezTo>
                  <a:cubicBezTo>
                    <a:pt x="59225" y="15729"/>
                    <a:pt x="58238" y="10799"/>
                    <a:pt x="56689" y="8263"/>
                  </a:cubicBezTo>
                  <a:cubicBezTo>
                    <a:pt x="55266" y="5305"/>
                    <a:pt x="53252" y="2671"/>
                    <a:pt x="50773" y="516"/>
                  </a:cubicBezTo>
                  <a:cubicBezTo>
                    <a:pt x="46687" y="-1315"/>
                    <a:pt x="42743" y="2206"/>
                    <a:pt x="39644" y="3615"/>
                  </a:cubicBezTo>
                  <a:cubicBezTo>
                    <a:pt x="36545" y="5024"/>
                    <a:pt x="31474" y="4601"/>
                    <a:pt x="28516" y="6151"/>
                  </a:cubicBezTo>
                  <a:cubicBezTo>
                    <a:pt x="25558" y="7700"/>
                    <a:pt x="24009" y="10377"/>
                    <a:pt x="21191" y="12489"/>
                  </a:cubicBezTo>
                  <a:cubicBezTo>
                    <a:pt x="15416" y="16434"/>
                    <a:pt x="12739" y="21364"/>
                    <a:pt x="6260" y="22632"/>
                  </a:cubicBezTo>
                  <a:close/>
                </a:path>
              </a:pathLst>
            </a:custGeom>
            <a:grpFill/>
            <a:ln w="14071" cap="flat">
              <a:noFill/>
              <a:prstDash val="solid"/>
              <a:miter/>
            </a:ln>
          </p:spPr>
          <p:txBody>
            <a:bodyPr rtlCol="0" anchor="ctr"/>
            <a:lstStyle/>
            <a:p>
              <a:endParaRPr lang="en-GB" dirty="0"/>
            </a:p>
          </p:txBody>
        </p:sp>
        <p:sp>
          <p:nvSpPr>
            <p:cNvPr id="598" name="Freeform: Shape 597">
              <a:extLst>
                <a:ext uri="{FF2B5EF4-FFF2-40B4-BE49-F238E27FC236}">
                  <a16:creationId xmlns:a16="http://schemas.microsoft.com/office/drawing/2014/main" id="{01D863DA-3865-4891-AE88-F860D23193C1}"/>
                </a:ext>
              </a:extLst>
            </p:cNvPr>
            <p:cNvSpPr/>
            <p:nvPr/>
          </p:nvSpPr>
          <p:spPr>
            <a:xfrm>
              <a:off x="10690142" y="3043230"/>
              <a:ext cx="93614" cy="35211"/>
            </a:xfrm>
            <a:custGeom>
              <a:avLst/>
              <a:gdLst>
                <a:gd name="connsiteX0" fmla="*/ 81137 w 93614"/>
                <a:gd name="connsiteY0" fmla="*/ 8812 h 35211"/>
                <a:gd name="connsiteX1" fmla="*/ 81137 w 93614"/>
                <a:gd name="connsiteY1" fmla="*/ 6558 h 35211"/>
                <a:gd name="connsiteX2" fmla="*/ 73953 w 93614"/>
                <a:gd name="connsiteY2" fmla="*/ 5431 h 35211"/>
                <a:gd name="connsiteX3" fmla="*/ 70150 w 93614"/>
                <a:gd name="connsiteY3" fmla="*/ 1064 h 35211"/>
                <a:gd name="connsiteX4" fmla="*/ 51415 w 93614"/>
                <a:gd name="connsiteY4" fmla="*/ 1064 h 35211"/>
                <a:gd name="connsiteX5" fmla="*/ 43245 w 93614"/>
                <a:gd name="connsiteY5" fmla="*/ 1064 h 35211"/>
                <a:gd name="connsiteX6" fmla="*/ 37188 w 93614"/>
                <a:gd name="connsiteY6" fmla="*/ 3318 h 35211"/>
                <a:gd name="connsiteX7" fmla="*/ 18594 w 93614"/>
                <a:gd name="connsiteY7" fmla="*/ 3318 h 35211"/>
                <a:gd name="connsiteX8" fmla="*/ 2676 w 93614"/>
                <a:gd name="connsiteY8" fmla="*/ 3318 h 35211"/>
                <a:gd name="connsiteX9" fmla="*/ 0 w 93614"/>
                <a:gd name="connsiteY9" fmla="*/ 9093 h 35211"/>
                <a:gd name="connsiteX10" fmla="*/ 4789 w 93614"/>
                <a:gd name="connsiteY10" fmla="*/ 13883 h 35211"/>
                <a:gd name="connsiteX11" fmla="*/ 15777 w 93614"/>
                <a:gd name="connsiteY11" fmla="*/ 19376 h 35211"/>
                <a:gd name="connsiteX12" fmla="*/ 24510 w 93614"/>
                <a:gd name="connsiteY12" fmla="*/ 29800 h 35211"/>
                <a:gd name="connsiteX13" fmla="*/ 32962 w 93614"/>
                <a:gd name="connsiteY13" fmla="*/ 32336 h 35211"/>
                <a:gd name="connsiteX14" fmla="*/ 46203 w 93614"/>
                <a:gd name="connsiteY14" fmla="*/ 32336 h 35211"/>
                <a:gd name="connsiteX15" fmla="*/ 56908 w 93614"/>
                <a:gd name="connsiteY15" fmla="*/ 35153 h 35211"/>
                <a:gd name="connsiteX16" fmla="*/ 70995 w 93614"/>
                <a:gd name="connsiteY16" fmla="*/ 35153 h 35211"/>
                <a:gd name="connsiteX17" fmla="*/ 92969 w 93614"/>
                <a:gd name="connsiteY17" fmla="*/ 27124 h 35211"/>
                <a:gd name="connsiteX18" fmla="*/ 81842 w 93614"/>
                <a:gd name="connsiteY18" fmla="*/ 7826 h 3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614" h="35211">
                  <a:moveTo>
                    <a:pt x="81137" y="8812"/>
                  </a:moveTo>
                  <a:lnTo>
                    <a:pt x="81137" y="6558"/>
                  </a:lnTo>
                  <a:cubicBezTo>
                    <a:pt x="78700" y="6614"/>
                    <a:pt x="76263" y="6234"/>
                    <a:pt x="73953" y="5431"/>
                  </a:cubicBezTo>
                  <a:cubicBezTo>
                    <a:pt x="72263" y="4586"/>
                    <a:pt x="71699" y="2050"/>
                    <a:pt x="70150" y="1064"/>
                  </a:cubicBezTo>
                  <a:cubicBezTo>
                    <a:pt x="65783" y="-1330"/>
                    <a:pt x="56063" y="1064"/>
                    <a:pt x="51415" y="1064"/>
                  </a:cubicBezTo>
                  <a:cubicBezTo>
                    <a:pt x="48696" y="923"/>
                    <a:pt x="45964" y="923"/>
                    <a:pt x="43245" y="1064"/>
                  </a:cubicBezTo>
                  <a:cubicBezTo>
                    <a:pt x="40568" y="1064"/>
                    <a:pt x="39019" y="2895"/>
                    <a:pt x="37188" y="3318"/>
                  </a:cubicBezTo>
                  <a:cubicBezTo>
                    <a:pt x="31004" y="3882"/>
                    <a:pt x="24778" y="3882"/>
                    <a:pt x="18594" y="3318"/>
                  </a:cubicBezTo>
                  <a:cubicBezTo>
                    <a:pt x="14790" y="3318"/>
                    <a:pt x="5775" y="1487"/>
                    <a:pt x="2676" y="3318"/>
                  </a:cubicBezTo>
                  <a:cubicBezTo>
                    <a:pt x="2042" y="5361"/>
                    <a:pt x="1141" y="7291"/>
                    <a:pt x="0" y="9093"/>
                  </a:cubicBezTo>
                  <a:cubicBezTo>
                    <a:pt x="0" y="14165"/>
                    <a:pt x="0" y="13179"/>
                    <a:pt x="4789" y="13883"/>
                  </a:cubicBezTo>
                  <a:cubicBezTo>
                    <a:pt x="12537" y="14869"/>
                    <a:pt x="11128" y="13883"/>
                    <a:pt x="15777" y="19376"/>
                  </a:cubicBezTo>
                  <a:cubicBezTo>
                    <a:pt x="20425" y="24870"/>
                    <a:pt x="24229" y="23602"/>
                    <a:pt x="24510" y="29800"/>
                  </a:cubicBezTo>
                  <a:cubicBezTo>
                    <a:pt x="27609" y="29800"/>
                    <a:pt x="30708" y="31913"/>
                    <a:pt x="32962" y="32336"/>
                  </a:cubicBezTo>
                  <a:cubicBezTo>
                    <a:pt x="35216" y="32759"/>
                    <a:pt x="42118" y="32336"/>
                    <a:pt x="46203" y="32336"/>
                  </a:cubicBezTo>
                  <a:cubicBezTo>
                    <a:pt x="50288" y="32336"/>
                    <a:pt x="51697" y="35294"/>
                    <a:pt x="56908" y="35153"/>
                  </a:cubicBezTo>
                  <a:lnTo>
                    <a:pt x="70995" y="35153"/>
                  </a:lnTo>
                  <a:cubicBezTo>
                    <a:pt x="78461" y="35153"/>
                    <a:pt x="90152" y="36421"/>
                    <a:pt x="92969" y="27124"/>
                  </a:cubicBezTo>
                  <a:cubicBezTo>
                    <a:pt x="95787" y="17827"/>
                    <a:pt x="88885" y="11347"/>
                    <a:pt x="81842" y="7826"/>
                  </a:cubicBezTo>
                </a:path>
              </a:pathLst>
            </a:custGeom>
            <a:grpFill/>
            <a:ln w="14071" cap="flat">
              <a:noFill/>
              <a:prstDash val="solid"/>
              <a:miter/>
            </a:ln>
          </p:spPr>
          <p:txBody>
            <a:bodyPr rtlCol="0" anchor="ctr"/>
            <a:lstStyle/>
            <a:p>
              <a:endParaRPr lang="en-GB" dirty="0"/>
            </a:p>
          </p:txBody>
        </p:sp>
        <p:sp>
          <p:nvSpPr>
            <p:cNvPr id="599" name="Freeform: Shape 598">
              <a:extLst>
                <a:ext uri="{FF2B5EF4-FFF2-40B4-BE49-F238E27FC236}">
                  <a16:creationId xmlns:a16="http://schemas.microsoft.com/office/drawing/2014/main" id="{A1AAF911-A6C2-43C0-847D-3EDD8D233FF1}"/>
                </a:ext>
              </a:extLst>
            </p:cNvPr>
            <p:cNvSpPr/>
            <p:nvPr/>
          </p:nvSpPr>
          <p:spPr>
            <a:xfrm>
              <a:off x="10690142" y="3043230"/>
              <a:ext cx="93571" cy="35211"/>
            </a:xfrm>
            <a:custGeom>
              <a:avLst/>
              <a:gdLst>
                <a:gd name="connsiteX0" fmla="*/ 81137 w 93571"/>
                <a:gd name="connsiteY0" fmla="*/ 8812 h 35211"/>
                <a:gd name="connsiteX1" fmla="*/ 81137 w 93571"/>
                <a:gd name="connsiteY1" fmla="*/ 6558 h 35211"/>
                <a:gd name="connsiteX2" fmla="*/ 73953 w 93571"/>
                <a:gd name="connsiteY2" fmla="*/ 5431 h 35211"/>
                <a:gd name="connsiteX3" fmla="*/ 70150 w 93571"/>
                <a:gd name="connsiteY3" fmla="*/ 1064 h 35211"/>
                <a:gd name="connsiteX4" fmla="*/ 51415 w 93571"/>
                <a:gd name="connsiteY4" fmla="*/ 1064 h 35211"/>
                <a:gd name="connsiteX5" fmla="*/ 43245 w 93571"/>
                <a:gd name="connsiteY5" fmla="*/ 1064 h 35211"/>
                <a:gd name="connsiteX6" fmla="*/ 37188 w 93571"/>
                <a:gd name="connsiteY6" fmla="*/ 3318 h 35211"/>
                <a:gd name="connsiteX7" fmla="*/ 18594 w 93571"/>
                <a:gd name="connsiteY7" fmla="*/ 3318 h 35211"/>
                <a:gd name="connsiteX8" fmla="*/ 2676 w 93571"/>
                <a:gd name="connsiteY8" fmla="*/ 3318 h 35211"/>
                <a:gd name="connsiteX9" fmla="*/ 0 w 93571"/>
                <a:gd name="connsiteY9" fmla="*/ 9093 h 35211"/>
                <a:gd name="connsiteX10" fmla="*/ 4789 w 93571"/>
                <a:gd name="connsiteY10" fmla="*/ 13883 h 35211"/>
                <a:gd name="connsiteX11" fmla="*/ 15777 w 93571"/>
                <a:gd name="connsiteY11" fmla="*/ 19376 h 35211"/>
                <a:gd name="connsiteX12" fmla="*/ 24510 w 93571"/>
                <a:gd name="connsiteY12" fmla="*/ 29800 h 35211"/>
                <a:gd name="connsiteX13" fmla="*/ 32962 w 93571"/>
                <a:gd name="connsiteY13" fmla="*/ 32336 h 35211"/>
                <a:gd name="connsiteX14" fmla="*/ 46203 w 93571"/>
                <a:gd name="connsiteY14" fmla="*/ 32336 h 35211"/>
                <a:gd name="connsiteX15" fmla="*/ 56908 w 93571"/>
                <a:gd name="connsiteY15" fmla="*/ 35153 h 35211"/>
                <a:gd name="connsiteX16" fmla="*/ 70995 w 93571"/>
                <a:gd name="connsiteY16" fmla="*/ 35153 h 35211"/>
                <a:gd name="connsiteX17" fmla="*/ 92969 w 93571"/>
                <a:gd name="connsiteY17" fmla="*/ 27124 h 35211"/>
                <a:gd name="connsiteX18" fmla="*/ 81137 w 93571"/>
                <a:gd name="connsiteY18" fmla="*/ 8812 h 3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571" h="35211">
                  <a:moveTo>
                    <a:pt x="81137" y="8812"/>
                  </a:moveTo>
                  <a:lnTo>
                    <a:pt x="81137" y="6558"/>
                  </a:lnTo>
                  <a:cubicBezTo>
                    <a:pt x="78700" y="6614"/>
                    <a:pt x="76263" y="6234"/>
                    <a:pt x="73953" y="5431"/>
                  </a:cubicBezTo>
                  <a:cubicBezTo>
                    <a:pt x="72263" y="4586"/>
                    <a:pt x="71699" y="2050"/>
                    <a:pt x="70150" y="1064"/>
                  </a:cubicBezTo>
                  <a:cubicBezTo>
                    <a:pt x="65783" y="-1330"/>
                    <a:pt x="56063" y="1064"/>
                    <a:pt x="51415" y="1064"/>
                  </a:cubicBezTo>
                  <a:cubicBezTo>
                    <a:pt x="48696" y="923"/>
                    <a:pt x="45964" y="923"/>
                    <a:pt x="43245" y="1064"/>
                  </a:cubicBezTo>
                  <a:cubicBezTo>
                    <a:pt x="40568" y="1064"/>
                    <a:pt x="39019" y="2895"/>
                    <a:pt x="37188" y="3318"/>
                  </a:cubicBezTo>
                  <a:cubicBezTo>
                    <a:pt x="31004" y="3882"/>
                    <a:pt x="24778" y="3882"/>
                    <a:pt x="18594" y="3318"/>
                  </a:cubicBezTo>
                  <a:cubicBezTo>
                    <a:pt x="14790" y="3318"/>
                    <a:pt x="5775" y="1487"/>
                    <a:pt x="2676" y="3318"/>
                  </a:cubicBezTo>
                  <a:cubicBezTo>
                    <a:pt x="2042" y="5361"/>
                    <a:pt x="1141" y="7291"/>
                    <a:pt x="0" y="9093"/>
                  </a:cubicBezTo>
                  <a:cubicBezTo>
                    <a:pt x="0" y="14165"/>
                    <a:pt x="0" y="13179"/>
                    <a:pt x="4789" y="13883"/>
                  </a:cubicBezTo>
                  <a:cubicBezTo>
                    <a:pt x="12537" y="14869"/>
                    <a:pt x="11128" y="13883"/>
                    <a:pt x="15777" y="19376"/>
                  </a:cubicBezTo>
                  <a:cubicBezTo>
                    <a:pt x="20425" y="24870"/>
                    <a:pt x="24229" y="23602"/>
                    <a:pt x="24510" y="29800"/>
                  </a:cubicBezTo>
                  <a:cubicBezTo>
                    <a:pt x="27609" y="29800"/>
                    <a:pt x="30708" y="31913"/>
                    <a:pt x="32962" y="32336"/>
                  </a:cubicBezTo>
                  <a:cubicBezTo>
                    <a:pt x="35216" y="32759"/>
                    <a:pt x="42118" y="32336"/>
                    <a:pt x="46203" y="32336"/>
                  </a:cubicBezTo>
                  <a:cubicBezTo>
                    <a:pt x="50288" y="32336"/>
                    <a:pt x="51697" y="35294"/>
                    <a:pt x="56908" y="35153"/>
                  </a:cubicBezTo>
                  <a:lnTo>
                    <a:pt x="70995" y="35153"/>
                  </a:lnTo>
                  <a:cubicBezTo>
                    <a:pt x="78461" y="35153"/>
                    <a:pt x="90152" y="36421"/>
                    <a:pt x="92969" y="27124"/>
                  </a:cubicBezTo>
                  <a:cubicBezTo>
                    <a:pt x="95787" y="17827"/>
                    <a:pt x="88180" y="12333"/>
                    <a:pt x="81137" y="8812"/>
                  </a:cubicBezTo>
                  <a:close/>
                </a:path>
              </a:pathLst>
            </a:custGeom>
            <a:grpFill/>
            <a:ln w="14071" cap="flat">
              <a:noFill/>
              <a:prstDash val="solid"/>
              <a:miter/>
            </a:ln>
          </p:spPr>
          <p:txBody>
            <a:bodyPr rtlCol="0" anchor="ctr"/>
            <a:lstStyle/>
            <a:p>
              <a:endParaRPr lang="en-GB" dirty="0"/>
            </a:p>
          </p:txBody>
        </p:sp>
        <p:sp>
          <p:nvSpPr>
            <p:cNvPr id="600" name="Freeform: Shape 599">
              <a:extLst>
                <a:ext uri="{FF2B5EF4-FFF2-40B4-BE49-F238E27FC236}">
                  <a16:creationId xmlns:a16="http://schemas.microsoft.com/office/drawing/2014/main" id="{43476C6B-7689-4F22-BBDD-625527612ADA}"/>
                </a:ext>
              </a:extLst>
            </p:cNvPr>
            <p:cNvSpPr/>
            <p:nvPr/>
          </p:nvSpPr>
          <p:spPr>
            <a:xfrm>
              <a:off x="10741839" y="3084615"/>
              <a:ext cx="423434" cy="190551"/>
            </a:xfrm>
            <a:custGeom>
              <a:avLst/>
              <a:gdLst>
                <a:gd name="connsiteX0" fmla="*/ 265527 w 423434"/>
                <a:gd name="connsiteY0" fmla="*/ 44056 h 190551"/>
                <a:gd name="connsiteX1" fmla="*/ 265527 w 423434"/>
                <a:gd name="connsiteY1" fmla="*/ 46310 h 190551"/>
                <a:gd name="connsiteX2" fmla="*/ 253272 w 423434"/>
                <a:gd name="connsiteY2" fmla="*/ 50114 h 190551"/>
                <a:gd name="connsiteX3" fmla="*/ 230452 w 423434"/>
                <a:gd name="connsiteY3" fmla="*/ 55044 h 190551"/>
                <a:gd name="connsiteX4" fmla="*/ 216366 w 423434"/>
                <a:gd name="connsiteY4" fmla="*/ 52931 h 190551"/>
                <a:gd name="connsiteX5" fmla="*/ 203829 w 423434"/>
                <a:gd name="connsiteY5" fmla="*/ 49127 h 190551"/>
                <a:gd name="connsiteX6" fmla="*/ 200166 w 423434"/>
                <a:gd name="connsiteY6" fmla="*/ 39126 h 190551"/>
                <a:gd name="connsiteX7" fmla="*/ 186080 w 423434"/>
                <a:gd name="connsiteY7" fmla="*/ 33914 h 190551"/>
                <a:gd name="connsiteX8" fmla="*/ 179460 w 423434"/>
                <a:gd name="connsiteY8" fmla="*/ 21377 h 190551"/>
                <a:gd name="connsiteX9" fmla="*/ 164246 w 423434"/>
                <a:gd name="connsiteY9" fmla="*/ 17433 h 190551"/>
                <a:gd name="connsiteX10" fmla="*/ 153259 w 423434"/>
                <a:gd name="connsiteY10" fmla="*/ 9122 h 190551"/>
                <a:gd name="connsiteX11" fmla="*/ 121142 w 423434"/>
                <a:gd name="connsiteY11" fmla="*/ 248 h 190551"/>
                <a:gd name="connsiteX12" fmla="*/ 107056 w 423434"/>
                <a:gd name="connsiteY12" fmla="*/ 5037 h 190551"/>
                <a:gd name="connsiteX13" fmla="*/ 91984 w 423434"/>
                <a:gd name="connsiteY13" fmla="*/ 11799 h 190551"/>
                <a:gd name="connsiteX14" fmla="*/ 90857 w 423434"/>
                <a:gd name="connsiteY14" fmla="*/ 16165 h 190551"/>
                <a:gd name="connsiteX15" fmla="*/ 76770 w 423434"/>
                <a:gd name="connsiteY15" fmla="*/ 24195 h 190551"/>
                <a:gd name="connsiteX16" fmla="*/ 58317 w 423434"/>
                <a:gd name="connsiteY16" fmla="*/ 27575 h 190551"/>
                <a:gd name="connsiteX17" fmla="*/ 50007 w 423434"/>
                <a:gd name="connsiteY17" fmla="*/ 24899 h 190551"/>
                <a:gd name="connsiteX18" fmla="*/ 46767 w 423434"/>
                <a:gd name="connsiteY18" fmla="*/ 17292 h 190551"/>
                <a:gd name="connsiteX19" fmla="*/ 31694 w 423434"/>
                <a:gd name="connsiteY19" fmla="*/ 17292 h 190551"/>
                <a:gd name="connsiteX20" fmla="*/ 14509 w 423434"/>
                <a:gd name="connsiteY20" fmla="*/ 22082 h 190551"/>
                <a:gd name="connsiteX21" fmla="*/ 422 w 423434"/>
                <a:gd name="connsiteY21" fmla="*/ 30111 h 190551"/>
                <a:gd name="connsiteX22" fmla="*/ 422 w 423434"/>
                <a:gd name="connsiteY22" fmla="*/ 41380 h 190551"/>
                <a:gd name="connsiteX23" fmla="*/ 8311 w 423434"/>
                <a:gd name="connsiteY23" fmla="*/ 43352 h 190551"/>
                <a:gd name="connsiteX24" fmla="*/ 27609 w 423434"/>
                <a:gd name="connsiteY24" fmla="*/ 38844 h 190551"/>
                <a:gd name="connsiteX25" fmla="*/ 33525 w 423434"/>
                <a:gd name="connsiteY25" fmla="*/ 49409 h 190551"/>
                <a:gd name="connsiteX26" fmla="*/ 44372 w 423434"/>
                <a:gd name="connsiteY26" fmla="*/ 55044 h 190551"/>
                <a:gd name="connsiteX27" fmla="*/ 61134 w 423434"/>
                <a:gd name="connsiteY27" fmla="*/ 55044 h 190551"/>
                <a:gd name="connsiteX28" fmla="*/ 68319 w 423434"/>
                <a:gd name="connsiteY28" fmla="*/ 64200 h 190551"/>
                <a:gd name="connsiteX29" fmla="*/ 82405 w 423434"/>
                <a:gd name="connsiteY29" fmla="*/ 66031 h 190551"/>
                <a:gd name="connsiteX30" fmla="*/ 93392 w 423434"/>
                <a:gd name="connsiteY30" fmla="*/ 71666 h 190551"/>
                <a:gd name="connsiteX31" fmla="*/ 104943 w 423434"/>
                <a:gd name="connsiteY31" fmla="*/ 79836 h 190551"/>
                <a:gd name="connsiteX32" fmla="*/ 120016 w 423434"/>
                <a:gd name="connsiteY32" fmla="*/ 86034 h 190551"/>
                <a:gd name="connsiteX33" fmla="*/ 144667 w 423434"/>
                <a:gd name="connsiteY33" fmla="*/ 97021 h 190551"/>
                <a:gd name="connsiteX34" fmla="*/ 148047 w 423434"/>
                <a:gd name="connsiteY34" fmla="*/ 109980 h 190551"/>
                <a:gd name="connsiteX35" fmla="*/ 148047 w 423434"/>
                <a:gd name="connsiteY35" fmla="*/ 118432 h 190551"/>
                <a:gd name="connsiteX36" fmla="*/ 139595 w 423434"/>
                <a:gd name="connsiteY36" fmla="*/ 120827 h 190551"/>
                <a:gd name="connsiteX37" fmla="*/ 133538 w 423434"/>
                <a:gd name="connsiteY37" fmla="*/ 123081 h 190551"/>
                <a:gd name="connsiteX38" fmla="*/ 125932 w 423434"/>
                <a:gd name="connsiteY38" fmla="*/ 124067 h 190551"/>
                <a:gd name="connsiteX39" fmla="*/ 117621 w 423434"/>
                <a:gd name="connsiteY39" fmla="*/ 129138 h 190551"/>
                <a:gd name="connsiteX40" fmla="*/ 112127 w 423434"/>
                <a:gd name="connsiteY40" fmla="*/ 131814 h 190551"/>
                <a:gd name="connsiteX41" fmla="*/ 110014 w 423434"/>
                <a:gd name="connsiteY41" fmla="*/ 145055 h 190551"/>
                <a:gd name="connsiteX42" fmla="*/ 118043 w 423434"/>
                <a:gd name="connsiteY42" fmla="*/ 140548 h 190551"/>
                <a:gd name="connsiteX43" fmla="*/ 133679 w 423434"/>
                <a:gd name="connsiteY43" fmla="*/ 139562 h 190551"/>
                <a:gd name="connsiteX44" fmla="*/ 134665 w 423434"/>
                <a:gd name="connsiteY44" fmla="*/ 135195 h 190551"/>
                <a:gd name="connsiteX45" fmla="*/ 138750 w 423434"/>
                <a:gd name="connsiteY45" fmla="*/ 134350 h 190551"/>
                <a:gd name="connsiteX46" fmla="*/ 152837 w 423434"/>
                <a:gd name="connsiteY46" fmla="*/ 137026 h 190551"/>
                <a:gd name="connsiteX47" fmla="*/ 163260 w 423434"/>
                <a:gd name="connsiteY47" fmla="*/ 140407 h 190551"/>
                <a:gd name="connsiteX48" fmla="*/ 173684 w 423434"/>
                <a:gd name="connsiteY48" fmla="*/ 143647 h 190551"/>
                <a:gd name="connsiteX49" fmla="*/ 174811 w 423434"/>
                <a:gd name="connsiteY49" fmla="*/ 148014 h 190551"/>
                <a:gd name="connsiteX50" fmla="*/ 179178 w 423434"/>
                <a:gd name="connsiteY50" fmla="*/ 149140 h 190551"/>
                <a:gd name="connsiteX51" fmla="*/ 187911 w 423434"/>
                <a:gd name="connsiteY51" fmla="*/ 156747 h 190551"/>
                <a:gd name="connsiteX52" fmla="*/ 204393 w 423434"/>
                <a:gd name="connsiteY52" fmla="*/ 159564 h 190551"/>
                <a:gd name="connsiteX53" fmla="*/ 223550 w 423434"/>
                <a:gd name="connsiteY53" fmla="*/ 159564 h 190551"/>
                <a:gd name="connsiteX54" fmla="*/ 228903 w 423434"/>
                <a:gd name="connsiteY54" fmla="*/ 145478 h 190551"/>
                <a:gd name="connsiteX55" fmla="*/ 236650 w 423434"/>
                <a:gd name="connsiteY55" fmla="*/ 131392 h 190551"/>
                <a:gd name="connsiteX56" fmla="*/ 239327 w 423434"/>
                <a:gd name="connsiteY56" fmla="*/ 125898 h 190551"/>
                <a:gd name="connsiteX57" fmla="*/ 240454 w 423434"/>
                <a:gd name="connsiteY57" fmla="*/ 116038 h 190551"/>
                <a:gd name="connsiteX58" fmla="*/ 259188 w 423434"/>
                <a:gd name="connsiteY58" fmla="*/ 116038 h 190551"/>
                <a:gd name="connsiteX59" fmla="*/ 278064 w 423434"/>
                <a:gd name="connsiteY59" fmla="*/ 116038 h 190551"/>
                <a:gd name="connsiteX60" fmla="*/ 275528 w 423434"/>
                <a:gd name="connsiteY60" fmla="*/ 118151 h 190551"/>
                <a:gd name="connsiteX61" fmla="*/ 299757 w 423434"/>
                <a:gd name="connsiteY61" fmla="*/ 126461 h 190551"/>
                <a:gd name="connsiteX62" fmla="*/ 305110 w 423434"/>
                <a:gd name="connsiteY62" fmla="*/ 132378 h 190551"/>
                <a:gd name="connsiteX63" fmla="*/ 307645 w 423434"/>
                <a:gd name="connsiteY63" fmla="*/ 146464 h 190551"/>
                <a:gd name="connsiteX64" fmla="*/ 314688 w 423434"/>
                <a:gd name="connsiteY64" fmla="*/ 150972 h 190551"/>
                <a:gd name="connsiteX65" fmla="*/ 322859 w 423434"/>
                <a:gd name="connsiteY65" fmla="*/ 156606 h 190551"/>
                <a:gd name="connsiteX66" fmla="*/ 335818 w 423434"/>
                <a:gd name="connsiteY66" fmla="*/ 168157 h 190551"/>
                <a:gd name="connsiteX67" fmla="*/ 354271 w 423434"/>
                <a:gd name="connsiteY67" fmla="*/ 174355 h 190551"/>
                <a:gd name="connsiteX68" fmla="*/ 359906 w 423434"/>
                <a:gd name="connsiteY68" fmla="*/ 179708 h 190551"/>
                <a:gd name="connsiteX69" fmla="*/ 360892 w 423434"/>
                <a:gd name="connsiteY69" fmla="*/ 184075 h 190551"/>
                <a:gd name="connsiteX70" fmla="*/ 368780 w 423434"/>
                <a:gd name="connsiteY70" fmla="*/ 186751 h 190551"/>
                <a:gd name="connsiteX71" fmla="*/ 379767 w 423434"/>
                <a:gd name="connsiteY71" fmla="*/ 186751 h 190551"/>
                <a:gd name="connsiteX72" fmla="*/ 390473 w 423434"/>
                <a:gd name="connsiteY72" fmla="*/ 189709 h 190551"/>
                <a:gd name="connsiteX73" fmla="*/ 423435 w 423434"/>
                <a:gd name="connsiteY73" fmla="*/ 189005 h 190551"/>
                <a:gd name="connsiteX74" fmla="*/ 415688 w 423434"/>
                <a:gd name="connsiteY74" fmla="*/ 186469 h 190551"/>
                <a:gd name="connsiteX75" fmla="*/ 409771 w 423434"/>
                <a:gd name="connsiteY75" fmla="*/ 178722 h 190551"/>
                <a:gd name="connsiteX76" fmla="*/ 404418 w 423434"/>
                <a:gd name="connsiteY76" fmla="*/ 170411 h 190551"/>
                <a:gd name="connsiteX77" fmla="*/ 390332 w 423434"/>
                <a:gd name="connsiteY77" fmla="*/ 154634 h 190551"/>
                <a:gd name="connsiteX78" fmla="*/ 385965 w 423434"/>
                <a:gd name="connsiteY78" fmla="*/ 153507 h 190551"/>
                <a:gd name="connsiteX79" fmla="*/ 383430 w 423434"/>
                <a:gd name="connsiteY79" fmla="*/ 147873 h 190551"/>
                <a:gd name="connsiteX80" fmla="*/ 379345 w 423434"/>
                <a:gd name="connsiteY80" fmla="*/ 140970 h 190551"/>
                <a:gd name="connsiteX81" fmla="*/ 373851 w 423434"/>
                <a:gd name="connsiteY81" fmla="*/ 138435 h 190551"/>
                <a:gd name="connsiteX82" fmla="*/ 365540 w 423434"/>
                <a:gd name="connsiteY82" fmla="*/ 132800 h 190551"/>
                <a:gd name="connsiteX83" fmla="*/ 350327 w 423434"/>
                <a:gd name="connsiteY83" fmla="*/ 126743 h 190551"/>
                <a:gd name="connsiteX84" fmla="*/ 341030 w 423434"/>
                <a:gd name="connsiteY84" fmla="*/ 113502 h 190551"/>
                <a:gd name="connsiteX85" fmla="*/ 336522 w 423434"/>
                <a:gd name="connsiteY85" fmla="*/ 112516 h 190551"/>
                <a:gd name="connsiteX86" fmla="*/ 335536 w 423434"/>
                <a:gd name="connsiteY86" fmla="*/ 105332 h 190551"/>
                <a:gd name="connsiteX87" fmla="*/ 331170 w 423434"/>
                <a:gd name="connsiteY87" fmla="*/ 101529 h 190551"/>
                <a:gd name="connsiteX88" fmla="*/ 331170 w 423434"/>
                <a:gd name="connsiteY88" fmla="*/ 85611 h 190551"/>
                <a:gd name="connsiteX89" fmla="*/ 331170 w 423434"/>
                <a:gd name="connsiteY89" fmla="*/ 77159 h 190551"/>
                <a:gd name="connsiteX90" fmla="*/ 326098 w 423434"/>
                <a:gd name="connsiteY90" fmla="*/ 73920 h 190551"/>
                <a:gd name="connsiteX91" fmla="*/ 309054 w 423434"/>
                <a:gd name="connsiteY91" fmla="*/ 71947 h 190551"/>
                <a:gd name="connsiteX92" fmla="*/ 287924 w 423434"/>
                <a:gd name="connsiteY92" fmla="*/ 57861 h 190551"/>
                <a:gd name="connsiteX93" fmla="*/ 265246 w 423434"/>
                <a:gd name="connsiteY93" fmla="*/ 44901 h 1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3434" h="190551">
                  <a:moveTo>
                    <a:pt x="265527" y="44056"/>
                  </a:moveTo>
                  <a:cubicBezTo>
                    <a:pt x="265457" y="44803"/>
                    <a:pt x="265457" y="45564"/>
                    <a:pt x="265527" y="46310"/>
                  </a:cubicBezTo>
                  <a:cubicBezTo>
                    <a:pt x="261358" y="47296"/>
                    <a:pt x="257273" y="48564"/>
                    <a:pt x="253272" y="50114"/>
                  </a:cubicBezTo>
                  <a:cubicBezTo>
                    <a:pt x="245877" y="52635"/>
                    <a:pt x="238228" y="54297"/>
                    <a:pt x="230452" y="55044"/>
                  </a:cubicBezTo>
                  <a:cubicBezTo>
                    <a:pt x="225649" y="55480"/>
                    <a:pt x="220817" y="54762"/>
                    <a:pt x="216366" y="52931"/>
                  </a:cubicBezTo>
                  <a:cubicBezTo>
                    <a:pt x="212436" y="50973"/>
                    <a:pt x="208196" y="49677"/>
                    <a:pt x="203829" y="49127"/>
                  </a:cubicBezTo>
                  <a:cubicBezTo>
                    <a:pt x="203829" y="45183"/>
                    <a:pt x="200307" y="43070"/>
                    <a:pt x="200166" y="39126"/>
                  </a:cubicBezTo>
                  <a:cubicBezTo>
                    <a:pt x="195039" y="38943"/>
                    <a:pt x="190095" y="37112"/>
                    <a:pt x="186080" y="33914"/>
                  </a:cubicBezTo>
                  <a:cubicBezTo>
                    <a:pt x="182418" y="29970"/>
                    <a:pt x="184812" y="24899"/>
                    <a:pt x="179460" y="21377"/>
                  </a:cubicBezTo>
                  <a:cubicBezTo>
                    <a:pt x="174107" y="17856"/>
                    <a:pt x="169177" y="20110"/>
                    <a:pt x="164246" y="17433"/>
                  </a:cubicBezTo>
                  <a:cubicBezTo>
                    <a:pt x="160288" y="15081"/>
                    <a:pt x="156598" y="12292"/>
                    <a:pt x="153259" y="9122"/>
                  </a:cubicBezTo>
                  <a:cubicBezTo>
                    <a:pt x="144061" y="2220"/>
                    <a:pt x="132581" y="-949"/>
                    <a:pt x="121142" y="248"/>
                  </a:cubicBezTo>
                  <a:cubicBezTo>
                    <a:pt x="116057" y="262"/>
                    <a:pt x="111099" y="1952"/>
                    <a:pt x="107056" y="5037"/>
                  </a:cubicBezTo>
                  <a:cubicBezTo>
                    <a:pt x="102562" y="8319"/>
                    <a:pt x="97421" y="10629"/>
                    <a:pt x="91984" y="11799"/>
                  </a:cubicBezTo>
                  <a:cubicBezTo>
                    <a:pt x="91984" y="13207"/>
                    <a:pt x="91279" y="14757"/>
                    <a:pt x="90857" y="16165"/>
                  </a:cubicBezTo>
                  <a:cubicBezTo>
                    <a:pt x="85433" y="17278"/>
                    <a:pt x="80489" y="20096"/>
                    <a:pt x="76770" y="24195"/>
                  </a:cubicBezTo>
                  <a:cubicBezTo>
                    <a:pt x="71277" y="29125"/>
                    <a:pt x="65642" y="27435"/>
                    <a:pt x="58317" y="27575"/>
                  </a:cubicBezTo>
                  <a:cubicBezTo>
                    <a:pt x="50992" y="27716"/>
                    <a:pt x="52824" y="27575"/>
                    <a:pt x="50007" y="24899"/>
                  </a:cubicBezTo>
                  <a:cubicBezTo>
                    <a:pt x="47189" y="22222"/>
                    <a:pt x="48316" y="19124"/>
                    <a:pt x="46767" y="17292"/>
                  </a:cubicBezTo>
                  <a:cubicBezTo>
                    <a:pt x="41414" y="10954"/>
                    <a:pt x="36906" y="14616"/>
                    <a:pt x="31694" y="17292"/>
                  </a:cubicBezTo>
                  <a:cubicBezTo>
                    <a:pt x="26454" y="20293"/>
                    <a:pt x="20552" y="21941"/>
                    <a:pt x="14509" y="22082"/>
                  </a:cubicBezTo>
                  <a:cubicBezTo>
                    <a:pt x="6479" y="22082"/>
                    <a:pt x="1690" y="22082"/>
                    <a:pt x="422" y="30111"/>
                  </a:cubicBezTo>
                  <a:cubicBezTo>
                    <a:pt x="-141" y="33844"/>
                    <a:pt x="-141" y="37647"/>
                    <a:pt x="422" y="41380"/>
                  </a:cubicBezTo>
                  <a:cubicBezTo>
                    <a:pt x="2254" y="45465"/>
                    <a:pt x="4367" y="44056"/>
                    <a:pt x="8311" y="43352"/>
                  </a:cubicBezTo>
                  <a:cubicBezTo>
                    <a:pt x="15072" y="42084"/>
                    <a:pt x="19439" y="36872"/>
                    <a:pt x="27609" y="38844"/>
                  </a:cubicBezTo>
                  <a:cubicBezTo>
                    <a:pt x="27609" y="45042"/>
                    <a:pt x="28313" y="46451"/>
                    <a:pt x="33525" y="49409"/>
                  </a:cubicBezTo>
                  <a:cubicBezTo>
                    <a:pt x="36878" y="51748"/>
                    <a:pt x="40526" y="53649"/>
                    <a:pt x="44372" y="55044"/>
                  </a:cubicBezTo>
                  <a:cubicBezTo>
                    <a:pt x="49161" y="56171"/>
                    <a:pt x="56627" y="52790"/>
                    <a:pt x="61134" y="55044"/>
                  </a:cubicBezTo>
                  <a:cubicBezTo>
                    <a:pt x="65642" y="57298"/>
                    <a:pt x="64515" y="61664"/>
                    <a:pt x="68319" y="64200"/>
                  </a:cubicBezTo>
                  <a:cubicBezTo>
                    <a:pt x="72122" y="66735"/>
                    <a:pt x="77334" y="65327"/>
                    <a:pt x="82405" y="66031"/>
                  </a:cubicBezTo>
                  <a:cubicBezTo>
                    <a:pt x="86546" y="66778"/>
                    <a:pt x="90378" y="68736"/>
                    <a:pt x="93392" y="71666"/>
                  </a:cubicBezTo>
                  <a:lnTo>
                    <a:pt x="104943" y="79836"/>
                  </a:lnTo>
                  <a:cubicBezTo>
                    <a:pt x="109789" y="82329"/>
                    <a:pt x="114832" y="84400"/>
                    <a:pt x="120016" y="86034"/>
                  </a:cubicBezTo>
                  <a:cubicBezTo>
                    <a:pt x="128890" y="88006"/>
                    <a:pt x="137271" y="91739"/>
                    <a:pt x="144667" y="97021"/>
                  </a:cubicBezTo>
                  <a:cubicBezTo>
                    <a:pt x="148892" y="101106"/>
                    <a:pt x="148047" y="104064"/>
                    <a:pt x="148047" y="109980"/>
                  </a:cubicBezTo>
                  <a:cubicBezTo>
                    <a:pt x="148399" y="112784"/>
                    <a:pt x="148399" y="115629"/>
                    <a:pt x="148047" y="118432"/>
                  </a:cubicBezTo>
                  <a:cubicBezTo>
                    <a:pt x="146216" y="122658"/>
                    <a:pt x="143681" y="120404"/>
                    <a:pt x="139595" y="120827"/>
                  </a:cubicBezTo>
                  <a:cubicBezTo>
                    <a:pt x="137510" y="121376"/>
                    <a:pt x="135482" y="122123"/>
                    <a:pt x="133538" y="123081"/>
                  </a:cubicBezTo>
                  <a:cubicBezTo>
                    <a:pt x="130989" y="123278"/>
                    <a:pt x="128453" y="123602"/>
                    <a:pt x="125932" y="124067"/>
                  </a:cubicBezTo>
                  <a:cubicBezTo>
                    <a:pt x="123396" y="125053"/>
                    <a:pt x="120016" y="128011"/>
                    <a:pt x="117621" y="129138"/>
                  </a:cubicBezTo>
                  <a:cubicBezTo>
                    <a:pt x="115733" y="129913"/>
                    <a:pt x="113902" y="130814"/>
                    <a:pt x="112127" y="131814"/>
                  </a:cubicBezTo>
                  <a:cubicBezTo>
                    <a:pt x="108704" y="135350"/>
                    <a:pt x="107859" y="140632"/>
                    <a:pt x="110014" y="145055"/>
                  </a:cubicBezTo>
                  <a:cubicBezTo>
                    <a:pt x="115085" y="153085"/>
                    <a:pt x="117621" y="145760"/>
                    <a:pt x="118043" y="140548"/>
                  </a:cubicBezTo>
                  <a:cubicBezTo>
                    <a:pt x="123255" y="139139"/>
                    <a:pt x="128608" y="140548"/>
                    <a:pt x="133679" y="139562"/>
                  </a:cubicBezTo>
                  <a:cubicBezTo>
                    <a:pt x="133679" y="138153"/>
                    <a:pt x="133679" y="136604"/>
                    <a:pt x="134665" y="135195"/>
                  </a:cubicBezTo>
                  <a:lnTo>
                    <a:pt x="138750" y="134350"/>
                  </a:lnTo>
                  <a:cubicBezTo>
                    <a:pt x="138750" y="122517"/>
                    <a:pt x="150442" y="135336"/>
                    <a:pt x="152837" y="137026"/>
                  </a:cubicBezTo>
                  <a:cubicBezTo>
                    <a:pt x="156231" y="138407"/>
                    <a:pt x="159711" y="139534"/>
                    <a:pt x="163260" y="140407"/>
                  </a:cubicBezTo>
                  <a:cubicBezTo>
                    <a:pt x="166585" y="141928"/>
                    <a:pt x="170078" y="143027"/>
                    <a:pt x="173684" y="143647"/>
                  </a:cubicBezTo>
                  <a:cubicBezTo>
                    <a:pt x="173684" y="145055"/>
                    <a:pt x="174389" y="146605"/>
                    <a:pt x="174811" y="148014"/>
                  </a:cubicBezTo>
                  <a:lnTo>
                    <a:pt x="179178" y="149140"/>
                  </a:lnTo>
                  <a:cubicBezTo>
                    <a:pt x="179178" y="155761"/>
                    <a:pt x="183122" y="155198"/>
                    <a:pt x="187911" y="156747"/>
                  </a:cubicBezTo>
                  <a:cubicBezTo>
                    <a:pt x="193194" y="158635"/>
                    <a:pt x="198772" y="159593"/>
                    <a:pt x="204393" y="159564"/>
                  </a:cubicBezTo>
                  <a:cubicBezTo>
                    <a:pt x="210774" y="159987"/>
                    <a:pt x="217169" y="159987"/>
                    <a:pt x="223550" y="159564"/>
                  </a:cubicBezTo>
                  <a:cubicBezTo>
                    <a:pt x="232565" y="158297"/>
                    <a:pt x="227635" y="153225"/>
                    <a:pt x="228903" y="145478"/>
                  </a:cubicBezTo>
                  <a:cubicBezTo>
                    <a:pt x="230157" y="140167"/>
                    <a:pt x="232833" y="135294"/>
                    <a:pt x="236650" y="131392"/>
                  </a:cubicBezTo>
                  <a:cubicBezTo>
                    <a:pt x="236650" y="131392"/>
                    <a:pt x="239327" y="126180"/>
                    <a:pt x="239327" y="125898"/>
                  </a:cubicBezTo>
                  <a:cubicBezTo>
                    <a:pt x="239327" y="125616"/>
                    <a:pt x="238622" y="117728"/>
                    <a:pt x="240454" y="116038"/>
                  </a:cubicBezTo>
                  <a:cubicBezTo>
                    <a:pt x="242285" y="114347"/>
                    <a:pt x="255667" y="116038"/>
                    <a:pt x="259188" y="116038"/>
                  </a:cubicBezTo>
                  <a:cubicBezTo>
                    <a:pt x="265443" y="115122"/>
                    <a:pt x="271810" y="115122"/>
                    <a:pt x="278064" y="116038"/>
                  </a:cubicBezTo>
                  <a:cubicBezTo>
                    <a:pt x="278064" y="117728"/>
                    <a:pt x="277219" y="118432"/>
                    <a:pt x="275528" y="118151"/>
                  </a:cubicBezTo>
                  <a:cubicBezTo>
                    <a:pt x="284473" y="116883"/>
                    <a:pt x="293475" y="119968"/>
                    <a:pt x="299757" y="126461"/>
                  </a:cubicBezTo>
                  <a:cubicBezTo>
                    <a:pt x="301687" y="128293"/>
                    <a:pt x="303476" y="130279"/>
                    <a:pt x="305110" y="132378"/>
                  </a:cubicBezTo>
                  <a:cubicBezTo>
                    <a:pt x="307364" y="136604"/>
                    <a:pt x="304265" y="141534"/>
                    <a:pt x="307645" y="146464"/>
                  </a:cubicBezTo>
                  <a:cubicBezTo>
                    <a:pt x="309674" y="148408"/>
                    <a:pt x="312068" y="149943"/>
                    <a:pt x="314688" y="150972"/>
                  </a:cubicBezTo>
                  <a:cubicBezTo>
                    <a:pt x="317309" y="153000"/>
                    <a:pt x="320041" y="154874"/>
                    <a:pt x="322859" y="156606"/>
                  </a:cubicBezTo>
                  <a:cubicBezTo>
                    <a:pt x="329479" y="159705"/>
                    <a:pt x="330042" y="164635"/>
                    <a:pt x="335818" y="168157"/>
                  </a:cubicBezTo>
                  <a:cubicBezTo>
                    <a:pt x="341593" y="171678"/>
                    <a:pt x="348637" y="169425"/>
                    <a:pt x="354271" y="174355"/>
                  </a:cubicBezTo>
                  <a:cubicBezTo>
                    <a:pt x="356285" y="175989"/>
                    <a:pt x="358173" y="177778"/>
                    <a:pt x="359906" y="179708"/>
                  </a:cubicBezTo>
                  <a:cubicBezTo>
                    <a:pt x="359906" y="181257"/>
                    <a:pt x="359906" y="182666"/>
                    <a:pt x="360892" y="184075"/>
                  </a:cubicBezTo>
                  <a:cubicBezTo>
                    <a:pt x="363413" y="185258"/>
                    <a:pt x="366061" y="186159"/>
                    <a:pt x="368780" y="186751"/>
                  </a:cubicBezTo>
                  <a:cubicBezTo>
                    <a:pt x="372442" y="187596"/>
                    <a:pt x="376246" y="186751"/>
                    <a:pt x="379767" y="186751"/>
                  </a:cubicBezTo>
                  <a:cubicBezTo>
                    <a:pt x="383289" y="186751"/>
                    <a:pt x="385261" y="189709"/>
                    <a:pt x="390473" y="189709"/>
                  </a:cubicBezTo>
                  <a:cubicBezTo>
                    <a:pt x="401432" y="191033"/>
                    <a:pt x="412532" y="190794"/>
                    <a:pt x="423435" y="189005"/>
                  </a:cubicBezTo>
                  <a:cubicBezTo>
                    <a:pt x="422731" y="185906"/>
                    <a:pt x="418646" y="186892"/>
                    <a:pt x="415688" y="186469"/>
                  </a:cubicBezTo>
                  <a:cubicBezTo>
                    <a:pt x="415688" y="181117"/>
                    <a:pt x="412589" y="181539"/>
                    <a:pt x="409771" y="178722"/>
                  </a:cubicBezTo>
                  <a:cubicBezTo>
                    <a:pt x="406954" y="175904"/>
                    <a:pt x="406672" y="173228"/>
                    <a:pt x="404418" y="170411"/>
                  </a:cubicBezTo>
                  <a:cubicBezTo>
                    <a:pt x="402165" y="167594"/>
                    <a:pt x="390332" y="161818"/>
                    <a:pt x="390332" y="154634"/>
                  </a:cubicBezTo>
                  <a:lnTo>
                    <a:pt x="385965" y="153507"/>
                  </a:lnTo>
                  <a:cubicBezTo>
                    <a:pt x="385669" y="151423"/>
                    <a:pt x="384796" y="149464"/>
                    <a:pt x="383430" y="147873"/>
                  </a:cubicBezTo>
                  <a:cubicBezTo>
                    <a:pt x="382247" y="145478"/>
                    <a:pt x="380880" y="143168"/>
                    <a:pt x="379345" y="140970"/>
                  </a:cubicBezTo>
                  <a:cubicBezTo>
                    <a:pt x="377598" y="139956"/>
                    <a:pt x="375753" y="139111"/>
                    <a:pt x="373851" y="138435"/>
                  </a:cubicBezTo>
                  <a:cubicBezTo>
                    <a:pt x="370893" y="136885"/>
                    <a:pt x="368357" y="134491"/>
                    <a:pt x="365540" y="132800"/>
                  </a:cubicBezTo>
                  <a:cubicBezTo>
                    <a:pt x="360469" y="129701"/>
                    <a:pt x="354694" y="130406"/>
                    <a:pt x="350327" y="126743"/>
                  </a:cubicBezTo>
                  <a:cubicBezTo>
                    <a:pt x="346003" y="123334"/>
                    <a:pt x="342763" y="118728"/>
                    <a:pt x="341030" y="113502"/>
                  </a:cubicBezTo>
                  <a:lnTo>
                    <a:pt x="336522" y="112516"/>
                  </a:lnTo>
                  <a:cubicBezTo>
                    <a:pt x="336635" y="110079"/>
                    <a:pt x="336297" y="107642"/>
                    <a:pt x="335536" y="105332"/>
                  </a:cubicBezTo>
                  <a:cubicBezTo>
                    <a:pt x="334691" y="103642"/>
                    <a:pt x="332156" y="103078"/>
                    <a:pt x="331170" y="101529"/>
                  </a:cubicBezTo>
                  <a:cubicBezTo>
                    <a:pt x="330113" y="96274"/>
                    <a:pt x="330113" y="90865"/>
                    <a:pt x="331170" y="85611"/>
                  </a:cubicBezTo>
                  <a:cubicBezTo>
                    <a:pt x="331522" y="82808"/>
                    <a:pt x="331522" y="79963"/>
                    <a:pt x="331170" y="77159"/>
                  </a:cubicBezTo>
                  <a:cubicBezTo>
                    <a:pt x="329761" y="73920"/>
                    <a:pt x="329057" y="75469"/>
                    <a:pt x="326098" y="73920"/>
                  </a:cubicBezTo>
                  <a:cubicBezTo>
                    <a:pt x="320661" y="71891"/>
                    <a:pt x="314815" y="71215"/>
                    <a:pt x="309054" y="71947"/>
                  </a:cubicBezTo>
                  <a:cubicBezTo>
                    <a:pt x="299954" y="71483"/>
                    <a:pt x="291841" y="66088"/>
                    <a:pt x="287924" y="57861"/>
                  </a:cubicBezTo>
                  <a:cubicBezTo>
                    <a:pt x="283304" y="49719"/>
                    <a:pt x="274599" y="44761"/>
                    <a:pt x="265246" y="44901"/>
                  </a:cubicBezTo>
                </a:path>
              </a:pathLst>
            </a:custGeom>
            <a:grpFill/>
            <a:ln w="14071" cap="flat">
              <a:noFill/>
              <a:prstDash val="solid"/>
              <a:miter/>
            </a:ln>
          </p:spPr>
          <p:txBody>
            <a:bodyPr rtlCol="0" anchor="ctr"/>
            <a:lstStyle/>
            <a:p>
              <a:endParaRPr lang="en-GB" dirty="0"/>
            </a:p>
          </p:txBody>
        </p:sp>
        <p:sp>
          <p:nvSpPr>
            <p:cNvPr id="601" name="Freeform: Shape 600">
              <a:extLst>
                <a:ext uri="{FF2B5EF4-FFF2-40B4-BE49-F238E27FC236}">
                  <a16:creationId xmlns:a16="http://schemas.microsoft.com/office/drawing/2014/main" id="{0ADF0A20-1244-4C0E-BD77-034F4B01FC82}"/>
                </a:ext>
              </a:extLst>
            </p:cNvPr>
            <p:cNvSpPr/>
            <p:nvPr/>
          </p:nvSpPr>
          <p:spPr>
            <a:xfrm>
              <a:off x="10741839" y="3084615"/>
              <a:ext cx="423434" cy="190551"/>
            </a:xfrm>
            <a:custGeom>
              <a:avLst/>
              <a:gdLst>
                <a:gd name="connsiteX0" fmla="*/ 265527 w 423434"/>
                <a:gd name="connsiteY0" fmla="*/ 44056 h 190551"/>
                <a:gd name="connsiteX1" fmla="*/ 265527 w 423434"/>
                <a:gd name="connsiteY1" fmla="*/ 46310 h 190551"/>
                <a:gd name="connsiteX2" fmla="*/ 253272 w 423434"/>
                <a:gd name="connsiteY2" fmla="*/ 50114 h 190551"/>
                <a:gd name="connsiteX3" fmla="*/ 230452 w 423434"/>
                <a:gd name="connsiteY3" fmla="*/ 55044 h 190551"/>
                <a:gd name="connsiteX4" fmla="*/ 216366 w 423434"/>
                <a:gd name="connsiteY4" fmla="*/ 52931 h 190551"/>
                <a:gd name="connsiteX5" fmla="*/ 203829 w 423434"/>
                <a:gd name="connsiteY5" fmla="*/ 49127 h 190551"/>
                <a:gd name="connsiteX6" fmla="*/ 200166 w 423434"/>
                <a:gd name="connsiteY6" fmla="*/ 39126 h 190551"/>
                <a:gd name="connsiteX7" fmla="*/ 186080 w 423434"/>
                <a:gd name="connsiteY7" fmla="*/ 33914 h 190551"/>
                <a:gd name="connsiteX8" fmla="*/ 179460 w 423434"/>
                <a:gd name="connsiteY8" fmla="*/ 21377 h 190551"/>
                <a:gd name="connsiteX9" fmla="*/ 164246 w 423434"/>
                <a:gd name="connsiteY9" fmla="*/ 17433 h 190551"/>
                <a:gd name="connsiteX10" fmla="*/ 153259 w 423434"/>
                <a:gd name="connsiteY10" fmla="*/ 9122 h 190551"/>
                <a:gd name="connsiteX11" fmla="*/ 121142 w 423434"/>
                <a:gd name="connsiteY11" fmla="*/ 248 h 190551"/>
                <a:gd name="connsiteX12" fmla="*/ 107056 w 423434"/>
                <a:gd name="connsiteY12" fmla="*/ 5037 h 190551"/>
                <a:gd name="connsiteX13" fmla="*/ 91984 w 423434"/>
                <a:gd name="connsiteY13" fmla="*/ 11799 h 190551"/>
                <a:gd name="connsiteX14" fmla="*/ 90857 w 423434"/>
                <a:gd name="connsiteY14" fmla="*/ 16165 h 190551"/>
                <a:gd name="connsiteX15" fmla="*/ 76770 w 423434"/>
                <a:gd name="connsiteY15" fmla="*/ 24195 h 190551"/>
                <a:gd name="connsiteX16" fmla="*/ 58317 w 423434"/>
                <a:gd name="connsiteY16" fmla="*/ 27575 h 190551"/>
                <a:gd name="connsiteX17" fmla="*/ 50007 w 423434"/>
                <a:gd name="connsiteY17" fmla="*/ 24899 h 190551"/>
                <a:gd name="connsiteX18" fmla="*/ 46767 w 423434"/>
                <a:gd name="connsiteY18" fmla="*/ 17292 h 190551"/>
                <a:gd name="connsiteX19" fmla="*/ 31694 w 423434"/>
                <a:gd name="connsiteY19" fmla="*/ 17292 h 190551"/>
                <a:gd name="connsiteX20" fmla="*/ 14509 w 423434"/>
                <a:gd name="connsiteY20" fmla="*/ 22082 h 190551"/>
                <a:gd name="connsiteX21" fmla="*/ 422 w 423434"/>
                <a:gd name="connsiteY21" fmla="*/ 30111 h 190551"/>
                <a:gd name="connsiteX22" fmla="*/ 422 w 423434"/>
                <a:gd name="connsiteY22" fmla="*/ 41380 h 190551"/>
                <a:gd name="connsiteX23" fmla="*/ 8311 w 423434"/>
                <a:gd name="connsiteY23" fmla="*/ 43352 h 190551"/>
                <a:gd name="connsiteX24" fmla="*/ 27609 w 423434"/>
                <a:gd name="connsiteY24" fmla="*/ 38844 h 190551"/>
                <a:gd name="connsiteX25" fmla="*/ 33525 w 423434"/>
                <a:gd name="connsiteY25" fmla="*/ 49409 h 190551"/>
                <a:gd name="connsiteX26" fmla="*/ 44372 w 423434"/>
                <a:gd name="connsiteY26" fmla="*/ 55044 h 190551"/>
                <a:gd name="connsiteX27" fmla="*/ 61134 w 423434"/>
                <a:gd name="connsiteY27" fmla="*/ 55044 h 190551"/>
                <a:gd name="connsiteX28" fmla="*/ 68319 w 423434"/>
                <a:gd name="connsiteY28" fmla="*/ 64200 h 190551"/>
                <a:gd name="connsiteX29" fmla="*/ 82405 w 423434"/>
                <a:gd name="connsiteY29" fmla="*/ 66031 h 190551"/>
                <a:gd name="connsiteX30" fmla="*/ 93392 w 423434"/>
                <a:gd name="connsiteY30" fmla="*/ 71666 h 190551"/>
                <a:gd name="connsiteX31" fmla="*/ 104943 w 423434"/>
                <a:gd name="connsiteY31" fmla="*/ 79836 h 190551"/>
                <a:gd name="connsiteX32" fmla="*/ 120016 w 423434"/>
                <a:gd name="connsiteY32" fmla="*/ 86034 h 190551"/>
                <a:gd name="connsiteX33" fmla="*/ 144667 w 423434"/>
                <a:gd name="connsiteY33" fmla="*/ 97021 h 190551"/>
                <a:gd name="connsiteX34" fmla="*/ 148047 w 423434"/>
                <a:gd name="connsiteY34" fmla="*/ 109980 h 190551"/>
                <a:gd name="connsiteX35" fmla="*/ 148047 w 423434"/>
                <a:gd name="connsiteY35" fmla="*/ 118432 h 190551"/>
                <a:gd name="connsiteX36" fmla="*/ 139595 w 423434"/>
                <a:gd name="connsiteY36" fmla="*/ 120827 h 190551"/>
                <a:gd name="connsiteX37" fmla="*/ 133538 w 423434"/>
                <a:gd name="connsiteY37" fmla="*/ 123081 h 190551"/>
                <a:gd name="connsiteX38" fmla="*/ 125932 w 423434"/>
                <a:gd name="connsiteY38" fmla="*/ 124067 h 190551"/>
                <a:gd name="connsiteX39" fmla="*/ 117621 w 423434"/>
                <a:gd name="connsiteY39" fmla="*/ 129138 h 190551"/>
                <a:gd name="connsiteX40" fmla="*/ 112127 w 423434"/>
                <a:gd name="connsiteY40" fmla="*/ 131814 h 190551"/>
                <a:gd name="connsiteX41" fmla="*/ 110014 w 423434"/>
                <a:gd name="connsiteY41" fmla="*/ 145055 h 190551"/>
                <a:gd name="connsiteX42" fmla="*/ 118043 w 423434"/>
                <a:gd name="connsiteY42" fmla="*/ 140548 h 190551"/>
                <a:gd name="connsiteX43" fmla="*/ 133679 w 423434"/>
                <a:gd name="connsiteY43" fmla="*/ 139562 h 190551"/>
                <a:gd name="connsiteX44" fmla="*/ 134665 w 423434"/>
                <a:gd name="connsiteY44" fmla="*/ 135195 h 190551"/>
                <a:gd name="connsiteX45" fmla="*/ 138750 w 423434"/>
                <a:gd name="connsiteY45" fmla="*/ 134350 h 190551"/>
                <a:gd name="connsiteX46" fmla="*/ 152837 w 423434"/>
                <a:gd name="connsiteY46" fmla="*/ 137026 h 190551"/>
                <a:gd name="connsiteX47" fmla="*/ 163260 w 423434"/>
                <a:gd name="connsiteY47" fmla="*/ 140407 h 190551"/>
                <a:gd name="connsiteX48" fmla="*/ 173684 w 423434"/>
                <a:gd name="connsiteY48" fmla="*/ 143647 h 190551"/>
                <a:gd name="connsiteX49" fmla="*/ 174811 w 423434"/>
                <a:gd name="connsiteY49" fmla="*/ 148014 h 190551"/>
                <a:gd name="connsiteX50" fmla="*/ 179178 w 423434"/>
                <a:gd name="connsiteY50" fmla="*/ 149140 h 190551"/>
                <a:gd name="connsiteX51" fmla="*/ 187911 w 423434"/>
                <a:gd name="connsiteY51" fmla="*/ 156747 h 190551"/>
                <a:gd name="connsiteX52" fmla="*/ 204393 w 423434"/>
                <a:gd name="connsiteY52" fmla="*/ 159564 h 190551"/>
                <a:gd name="connsiteX53" fmla="*/ 223550 w 423434"/>
                <a:gd name="connsiteY53" fmla="*/ 159564 h 190551"/>
                <a:gd name="connsiteX54" fmla="*/ 228903 w 423434"/>
                <a:gd name="connsiteY54" fmla="*/ 145478 h 190551"/>
                <a:gd name="connsiteX55" fmla="*/ 236650 w 423434"/>
                <a:gd name="connsiteY55" fmla="*/ 131392 h 190551"/>
                <a:gd name="connsiteX56" fmla="*/ 239327 w 423434"/>
                <a:gd name="connsiteY56" fmla="*/ 125898 h 190551"/>
                <a:gd name="connsiteX57" fmla="*/ 240454 w 423434"/>
                <a:gd name="connsiteY57" fmla="*/ 116038 h 190551"/>
                <a:gd name="connsiteX58" fmla="*/ 259188 w 423434"/>
                <a:gd name="connsiteY58" fmla="*/ 116038 h 190551"/>
                <a:gd name="connsiteX59" fmla="*/ 278064 w 423434"/>
                <a:gd name="connsiteY59" fmla="*/ 116038 h 190551"/>
                <a:gd name="connsiteX60" fmla="*/ 275528 w 423434"/>
                <a:gd name="connsiteY60" fmla="*/ 118151 h 190551"/>
                <a:gd name="connsiteX61" fmla="*/ 299757 w 423434"/>
                <a:gd name="connsiteY61" fmla="*/ 126461 h 190551"/>
                <a:gd name="connsiteX62" fmla="*/ 305110 w 423434"/>
                <a:gd name="connsiteY62" fmla="*/ 132378 h 190551"/>
                <a:gd name="connsiteX63" fmla="*/ 307645 w 423434"/>
                <a:gd name="connsiteY63" fmla="*/ 146464 h 190551"/>
                <a:gd name="connsiteX64" fmla="*/ 314688 w 423434"/>
                <a:gd name="connsiteY64" fmla="*/ 150972 h 190551"/>
                <a:gd name="connsiteX65" fmla="*/ 322859 w 423434"/>
                <a:gd name="connsiteY65" fmla="*/ 156606 h 190551"/>
                <a:gd name="connsiteX66" fmla="*/ 335818 w 423434"/>
                <a:gd name="connsiteY66" fmla="*/ 168157 h 190551"/>
                <a:gd name="connsiteX67" fmla="*/ 354271 w 423434"/>
                <a:gd name="connsiteY67" fmla="*/ 174355 h 190551"/>
                <a:gd name="connsiteX68" fmla="*/ 359906 w 423434"/>
                <a:gd name="connsiteY68" fmla="*/ 179708 h 190551"/>
                <a:gd name="connsiteX69" fmla="*/ 360892 w 423434"/>
                <a:gd name="connsiteY69" fmla="*/ 184075 h 190551"/>
                <a:gd name="connsiteX70" fmla="*/ 368780 w 423434"/>
                <a:gd name="connsiteY70" fmla="*/ 186751 h 190551"/>
                <a:gd name="connsiteX71" fmla="*/ 379767 w 423434"/>
                <a:gd name="connsiteY71" fmla="*/ 186751 h 190551"/>
                <a:gd name="connsiteX72" fmla="*/ 390473 w 423434"/>
                <a:gd name="connsiteY72" fmla="*/ 189709 h 190551"/>
                <a:gd name="connsiteX73" fmla="*/ 423435 w 423434"/>
                <a:gd name="connsiteY73" fmla="*/ 189005 h 190551"/>
                <a:gd name="connsiteX74" fmla="*/ 415688 w 423434"/>
                <a:gd name="connsiteY74" fmla="*/ 186469 h 190551"/>
                <a:gd name="connsiteX75" fmla="*/ 409771 w 423434"/>
                <a:gd name="connsiteY75" fmla="*/ 178722 h 190551"/>
                <a:gd name="connsiteX76" fmla="*/ 404418 w 423434"/>
                <a:gd name="connsiteY76" fmla="*/ 170411 h 190551"/>
                <a:gd name="connsiteX77" fmla="*/ 390332 w 423434"/>
                <a:gd name="connsiteY77" fmla="*/ 154634 h 190551"/>
                <a:gd name="connsiteX78" fmla="*/ 385965 w 423434"/>
                <a:gd name="connsiteY78" fmla="*/ 153507 h 190551"/>
                <a:gd name="connsiteX79" fmla="*/ 383430 w 423434"/>
                <a:gd name="connsiteY79" fmla="*/ 147873 h 190551"/>
                <a:gd name="connsiteX80" fmla="*/ 379345 w 423434"/>
                <a:gd name="connsiteY80" fmla="*/ 140970 h 190551"/>
                <a:gd name="connsiteX81" fmla="*/ 373851 w 423434"/>
                <a:gd name="connsiteY81" fmla="*/ 138435 h 190551"/>
                <a:gd name="connsiteX82" fmla="*/ 365540 w 423434"/>
                <a:gd name="connsiteY82" fmla="*/ 132800 h 190551"/>
                <a:gd name="connsiteX83" fmla="*/ 350327 w 423434"/>
                <a:gd name="connsiteY83" fmla="*/ 126743 h 190551"/>
                <a:gd name="connsiteX84" fmla="*/ 341030 w 423434"/>
                <a:gd name="connsiteY84" fmla="*/ 113502 h 190551"/>
                <a:gd name="connsiteX85" fmla="*/ 336522 w 423434"/>
                <a:gd name="connsiteY85" fmla="*/ 112516 h 190551"/>
                <a:gd name="connsiteX86" fmla="*/ 335536 w 423434"/>
                <a:gd name="connsiteY86" fmla="*/ 105332 h 190551"/>
                <a:gd name="connsiteX87" fmla="*/ 331170 w 423434"/>
                <a:gd name="connsiteY87" fmla="*/ 101529 h 190551"/>
                <a:gd name="connsiteX88" fmla="*/ 331170 w 423434"/>
                <a:gd name="connsiteY88" fmla="*/ 85611 h 190551"/>
                <a:gd name="connsiteX89" fmla="*/ 331170 w 423434"/>
                <a:gd name="connsiteY89" fmla="*/ 77159 h 190551"/>
                <a:gd name="connsiteX90" fmla="*/ 326098 w 423434"/>
                <a:gd name="connsiteY90" fmla="*/ 73920 h 190551"/>
                <a:gd name="connsiteX91" fmla="*/ 309054 w 423434"/>
                <a:gd name="connsiteY91" fmla="*/ 71947 h 190551"/>
                <a:gd name="connsiteX92" fmla="*/ 287924 w 423434"/>
                <a:gd name="connsiteY92" fmla="*/ 57861 h 190551"/>
                <a:gd name="connsiteX93" fmla="*/ 265527 w 423434"/>
                <a:gd name="connsiteY93" fmla="*/ 44056 h 190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23434" h="190551">
                  <a:moveTo>
                    <a:pt x="265527" y="44056"/>
                  </a:moveTo>
                  <a:cubicBezTo>
                    <a:pt x="265457" y="44803"/>
                    <a:pt x="265457" y="45564"/>
                    <a:pt x="265527" y="46310"/>
                  </a:cubicBezTo>
                  <a:cubicBezTo>
                    <a:pt x="261358" y="47296"/>
                    <a:pt x="257273" y="48564"/>
                    <a:pt x="253272" y="50114"/>
                  </a:cubicBezTo>
                  <a:cubicBezTo>
                    <a:pt x="245877" y="52635"/>
                    <a:pt x="238228" y="54297"/>
                    <a:pt x="230452" y="55044"/>
                  </a:cubicBezTo>
                  <a:cubicBezTo>
                    <a:pt x="225649" y="55480"/>
                    <a:pt x="220817" y="54762"/>
                    <a:pt x="216366" y="52931"/>
                  </a:cubicBezTo>
                  <a:cubicBezTo>
                    <a:pt x="212436" y="50973"/>
                    <a:pt x="208196" y="49677"/>
                    <a:pt x="203829" y="49127"/>
                  </a:cubicBezTo>
                  <a:cubicBezTo>
                    <a:pt x="203829" y="45183"/>
                    <a:pt x="200307" y="43070"/>
                    <a:pt x="200166" y="39126"/>
                  </a:cubicBezTo>
                  <a:cubicBezTo>
                    <a:pt x="195039" y="38943"/>
                    <a:pt x="190095" y="37112"/>
                    <a:pt x="186080" y="33914"/>
                  </a:cubicBezTo>
                  <a:cubicBezTo>
                    <a:pt x="182418" y="29970"/>
                    <a:pt x="184812" y="24899"/>
                    <a:pt x="179460" y="21377"/>
                  </a:cubicBezTo>
                  <a:cubicBezTo>
                    <a:pt x="174107" y="17856"/>
                    <a:pt x="169177" y="20110"/>
                    <a:pt x="164246" y="17433"/>
                  </a:cubicBezTo>
                  <a:cubicBezTo>
                    <a:pt x="160288" y="15081"/>
                    <a:pt x="156598" y="12292"/>
                    <a:pt x="153259" y="9122"/>
                  </a:cubicBezTo>
                  <a:cubicBezTo>
                    <a:pt x="144061" y="2220"/>
                    <a:pt x="132581" y="-949"/>
                    <a:pt x="121142" y="248"/>
                  </a:cubicBezTo>
                  <a:cubicBezTo>
                    <a:pt x="116057" y="262"/>
                    <a:pt x="111099" y="1952"/>
                    <a:pt x="107056" y="5037"/>
                  </a:cubicBezTo>
                  <a:cubicBezTo>
                    <a:pt x="102562" y="8319"/>
                    <a:pt x="97421" y="10629"/>
                    <a:pt x="91984" y="11799"/>
                  </a:cubicBezTo>
                  <a:cubicBezTo>
                    <a:pt x="91984" y="13207"/>
                    <a:pt x="91279" y="14757"/>
                    <a:pt x="90857" y="16165"/>
                  </a:cubicBezTo>
                  <a:cubicBezTo>
                    <a:pt x="85433" y="17278"/>
                    <a:pt x="80489" y="20096"/>
                    <a:pt x="76770" y="24195"/>
                  </a:cubicBezTo>
                  <a:cubicBezTo>
                    <a:pt x="71277" y="29125"/>
                    <a:pt x="65642" y="27435"/>
                    <a:pt x="58317" y="27575"/>
                  </a:cubicBezTo>
                  <a:cubicBezTo>
                    <a:pt x="50992" y="27716"/>
                    <a:pt x="52824" y="27575"/>
                    <a:pt x="50007" y="24899"/>
                  </a:cubicBezTo>
                  <a:cubicBezTo>
                    <a:pt x="47189" y="22222"/>
                    <a:pt x="48316" y="19124"/>
                    <a:pt x="46767" y="17292"/>
                  </a:cubicBezTo>
                  <a:cubicBezTo>
                    <a:pt x="41414" y="10954"/>
                    <a:pt x="36906" y="14616"/>
                    <a:pt x="31694" y="17292"/>
                  </a:cubicBezTo>
                  <a:cubicBezTo>
                    <a:pt x="26454" y="20293"/>
                    <a:pt x="20552" y="21941"/>
                    <a:pt x="14509" y="22082"/>
                  </a:cubicBezTo>
                  <a:cubicBezTo>
                    <a:pt x="6479" y="22082"/>
                    <a:pt x="1690" y="22082"/>
                    <a:pt x="422" y="30111"/>
                  </a:cubicBezTo>
                  <a:cubicBezTo>
                    <a:pt x="-141" y="33844"/>
                    <a:pt x="-141" y="37647"/>
                    <a:pt x="422" y="41380"/>
                  </a:cubicBezTo>
                  <a:cubicBezTo>
                    <a:pt x="2254" y="45465"/>
                    <a:pt x="4367" y="44056"/>
                    <a:pt x="8311" y="43352"/>
                  </a:cubicBezTo>
                  <a:cubicBezTo>
                    <a:pt x="15072" y="42084"/>
                    <a:pt x="19439" y="36872"/>
                    <a:pt x="27609" y="38844"/>
                  </a:cubicBezTo>
                  <a:cubicBezTo>
                    <a:pt x="27609" y="45042"/>
                    <a:pt x="28313" y="46451"/>
                    <a:pt x="33525" y="49409"/>
                  </a:cubicBezTo>
                  <a:cubicBezTo>
                    <a:pt x="36878" y="51748"/>
                    <a:pt x="40526" y="53649"/>
                    <a:pt x="44372" y="55044"/>
                  </a:cubicBezTo>
                  <a:cubicBezTo>
                    <a:pt x="49161" y="56171"/>
                    <a:pt x="56627" y="52790"/>
                    <a:pt x="61134" y="55044"/>
                  </a:cubicBezTo>
                  <a:cubicBezTo>
                    <a:pt x="65642" y="57298"/>
                    <a:pt x="64515" y="61664"/>
                    <a:pt x="68319" y="64200"/>
                  </a:cubicBezTo>
                  <a:cubicBezTo>
                    <a:pt x="72122" y="66735"/>
                    <a:pt x="77334" y="65327"/>
                    <a:pt x="82405" y="66031"/>
                  </a:cubicBezTo>
                  <a:cubicBezTo>
                    <a:pt x="86546" y="66778"/>
                    <a:pt x="90378" y="68736"/>
                    <a:pt x="93392" y="71666"/>
                  </a:cubicBezTo>
                  <a:lnTo>
                    <a:pt x="104943" y="79836"/>
                  </a:lnTo>
                  <a:cubicBezTo>
                    <a:pt x="109789" y="82329"/>
                    <a:pt x="114832" y="84400"/>
                    <a:pt x="120016" y="86034"/>
                  </a:cubicBezTo>
                  <a:cubicBezTo>
                    <a:pt x="128890" y="88006"/>
                    <a:pt x="137271" y="91739"/>
                    <a:pt x="144667" y="97021"/>
                  </a:cubicBezTo>
                  <a:cubicBezTo>
                    <a:pt x="148892" y="101106"/>
                    <a:pt x="148047" y="104064"/>
                    <a:pt x="148047" y="109980"/>
                  </a:cubicBezTo>
                  <a:cubicBezTo>
                    <a:pt x="148399" y="112784"/>
                    <a:pt x="148399" y="115629"/>
                    <a:pt x="148047" y="118432"/>
                  </a:cubicBezTo>
                  <a:cubicBezTo>
                    <a:pt x="146216" y="122658"/>
                    <a:pt x="143681" y="120404"/>
                    <a:pt x="139595" y="120827"/>
                  </a:cubicBezTo>
                  <a:cubicBezTo>
                    <a:pt x="137510" y="121376"/>
                    <a:pt x="135482" y="122123"/>
                    <a:pt x="133538" y="123081"/>
                  </a:cubicBezTo>
                  <a:cubicBezTo>
                    <a:pt x="130989" y="123278"/>
                    <a:pt x="128453" y="123602"/>
                    <a:pt x="125932" y="124067"/>
                  </a:cubicBezTo>
                  <a:cubicBezTo>
                    <a:pt x="123396" y="125053"/>
                    <a:pt x="120016" y="128011"/>
                    <a:pt x="117621" y="129138"/>
                  </a:cubicBezTo>
                  <a:cubicBezTo>
                    <a:pt x="115733" y="129913"/>
                    <a:pt x="113902" y="130814"/>
                    <a:pt x="112127" y="131814"/>
                  </a:cubicBezTo>
                  <a:cubicBezTo>
                    <a:pt x="108704" y="135350"/>
                    <a:pt x="107859" y="140632"/>
                    <a:pt x="110014" y="145055"/>
                  </a:cubicBezTo>
                  <a:cubicBezTo>
                    <a:pt x="115085" y="153085"/>
                    <a:pt x="117621" y="145760"/>
                    <a:pt x="118043" y="140548"/>
                  </a:cubicBezTo>
                  <a:cubicBezTo>
                    <a:pt x="123255" y="139139"/>
                    <a:pt x="128608" y="140548"/>
                    <a:pt x="133679" y="139562"/>
                  </a:cubicBezTo>
                  <a:cubicBezTo>
                    <a:pt x="133679" y="138153"/>
                    <a:pt x="133679" y="136604"/>
                    <a:pt x="134665" y="135195"/>
                  </a:cubicBezTo>
                  <a:lnTo>
                    <a:pt x="138750" y="134350"/>
                  </a:lnTo>
                  <a:cubicBezTo>
                    <a:pt x="138750" y="122517"/>
                    <a:pt x="150442" y="135336"/>
                    <a:pt x="152837" y="137026"/>
                  </a:cubicBezTo>
                  <a:cubicBezTo>
                    <a:pt x="156231" y="138407"/>
                    <a:pt x="159711" y="139534"/>
                    <a:pt x="163260" y="140407"/>
                  </a:cubicBezTo>
                  <a:cubicBezTo>
                    <a:pt x="166585" y="141928"/>
                    <a:pt x="170078" y="143027"/>
                    <a:pt x="173684" y="143647"/>
                  </a:cubicBezTo>
                  <a:cubicBezTo>
                    <a:pt x="173684" y="145055"/>
                    <a:pt x="174389" y="146605"/>
                    <a:pt x="174811" y="148014"/>
                  </a:cubicBezTo>
                  <a:lnTo>
                    <a:pt x="179178" y="149140"/>
                  </a:lnTo>
                  <a:cubicBezTo>
                    <a:pt x="179178" y="155761"/>
                    <a:pt x="183122" y="155198"/>
                    <a:pt x="187911" y="156747"/>
                  </a:cubicBezTo>
                  <a:cubicBezTo>
                    <a:pt x="193194" y="158635"/>
                    <a:pt x="198772" y="159593"/>
                    <a:pt x="204393" y="159564"/>
                  </a:cubicBezTo>
                  <a:cubicBezTo>
                    <a:pt x="210774" y="159987"/>
                    <a:pt x="217169" y="159987"/>
                    <a:pt x="223550" y="159564"/>
                  </a:cubicBezTo>
                  <a:cubicBezTo>
                    <a:pt x="232565" y="158297"/>
                    <a:pt x="227635" y="153225"/>
                    <a:pt x="228903" y="145478"/>
                  </a:cubicBezTo>
                  <a:cubicBezTo>
                    <a:pt x="230157" y="140167"/>
                    <a:pt x="232833" y="135294"/>
                    <a:pt x="236650" y="131392"/>
                  </a:cubicBezTo>
                  <a:cubicBezTo>
                    <a:pt x="236650" y="131392"/>
                    <a:pt x="239327" y="126180"/>
                    <a:pt x="239327" y="125898"/>
                  </a:cubicBezTo>
                  <a:cubicBezTo>
                    <a:pt x="239327" y="125616"/>
                    <a:pt x="238622" y="117728"/>
                    <a:pt x="240454" y="116038"/>
                  </a:cubicBezTo>
                  <a:cubicBezTo>
                    <a:pt x="242285" y="114347"/>
                    <a:pt x="255667" y="116038"/>
                    <a:pt x="259188" y="116038"/>
                  </a:cubicBezTo>
                  <a:cubicBezTo>
                    <a:pt x="265443" y="115122"/>
                    <a:pt x="271810" y="115122"/>
                    <a:pt x="278064" y="116038"/>
                  </a:cubicBezTo>
                  <a:cubicBezTo>
                    <a:pt x="278064" y="117728"/>
                    <a:pt x="277219" y="118432"/>
                    <a:pt x="275528" y="118151"/>
                  </a:cubicBezTo>
                  <a:cubicBezTo>
                    <a:pt x="284473" y="116883"/>
                    <a:pt x="293475" y="119968"/>
                    <a:pt x="299757" y="126461"/>
                  </a:cubicBezTo>
                  <a:cubicBezTo>
                    <a:pt x="301687" y="128293"/>
                    <a:pt x="303476" y="130279"/>
                    <a:pt x="305110" y="132378"/>
                  </a:cubicBezTo>
                  <a:cubicBezTo>
                    <a:pt x="307364" y="136604"/>
                    <a:pt x="304265" y="141534"/>
                    <a:pt x="307645" y="146464"/>
                  </a:cubicBezTo>
                  <a:cubicBezTo>
                    <a:pt x="309674" y="148408"/>
                    <a:pt x="312068" y="149943"/>
                    <a:pt x="314688" y="150972"/>
                  </a:cubicBezTo>
                  <a:cubicBezTo>
                    <a:pt x="317309" y="153000"/>
                    <a:pt x="320041" y="154874"/>
                    <a:pt x="322859" y="156606"/>
                  </a:cubicBezTo>
                  <a:cubicBezTo>
                    <a:pt x="329479" y="159705"/>
                    <a:pt x="330042" y="164635"/>
                    <a:pt x="335818" y="168157"/>
                  </a:cubicBezTo>
                  <a:cubicBezTo>
                    <a:pt x="341593" y="171678"/>
                    <a:pt x="348637" y="169425"/>
                    <a:pt x="354271" y="174355"/>
                  </a:cubicBezTo>
                  <a:cubicBezTo>
                    <a:pt x="356285" y="175989"/>
                    <a:pt x="358173" y="177778"/>
                    <a:pt x="359906" y="179708"/>
                  </a:cubicBezTo>
                  <a:cubicBezTo>
                    <a:pt x="359906" y="181257"/>
                    <a:pt x="359906" y="182666"/>
                    <a:pt x="360892" y="184075"/>
                  </a:cubicBezTo>
                  <a:cubicBezTo>
                    <a:pt x="363413" y="185258"/>
                    <a:pt x="366061" y="186159"/>
                    <a:pt x="368780" y="186751"/>
                  </a:cubicBezTo>
                  <a:cubicBezTo>
                    <a:pt x="372442" y="187596"/>
                    <a:pt x="376246" y="186751"/>
                    <a:pt x="379767" y="186751"/>
                  </a:cubicBezTo>
                  <a:cubicBezTo>
                    <a:pt x="383289" y="186751"/>
                    <a:pt x="385261" y="189709"/>
                    <a:pt x="390473" y="189709"/>
                  </a:cubicBezTo>
                  <a:cubicBezTo>
                    <a:pt x="401432" y="191033"/>
                    <a:pt x="412532" y="190794"/>
                    <a:pt x="423435" y="189005"/>
                  </a:cubicBezTo>
                  <a:cubicBezTo>
                    <a:pt x="422731" y="185906"/>
                    <a:pt x="418646" y="186892"/>
                    <a:pt x="415688" y="186469"/>
                  </a:cubicBezTo>
                  <a:cubicBezTo>
                    <a:pt x="415688" y="181117"/>
                    <a:pt x="412589" y="181539"/>
                    <a:pt x="409771" y="178722"/>
                  </a:cubicBezTo>
                  <a:cubicBezTo>
                    <a:pt x="406954" y="175904"/>
                    <a:pt x="406672" y="173228"/>
                    <a:pt x="404418" y="170411"/>
                  </a:cubicBezTo>
                  <a:cubicBezTo>
                    <a:pt x="402165" y="167594"/>
                    <a:pt x="390332" y="161818"/>
                    <a:pt x="390332" y="154634"/>
                  </a:cubicBezTo>
                  <a:lnTo>
                    <a:pt x="385965" y="153507"/>
                  </a:lnTo>
                  <a:cubicBezTo>
                    <a:pt x="385669" y="151423"/>
                    <a:pt x="384796" y="149464"/>
                    <a:pt x="383430" y="147873"/>
                  </a:cubicBezTo>
                  <a:cubicBezTo>
                    <a:pt x="382247" y="145478"/>
                    <a:pt x="380880" y="143168"/>
                    <a:pt x="379345" y="140970"/>
                  </a:cubicBezTo>
                  <a:cubicBezTo>
                    <a:pt x="377598" y="139956"/>
                    <a:pt x="375753" y="139111"/>
                    <a:pt x="373851" y="138435"/>
                  </a:cubicBezTo>
                  <a:cubicBezTo>
                    <a:pt x="370893" y="136885"/>
                    <a:pt x="368357" y="134491"/>
                    <a:pt x="365540" y="132800"/>
                  </a:cubicBezTo>
                  <a:cubicBezTo>
                    <a:pt x="360469" y="129701"/>
                    <a:pt x="354694" y="130406"/>
                    <a:pt x="350327" y="126743"/>
                  </a:cubicBezTo>
                  <a:cubicBezTo>
                    <a:pt x="346003" y="123334"/>
                    <a:pt x="342763" y="118728"/>
                    <a:pt x="341030" y="113502"/>
                  </a:cubicBezTo>
                  <a:lnTo>
                    <a:pt x="336522" y="112516"/>
                  </a:lnTo>
                  <a:cubicBezTo>
                    <a:pt x="336635" y="110079"/>
                    <a:pt x="336297" y="107642"/>
                    <a:pt x="335536" y="105332"/>
                  </a:cubicBezTo>
                  <a:cubicBezTo>
                    <a:pt x="334691" y="103642"/>
                    <a:pt x="332156" y="103078"/>
                    <a:pt x="331170" y="101529"/>
                  </a:cubicBezTo>
                  <a:cubicBezTo>
                    <a:pt x="330113" y="96274"/>
                    <a:pt x="330113" y="90865"/>
                    <a:pt x="331170" y="85611"/>
                  </a:cubicBezTo>
                  <a:cubicBezTo>
                    <a:pt x="331522" y="82808"/>
                    <a:pt x="331522" y="79963"/>
                    <a:pt x="331170" y="77159"/>
                  </a:cubicBezTo>
                  <a:cubicBezTo>
                    <a:pt x="329761" y="73920"/>
                    <a:pt x="329057" y="75469"/>
                    <a:pt x="326098" y="73920"/>
                  </a:cubicBezTo>
                  <a:cubicBezTo>
                    <a:pt x="320661" y="71891"/>
                    <a:pt x="314815" y="71215"/>
                    <a:pt x="309054" y="71947"/>
                  </a:cubicBezTo>
                  <a:cubicBezTo>
                    <a:pt x="299954" y="71483"/>
                    <a:pt x="291841" y="66088"/>
                    <a:pt x="287924" y="57861"/>
                  </a:cubicBezTo>
                  <a:cubicBezTo>
                    <a:pt x="283572" y="49494"/>
                    <a:pt x="274965" y="44183"/>
                    <a:pt x="265527" y="44056"/>
                  </a:cubicBezTo>
                  <a:close/>
                </a:path>
              </a:pathLst>
            </a:custGeom>
            <a:grpFill/>
            <a:ln w="14071" cap="flat">
              <a:noFill/>
              <a:prstDash val="solid"/>
              <a:miter/>
            </a:ln>
          </p:spPr>
          <p:txBody>
            <a:bodyPr rtlCol="0" anchor="ctr"/>
            <a:lstStyle/>
            <a:p>
              <a:endParaRPr lang="en-GB" dirty="0"/>
            </a:p>
          </p:txBody>
        </p:sp>
        <p:sp>
          <p:nvSpPr>
            <p:cNvPr id="602" name="Freeform: Shape 601">
              <a:extLst>
                <a:ext uri="{FF2B5EF4-FFF2-40B4-BE49-F238E27FC236}">
                  <a16:creationId xmlns:a16="http://schemas.microsoft.com/office/drawing/2014/main" id="{7B287288-A835-4583-84CF-4D2C622D982B}"/>
                </a:ext>
              </a:extLst>
            </p:cNvPr>
            <p:cNvSpPr/>
            <p:nvPr/>
          </p:nvSpPr>
          <p:spPr>
            <a:xfrm>
              <a:off x="11097305" y="3122562"/>
              <a:ext cx="94427" cy="52172"/>
            </a:xfrm>
            <a:custGeom>
              <a:avLst/>
              <a:gdLst>
                <a:gd name="connsiteX0" fmla="*/ 93184 w 94427"/>
                <a:gd name="connsiteY0" fmla="*/ 616 h 52172"/>
                <a:gd name="connsiteX1" fmla="*/ 44586 w 94427"/>
                <a:gd name="connsiteY1" fmla="*/ 12308 h 52172"/>
                <a:gd name="connsiteX2" fmla="*/ 33036 w 94427"/>
                <a:gd name="connsiteY2" fmla="*/ 22591 h 52172"/>
                <a:gd name="connsiteX3" fmla="*/ 3454 w 94427"/>
                <a:gd name="connsiteY3" fmla="*/ 30761 h 52172"/>
                <a:gd name="connsiteX4" fmla="*/ 2609 w 94427"/>
                <a:gd name="connsiteY4" fmla="*/ 44847 h 52172"/>
                <a:gd name="connsiteX5" fmla="*/ 21485 w 94427"/>
                <a:gd name="connsiteY5" fmla="*/ 44847 h 52172"/>
                <a:gd name="connsiteX6" fmla="*/ 22471 w 94427"/>
                <a:gd name="connsiteY6" fmla="*/ 49355 h 52172"/>
                <a:gd name="connsiteX7" fmla="*/ 37825 w 94427"/>
                <a:gd name="connsiteY7" fmla="*/ 52172 h 52172"/>
                <a:gd name="connsiteX8" fmla="*/ 38952 w 94427"/>
                <a:gd name="connsiteY8" fmla="*/ 47524 h 52172"/>
                <a:gd name="connsiteX9" fmla="*/ 46136 w 94427"/>
                <a:gd name="connsiteY9" fmla="*/ 46679 h 52172"/>
                <a:gd name="connsiteX10" fmla="*/ 71209 w 94427"/>
                <a:gd name="connsiteY10" fmla="*/ 22309 h 52172"/>
                <a:gd name="connsiteX11" fmla="*/ 91212 w 94427"/>
                <a:gd name="connsiteY11" fmla="*/ 20478 h 52172"/>
                <a:gd name="connsiteX12" fmla="*/ 93184 w 94427"/>
                <a:gd name="connsiteY12" fmla="*/ 475 h 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27" h="52172">
                  <a:moveTo>
                    <a:pt x="93184" y="616"/>
                  </a:moveTo>
                  <a:cubicBezTo>
                    <a:pt x="76097" y="-1680"/>
                    <a:pt x="58757" y="2490"/>
                    <a:pt x="44586" y="12308"/>
                  </a:cubicBezTo>
                  <a:cubicBezTo>
                    <a:pt x="38952" y="16534"/>
                    <a:pt x="40501" y="21605"/>
                    <a:pt x="33036" y="22591"/>
                  </a:cubicBezTo>
                  <a:cubicBezTo>
                    <a:pt x="21062" y="24281"/>
                    <a:pt x="9934" y="17942"/>
                    <a:pt x="3454" y="30761"/>
                  </a:cubicBezTo>
                  <a:cubicBezTo>
                    <a:pt x="1482" y="34846"/>
                    <a:pt x="-2744" y="42312"/>
                    <a:pt x="2609" y="44847"/>
                  </a:cubicBezTo>
                  <a:cubicBezTo>
                    <a:pt x="7962" y="47383"/>
                    <a:pt x="15991" y="43439"/>
                    <a:pt x="21485" y="44847"/>
                  </a:cubicBezTo>
                  <a:lnTo>
                    <a:pt x="22471" y="49355"/>
                  </a:lnTo>
                  <a:cubicBezTo>
                    <a:pt x="27964" y="51045"/>
                    <a:pt x="32754" y="50059"/>
                    <a:pt x="37825" y="52172"/>
                  </a:cubicBezTo>
                  <a:cubicBezTo>
                    <a:pt x="37825" y="50623"/>
                    <a:pt x="38529" y="49073"/>
                    <a:pt x="38952" y="47524"/>
                  </a:cubicBezTo>
                  <a:lnTo>
                    <a:pt x="46136" y="46679"/>
                  </a:lnTo>
                  <a:cubicBezTo>
                    <a:pt x="49108" y="34409"/>
                    <a:pt x="58855" y="24929"/>
                    <a:pt x="71209" y="22309"/>
                  </a:cubicBezTo>
                  <a:cubicBezTo>
                    <a:pt x="78112" y="21464"/>
                    <a:pt x="85296" y="24422"/>
                    <a:pt x="91212" y="20478"/>
                  </a:cubicBezTo>
                  <a:cubicBezTo>
                    <a:pt x="97128" y="16534"/>
                    <a:pt x="93043" y="8223"/>
                    <a:pt x="93184" y="475"/>
                  </a:cubicBezTo>
                </a:path>
              </a:pathLst>
            </a:custGeom>
            <a:grpFill/>
            <a:ln w="14071" cap="flat">
              <a:noFill/>
              <a:prstDash val="solid"/>
              <a:miter/>
            </a:ln>
          </p:spPr>
          <p:txBody>
            <a:bodyPr rtlCol="0" anchor="ctr"/>
            <a:lstStyle/>
            <a:p>
              <a:endParaRPr lang="en-GB" dirty="0"/>
            </a:p>
          </p:txBody>
        </p:sp>
        <p:sp>
          <p:nvSpPr>
            <p:cNvPr id="603" name="Freeform: Shape 602">
              <a:extLst>
                <a:ext uri="{FF2B5EF4-FFF2-40B4-BE49-F238E27FC236}">
                  <a16:creationId xmlns:a16="http://schemas.microsoft.com/office/drawing/2014/main" id="{FBD82F4B-52AE-40F1-B746-CDA7AB77FCA7}"/>
                </a:ext>
              </a:extLst>
            </p:cNvPr>
            <p:cNvSpPr/>
            <p:nvPr/>
          </p:nvSpPr>
          <p:spPr>
            <a:xfrm>
              <a:off x="11097305" y="3122562"/>
              <a:ext cx="94471" cy="52172"/>
            </a:xfrm>
            <a:custGeom>
              <a:avLst/>
              <a:gdLst>
                <a:gd name="connsiteX0" fmla="*/ 93184 w 94471"/>
                <a:gd name="connsiteY0" fmla="*/ 616 h 52172"/>
                <a:gd name="connsiteX1" fmla="*/ 44586 w 94471"/>
                <a:gd name="connsiteY1" fmla="*/ 12308 h 52172"/>
                <a:gd name="connsiteX2" fmla="*/ 33036 w 94471"/>
                <a:gd name="connsiteY2" fmla="*/ 22591 h 52172"/>
                <a:gd name="connsiteX3" fmla="*/ 3454 w 94471"/>
                <a:gd name="connsiteY3" fmla="*/ 30761 h 52172"/>
                <a:gd name="connsiteX4" fmla="*/ 2609 w 94471"/>
                <a:gd name="connsiteY4" fmla="*/ 44847 h 52172"/>
                <a:gd name="connsiteX5" fmla="*/ 21485 w 94471"/>
                <a:gd name="connsiteY5" fmla="*/ 44847 h 52172"/>
                <a:gd name="connsiteX6" fmla="*/ 22471 w 94471"/>
                <a:gd name="connsiteY6" fmla="*/ 49355 h 52172"/>
                <a:gd name="connsiteX7" fmla="*/ 37825 w 94471"/>
                <a:gd name="connsiteY7" fmla="*/ 52172 h 52172"/>
                <a:gd name="connsiteX8" fmla="*/ 38952 w 94471"/>
                <a:gd name="connsiteY8" fmla="*/ 47524 h 52172"/>
                <a:gd name="connsiteX9" fmla="*/ 46136 w 94471"/>
                <a:gd name="connsiteY9" fmla="*/ 46679 h 52172"/>
                <a:gd name="connsiteX10" fmla="*/ 71209 w 94471"/>
                <a:gd name="connsiteY10" fmla="*/ 22309 h 52172"/>
                <a:gd name="connsiteX11" fmla="*/ 91212 w 94471"/>
                <a:gd name="connsiteY11" fmla="*/ 20478 h 52172"/>
                <a:gd name="connsiteX12" fmla="*/ 93184 w 94471"/>
                <a:gd name="connsiteY12" fmla="*/ 616 h 5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471" h="52172">
                  <a:moveTo>
                    <a:pt x="93184" y="616"/>
                  </a:moveTo>
                  <a:cubicBezTo>
                    <a:pt x="76097" y="-1680"/>
                    <a:pt x="58757" y="2490"/>
                    <a:pt x="44586" y="12308"/>
                  </a:cubicBezTo>
                  <a:cubicBezTo>
                    <a:pt x="38952" y="16534"/>
                    <a:pt x="40501" y="21605"/>
                    <a:pt x="33036" y="22591"/>
                  </a:cubicBezTo>
                  <a:cubicBezTo>
                    <a:pt x="21062" y="24281"/>
                    <a:pt x="9934" y="17942"/>
                    <a:pt x="3454" y="30761"/>
                  </a:cubicBezTo>
                  <a:cubicBezTo>
                    <a:pt x="1482" y="34846"/>
                    <a:pt x="-2744" y="42312"/>
                    <a:pt x="2609" y="44847"/>
                  </a:cubicBezTo>
                  <a:cubicBezTo>
                    <a:pt x="7962" y="47383"/>
                    <a:pt x="15991" y="43439"/>
                    <a:pt x="21485" y="44847"/>
                  </a:cubicBezTo>
                  <a:lnTo>
                    <a:pt x="22471" y="49355"/>
                  </a:lnTo>
                  <a:cubicBezTo>
                    <a:pt x="27964" y="51045"/>
                    <a:pt x="32754" y="50059"/>
                    <a:pt x="37825" y="52172"/>
                  </a:cubicBezTo>
                  <a:cubicBezTo>
                    <a:pt x="37825" y="50623"/>
                    <a:pt x="38529" y="49073"/>
                    <a:pt x="38952" y="47524"/>
                  </a:cubicBezTo>
                  <a:lnTo>
                    <a:pt x="46136" y="46679"/>
                  </a:lnTo>
                  <a:cubicBezTo>
                    <a:pt x="49108" y="34409"/>
                    <a:pt x="58855" y="24929"/>
                    <a:pt x="71209" y="22309"/>
                  </a:cubicBezTo>
                  <a:cubicBezTo>
                    <a:pt x="78112" y="21464"/>
                    <a:pt x="85296" y="24422"/>
                    <a:pt x="91212" y="20478"/>
                  </a:cubicBezTo>
                  <a:cubicBezTo>
                    <a:pt x="97128" y="16534"/>
                    <a:pt x="93184" y="8364"/>
                    <a:pt x="93184" y="616"/>
                  </a:cubicBezTo>
                  <a:close/>
                </a:path>
              </a:pathLst>
            </a:custGeom>
            <a:grpFill/>
            <a:ln w="14071" cap="flat">
              <a:noFill/>
              <a:prstDash val="solid"/>
              <a:miter/>
            </a:ln>
          </p:spPr>
          <p:txBody>
            <a:bodyPr rtlCol="0" anchor="ctr"/>
            <a:lstStyle/>
            <a:p>
              <a:endParaRPr lang="en-GB" dirty="0"/>
            </a:p>
          </p:txBody>
        </p:sp>
        <p:sp>
          <p:nvSpPr>
            <p:cNvPr id="604" name="Freeform: Shape 603">
              <a:extLst>
                <a:ext uri="{FF2B5EF4-FFF2-40B4-BE49-F238E27FC236}">
                  <a16:creationId xmlns:a16="http://schemas.microsoft.com/office/drawing/2014/main" id="{592AE40C-92A1-4F6A-8C5D-A47CCD5085E2}"/>
                </a:ext>
              </a:extLst>
            </p:cNvPr>
            <p:cNvSpPr/>
            <p:nvPr/>
          </p:nvSpPr>
          <p:spPr>
            <a:xfrm>
              <a:off x="11221128" y="3142241"/>
              <a:ext cx="51374" cy="33478"/>
            </a:xfrm>
            <a:custGeom>
              <a:avLst/>
              <a:gdLst>
                <a:gd name="connsiteX0" fmla="*/ 22748 w 51374"/>
                <a:gd name="connsiteY0" fmla="*/ 6997 h 33478"/>
                <a:gd name="connsiteX1" fmla="*/ 22748 w 51374"/>
                <a:gd name="connsiteY1" fmla="*/ 5447 h 33478"/>
                <a:gd name="connsiteX2" fmla="*/ 18241 w 51374"/>
                <a:gd name="connsiteY2" fmla="*/ 5447 h 33478"/>
                <a:gd name="connsiteX3" fmla="*/ 16268 w 51374"/>
                <a:gd name="connsiteY3" fmla="*/ 3898 h 33478"/>
                <a:gd name="connsiteX4" fmla="*/ 12606 w 51374"/>
                <a:gd name="connsiteY4" fmla="*/ 3898 h 33478"/>
                <a:gd name="connsiteX5" fmla="*/ 4295 w 51374"/>
                <a:gd name="connsiteY5" fmla="*/ 517 h 33478"/>
                <a:gd name="connsiteX6" fmla="*/ 774 w 51374"/>
                <a:gd name="connsiteY6" fmla="*/ 10377 h 33478"/>
                <a:gd name="connsiteX7" fmla="*/ 14860 w 51374"/>
                <a:gd name="connsiteY7" fmla="*/ 10377 h 33478"/>
                <a:gd name="connsiteX8" fmla="*/ 18382 w 51374"/>
                <a:gd name="connsiteY8" fmla="*/ 18829 h 33478"/>
                <a:gd name="connsiteX9" fmla="*/ 24157 w 51374"/>
                <a:gd name="connsiteY9" fmla="*/ 19956 h 33478"/>
                <a:gd name="connsiteX10" fmla="*/ 28664 w 51374"/>
                <a:gd name="connsiteY10" fmla="*/ 22633 h 33478"/>
                <a:gd name="connsiteX11" fmla="*/ 28664 w 51374"/>
                <a:gd name="connsiteY11" fmla="*/ 25309 h 33478"/>
                <a:gd name="connsiteX12" fmla="*/ 33454 w 51374"/>
                <a:gd name="connsiteY12" fmla="*/ 27563 h 33478"/>
                <a:gd name="connsiteX13" fmla="*/ 40074 w 51374"/>
                <a:gd name="connsiteY13" fmla="*/ 27563 h 33478"/>
                <a:gd name="connsiteX14" fmla="*/ 44300 w 51374"/>
                <a:gd name="connsiteY14" fmla="*/ 30098 h 33478"/>
                <a:gd name="connsiteX15" fmla="*/ 51062 w 51374"/>
                <a:gd name="connsiteY15" fmla="*/ 33479 h 33478"/>
                <a:gd name="connsiteX16" fmla="*/ 51062 w 51374"/>
                <a:gd name="connsiteY16" fmla="*/ 24041 h 33478"/>
                <a:gd name="connsiteX17" fmla="*/ 45005 w 51374"/>
                <a:gd name="connsiteY17" fmla="*/ 18407 h 33478"/>
                <a:gd name="connsiteX18" fmla="*/ 37539 w 51374"/>
                <a:gd name="connsiteY18" fmla="*/ 15026 h 33478"/>
                <a:gd name="connsiteX19" fmla="*/ 29228 w 51374"/>
                <a:gd name="connsiteY19" fmla="*/ 11223 h 33478"/>
                <a:gd name="connsiteX20" fmla="*/ 29228 w 51374"/>
                <a:gd name="connsiteY20" fmla="*/ 8405 h 33478"/>
                <a:gd name="connsiteX21" fmla="*/ 24298 w 51374"/>
                <a:gd name="connsiteY21" fmla="*/ 6433 h 3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374" h="33478">
                  <a:moveTo>
                    <a:pt x="22748" y="6997"/>
                  </a:moveTo>
                  <a:cubicBezTo>
                    <a:pt x="22748" y="6997"/>
                    <a:pt x="22748" y="6011"/>
                    <a:pt x="22748" y="5447"/>
                  </a:cubicBezTo>
                  <a:lnTo>
                    <a:pt x="18241" y="5447"/>
                  </a:lnTo>
                  <a:cubicBezTo>
                    <a:pt x="17931" y="4602"/>
                    <a:pt x="17170" y="3996"/>
                    <a:pt x="16268" y="3898"/>
                  </a:cubicBezTo>
                  <a:lnTo>
                    <a:pt x="12606" y="3898"/>
                  </a:lnTo>
                  <a:cubicBezTo>
                    <a:pt x="9225" y="2771"/>
                    <a:pt x="8662" y="-1455"/>
                    <a:pt x="4295" y="517"/>
                  </a:cubicBezTo>
                  <a:cubicBezTo>
                    <a:pt x="4295" y="3898"/>
                    <a:pt x="-2185" y="7138"/>
                    <a:pt x="774" y="10377"/>
                  </a:cubicBezTo>
                  <a:cubicBezTo>
                    <a:pt x="3732" y="13617"/>
                    <a:pt x="11479" y="10377"/>
                    <a:pt x="14860" y="10377"/>
                  </a:cubicBezTo>
                  <a:cubicBezTo>
                    <a:pt x="14860" y="13054"/>
                    <a:pt x="15705" y="17702"/>
                    <a:pt x="18382" y="18829"/>
                  </a:cubicBezTo>
                  <a:cubicBezTo>
                    <a:pt x="21058" y="19956"/>
                    <a:pt x="22185" y="18829"/>
                    <a:pt x="24157" y="19956"/>
                  </a:cubicBezTo>
                  <a:cubicBezTo>
                    <a:pt x="26129" y="21083"/>
                    <a:pt x="26129" y="22351"/>
                    <a:pt x="28664" y="22633"/>
                  </a:cubicBezTo>
                  <a:cubicBezTo>
                    <a:pt x="28664" y="23478"/>
                    <a:pt x="28664" y="24464"/>
                    <a:pt x="28664" y="25309"/>
                  </a:cubicBezTo>
                  <a:cubicBezTo>
                    <a:pt x="28664" y="26154"/>
                    <a:pt x="31623" y="27140"/>
                    <a:pt x="33454" y="27563"/>
                  </a:cubicBezTo>
                  <a:cubicBezTo>
                    <a:pt x="35285" y="27985"/>
                    <a:pt x="37820" y="27563"/>
                    <a:pt x="40074" y="27563"/>
                  </a:cubicBezTo>
                  <a:cubicBezTo>
                    <a:pt x="41568" y="28267"/>
                    <a:pt x="42976" y="29126"/>
                    <a:pt x="44300" y="30098"/>
                  </a:cubicBezTo>
                  <a:cubicBezTo>
                    <a:pt x="46667" y="30972"/>
                    <a:pt x="48949" y="32099"/>
                    <a:pt x="51062" y="33479"/>
                  </a:cubicBezTo>
                  <a:cubicBezTo>
                    <a:pt x="51062" y="30662"/>
                    <a:pt x="51766" y="26436"/>
                    <a:pt x="51062" y="24041"/>
                  </a:cubicBezTo>
                  <a:cubicBezTo>
                    <a:pt x="49400" y="21816"/>
                    <a:pt x="47343" y="19900"/>
                    <a:pt x="45005" y="18407"/>
                  </a:cubicBezTo>
                  <a:cubicBezTo>
                    <a:pt x="42610" y="16857"/>
                    <a:pt x="40215" y="16716"/>
                    <a:pt x="37539" y="15026"/>
                  </a:cubicBezTo>
                  <a:cubicBezTo>
                    <a:pt x="35158" y="13040"/>
                    <a:pt x="32285" y="11730"/>
                    <a:pt x="29228" y="11223"/>
                  </a:cubicBezTo>
                  <a:cubicBezTo>
                    <a:pt x="29228" y="10377"/>
                    <a:pt x="29228" y="9391"/>
                    <a:pt x="29228" y="8405"/>
                  </a:cubicBezTo>
                  <a:cubicBezTo>
                    <a:pt x="29228" y="7419"/>
                    <a:pt x="25425" y="6011"/>
                    <a:pt x="24298" y="6433"/>
                  </a:cubicBezTo>
                </a:path>
              </a:pathLst>
            </a:custGeom>
            <a:grpFill/>
            <a:ln w="14071" cap="flat">
              <a:noFill/>
              <a:prstDash val="solid"/>
              <a:miter/>
            </a:ln>
          </p:spPr>
          <p:txBody>
            <a:bodyPr rtlCol="0" anchor="ctr"/>
            <a:lstStyle/>
            <a:p>
              <a:endParaRPr lang="en-GB" dirty="0"/>
            </a:p>
          </p:txBody>
        </p:sp>
        <p:sp>
          <p:nvSpPr>
            <p:cNvPr id="605" name="Freeform: Shape 604">
              <a:extLst>
                <a:ext uri="{FF2B5EF4-FFF2-40B4-BE49-F238E27FC236}">
                  <a16:creationId xmlns:a16="http://schemas.microsoft.com/office/drawing/2014/main" id="{60440D9B-E4DB-4E13-A20B-D2D2DE581D28}"/>
                </a:ext>
              </a:extLst>
            </p:cNvPr>
            <p:cNvSpPr/>
            <p:nvPr/>
          </p:nvSpPr>
          <p:spPr>
            <a:xfrm>
              <a:off x="11221128" y="3142241"/>
              <a:ext cx="51374" cy="33478"/>
            </a:xfrm>
            <a:custGeom>
              <a:avLst/>
              <a:gdLst>
                <a:gd name="connsiteX0" fmla="*/ 22748 w 51374"/>
                <a:gd name="connsiteY0" fmla="*/ 6997 h 33478"/>
                <a:gd name="connsiteX1" fmla="*/ 22748 w 51374"/>
                <a:gd name="connsiteY1" fmla="*/ 5447 h 33478"/>
                <a:gd name="connsiteX2" fmla="*/ 18241 w 51374"/>
                <a:gd name="connsiteY2" fmla="*/ 5447 h 33478"/>
                <a:gd name="connsiteX3" fmla="*/ 16268 w 51374"/>
                <a:gd name="connsiteY3" fmla="*/ 3898 h 33478"/>
                <a:gd name="connsiteX4" fmla="*/ 12606 w 51374"/>
                <a:gd name="connsiteY4" fmla="*/ 3898 h 33478"/>
                <a:gd name="connsiteX5" fmla="*/ 4295 w 51374"/>
                <a:gd name="connsiteY5" fmla="*/ 517 h 33478"/>
                <a:gd name="connsiteX6" fmla="*/ 774 w 51374"/>
                <a:gd name="connsiteY6" fmla="*/ 10377 h 33478"/>
                <a:gd name="connsiteX7" fmla="*/ 14860 w 51374"/>
                <a:gd name="connsiteY7" fmla="*/ 10377 h 33478"/>
                <a:gd name="connsiteX8" fmla="*/ 18382 w 51374"/>
                <a:gd name="connsiteY8" fmla="*/ 18829 h 33478"/>
                <a:gd name="connsiteX9" fmla="*/ 24157 w 51374"/>
                <a:gd name="connsiteY9" fmla="*/ 19956 h 33478"/>
                <a:gd name="connsiteX10" fmla="*/ 28664 w 51374"/>
                <a:gd name="connsiteY10" fmla="*/ 22633 h 33478"/>
                <a:gd name="connsiteX11" fmla="*/ 28664 w 51374"/>
                <a:gd name="connsiteY11" fmla="*/ 25309 h 33478"/>
                <a:gd name="connsiteX12" fmla="*/ 33454 w 51374"/>
                <a:gd name="connsiteY12" fmla="*/ 27563 h 33478"/>
                <a:gd name="connsiteX13" fmla="*/ 40074 w 51374"/>
                <a:gd name="connsiteY13" fmla="*/ 27563 h 33478"/>
                <a:gd name="connsiteX14" fmla="*/ 44300 w 51374"/>
                <a:gd name="connsiteY14" fmla="*/ 30098 h 33478"/>
                <a:gd name="connsiteX15" fmla="*/ 51062 w 51374"/>
                <a:gd name="connsiteY15" fmla="*/ 33479 h 33478"/>
                <a:gd name="connsiteX16" fmla="*/ 51062 w 51374"/>
                <a:gd name="connsiteY16" fmla="*/ 24041 h 33478"/>
                <a:gd name="connsiteX17" fmla="*/ 45005 w 51374"/>
                <a:gd name="connsiteY17" fmla="*/ 18407 h 33478"/>
                <a:gd name="connsiteX18" fmla="*/ 37539 w 51374"/>
                <a:gd name="connsiteY18" fmla="*/ 15026 h 33478"/>
                <a:gd name="connsiteX19" fmla="*/ 29228 w 51374"/>
                <a:gd name="connsiteY19" fmla="*/ 11223 h 33478"/>
                <a:gd name="connsiteX20" fmla="*/ 29228 w 51374"/>
                <a:gd name="connsiteY20" fmla="*/ 8405 h 33478"/>
                <a:gd name="connsiteX21" fmla="*/ 22748 w 51374"/>
                <a:gd name="connsiteY21" fmla="*/ 6997 h 33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374" h="33478">
                  <a:moveTo>
                    <a:pt x="22748" y="6997"/>
                  </a:moveTo>
                  <a:cubicBezTo>
                    <a:pt x="22748" y="6997"/>
                    <a:pt x="22748" y="6011"/>
                    <a:pt x="22748" y="5447"/>
                  </a:cubicBezTo>
                  <a:lnTo>
                    <a:pt x="18241" y="5447"/>
                  </a:lnTo>
                  <a:cubicBezTo>
                    <a:pt x="17931" y="4602"/>
                    <a:pt x="17170" y="3996"/>
                    <a:pt x="16268" y="3898"/>
                  </a:cubicBezTo>
                  <a:lnTo>
                    <a:pt x="12606" y="3898"/>
                  </a:lnTo>
                  <a:cubicBezTo>
                    <a:pt x="9225" y="2771"/>
                    <a:pt x="8662" y="-1455"/>
                    <a:pt x="4295" y="517"/>
                  </a:cubicBezTo>
                  <a:cubicBezTo>
                    <a:pt x="4295" y="3898"/>
                    <a:pt x="-2185" y="7138"/>
                    <a:pt x="774" y="10377"/>
                  </a:cubicBezTo>
                  <a:cubicBezTo>
                    <a:pt x="3732" y="13617"/>
                    <a:pt x="11479" y="10377"/>
                    <a:pt x="14860" y="10377"/>
                  </a:cubicBezTo>
                  <a:cubicBezTo>
                    <a:pt x="14860" y="13054"/>
                    <a:pt x="15705" y="17702"/>
                    <a:pt x="18382" y="18829"/>
                  </a:cubicBezTo>
                  <a:cubicBezTo>
                    <a:pt x="21058" y="19956"/>
                    <a:pt x="22185" y="18829"/>
                    <a:pt x="24157" y="19956"/>
                  </a:cubicBezTo>
                  <a:cubicBezTo>
                    <a:pt x="26129" y="21083"/>
                    <a:pt x="26129" y="22351"/>
                    <a:pt x="28664" y="22633"/>
                  </a:cubicBezTo>
                  <a:cubicBezTo>
                    <a:pt x="28664" y="23478"/>
                    <a:pt x="28664" y="24464"/>
                    <a:pt x="28664" y="25309"/>
                  </a:cubicBezTo>
                  <a:cubicBezTo>
                    <a:pt x="28664" y="26154"/>
                    <a:pt x="31623" y="27140"/>
                    <a:pt x="33454" y="27563"/>
                  </a:cubicBezTo>
                  <a:cubicBezTo>
                    <a:pt x="35285" y="27985"/>
                    <a:pt x="37820" y="27563"/>
                    <a:pt x="40074" y="27563"/>
                  </a:cubicBezTo>
                  <a:cubicBezTo>
                    <a:pt x="41568" y="28267"/>
                    <a:pt x="42976" y="29126"/>
                    <a:pt x="44300" y="30098"/>
                  </a:cubicBezTo>
                  <a:cubicBezTo>
                    <a:pt x="46667" y="30972"/>
                    <a:pt x="48949" y="32099"/>
                    <a:pt x="51062" y="33479"/>
                  </a:cubicBezTo>
                  <a:cubicBezTo>
                    <a:pt x="51062" y="30662"/>
                    <a:pt x="51766" y="26436"/>
                    <a:pt x="51062" y="24041"/>
                  </a:cubicBezTo>
                  <a:cubicBezTo>
                    <a:pt x="49400" y="21816"/>
                    <a:pt x="47343" y="19900"/>
                    <a:pt x="45005" y="18407"/>
                  </a:cubicBezTo>
                  <a:cubicBezTo>
                    <a:pt x="42610" y="16857"/>
                    <a:pt x="40215" y="16716"/>
                    <a:pt x="37539" y="15026"/>
                  </a:cubicBezTo>
                  <a:cubicBezTo>
                    <a:pt x="35158" y="13040"/>
                    <a:pt x="32285" y="11730"/>
                    <a:pt x="29228" y="11223"/>
                  </a:cubicBezTo>
                  <a:cubicBezTo>
                    <a:pt x="29228" y="10377"/>
                    <a:pt x="29228" y="9391"/>
                    <a:pt x="29228" y="8405"/>
                  </a:cubicBezTo>
                  <a:cubicBezTo>
                    <a:pt x="29228" y="7419"/>
                    <a:pt x="23875" y="6292"/>
                    <a:pt x="22748" y="6997"/>
                  </a:cubicBezTo>
                  <a:close/>
                </a:path>
              </a:pathLst>
            </a:custGeom>
            <a:grpFill/>
            <a:ln w="14071" cap="flat">
              <a:noFill/>
              <a:prstDash val="solid"/>
              <a:miter/>
            </a:ln>
          </p:spPr>
          <p:txBody>
            <a:bodyPr rtlCol="0" anchor="ctr"/>
            <a:lstStyle/>
            <a:p>
              <a:endParaRPr lang="en-GB" dirty="0"/>
            </a:p>
          </p:txBody>
        </p:sp>
        <p:sp>
          <p:nvSpPr>
            <p:cNvPr id="606" name="Freeform: Shape 605">
              <a:extLst>
                <a:ext uri="{FF2B5EF4-FFF2-40B4-BE49-F238E27FC236}">
                  <a16:creationId xmlns:a16="http://schemas.microsoft.com/office/drawing/2014/main" id="{383CABE2-46EB-4A9B-BD41-E2DAF19ED733}"/>
                </a:ext>
              </a:extLst>
            </p:cNvPr>
            <p:cNvSpPr/>
            <p:nvPr/>
          </p:nvSpPr>
          <p:spPr>
            <a:xfrm>
              <a:off x="11465172" y="2780282"/>
              <a:ext cx="39788" cy="38268"/>
            </a:xfrm>
            <a:custGeom>
              <a:avLst/>
              <a:gdLst>
                <a:gd name="connsiteX0" fmla="*/ 27750 w 39788"/>
                <a:gd name="connsiteY0" fmla="*/ 12854 h 38268"/>
                <a:gd name="connsiteX1" fmla="*/ 11551 w 39788"/>
                <a:gd name="connsiteY1" fmla="*/ 317 h 38268"/>
                <a:gd name="connsiteX2" fmla="*/ 3240 w 39788"/>
                <a:gd name="connsiteY2" fmla="*/ 317 h 38268"/>
                <a:gd name="connsiteX3" fmla="*/ 1127 w 39788"/>
                <a:gd name="connsiteY3" fmla="*/ 1303 h 38268"/>
                <a:gd name="connsiteX4" fmla="*/ 1127 w 39788"/>
                <a:gd name="connsiteY4" fmla="*/ 5670 h 38268"/>
                <a:gd name="connsiteX5" fmla="*/ 0 w 39788"/>
                <a:gd name="connsiteY5" fmla="*/ 12009 h 38268"/>
                <a:gd name="connsiteX6" fmla="*/ 1127 w 39788"/>
                <a:gd name="connsiteY6" fmla="*/ 18488 h 38268"/>
                <a:gd name="connsiteX7" fmla="*/ 4367 w 39788"/>
                <a:gd name="connsiteY7" fmla="*/ 18488 h 38268"/>
                <a:gd name="connsiteX8" fmla="*/ 7466 w 39788"/>
                <a:gd name="connsiteY8" fmla="*/ 19897 h 38268"/>
                <a:gd name="connsiteX9" fmla="*/ 14650 w 39788"/>
                <a:gd name="connsiteY9" fmla="*/ 23559 h 38268"/>
                <a:gd name="connsiteX10" fmla="*/ 20284 w 39788"/>
                <a:gd name="connsiteY10" fmla="*/ 27222 h 38268"/>
                <a:gd name="connsiteX11" fmla="*/ 25778 w 39788"/>
                <a:gd name="connsiteY11" fmla="*/ 34406 h 38268"/>
                <a:gd name="connsiteX12" fmla="*/ 31131 w 39788"/>
                <a:gd name="connsiteY12" fmla="*/ 37364 h 38268"/>
                <a:gd name="connsiteX13" fmla="*/ 36202 w 39788"/>
                <a:gd name="connsiteY13" fmla="*/ 37364 h 38268"/>
                <a:gd name="connsiteX14" fmla="*/ 39442 w 39788"/>
                <a:gd name="connsiteY14" fmla="*/ 29617 h 38268"/>
                <a:gd name="connsiteX15" fmla="*/ 39442 w 39788"/>
                <a:gd name="connsiteY15" fmla="*/ 21587 h 38268"/>
                <a:gd name="connsiteX16" fmla="*/ 36484 w 39788"/>
                <a:gd name="connsiteY16" fmla="*/ 20178 h 38268"/>
                <a:gd name="connsiteX17" fmla="*/ 33244 w 39788"/>
                <a:gd name="connsiteY17" fmla="*/ 17080 h 38268"/>
                <a:gd name="connsiteX18" fmla="*/ 28173 w 39788"/>
                <a:gd name="connsiteY18" fmla="*/ 14826 h 38268"/>
                <a:gd name="connsiteX19" fmla="*/ 28173 w 39788"/>
                <a:gd name="connsiteY19" fmla="*/ 12854 h 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788" h="38268">
                  <a:moveTo>
                    <a:pt x="27750" y="12854"/>
                  </a:moveTo>
                  <a:cubicBezTo>
                    <a:pt x="29018" y="5670"/>
                    <a:pt x="16622" y="1725"/>
                    <a:pt x="11551" y="317"/>
                  </a:cubicBezTo>
                  <a:cubicBezTo>
                    <a:pt x="8790" y="-106"/>
                    <a:pt x="6001" y="-106"/>
                    <a:pt x="3240" y="317"/>
                  </a:cubicBezTo>
                  <a:cubicBezTo>
                    <a:pt x="1831" y="317"/>
                    <a:pt x="1690" y="317"/>
                    <a:pt x="1127" y="1303"/>
                  </a:cubicBezTo>
                  <a:cubicBezTo>
                    <a:pt x="916" y="2754"/>
                    <a:pt x="916" y="4219"/>
                    <a:pt x="1127" y="5670"/>
                  </a:cubicBezTo>
                  <a:cubicBezTo>
                    <a:pt x="972" y="7811"/>
                    <a:pt x="592" y="9938"/>
                    <a:pt x="0" y="12009"/>
                  </a:cubicBezTo>
                  <a:cubicBezTo>
                    <a:pt x="0" y="13699"/>
                    <a:pt x="0" y="17784"/>
                    <a:pt x="1127" y="18488"/>
                  </a:cubicBezTo>
                  <a:cubicBezTo>
                    <a:pt x="2254" y="19193"/>
                    <a:pt x="3522" y="18488"/>
                    <a:pt x="4367" y="18488"/>
                  </a:cubicBezTo>
                  <a:cubicBezTo>
                    <a:pt x="5508" y="18657"/>
                    <a:pt x="6578" y="19150"/>
                    <a:pt x="7466" y="19897"/>
                  </a:cubicBezTo>
                  <a:cubicBezTo>
                    <a:pt x="10001" y="21305"/>
                    <a:pt x="12396" y="22010"/>
                    <a:pt x="14650" y="23559"/>
                  </a:cubicBezTo>
                  <a:cubicBezTo>
                    <a:pt x="16608" y="24644"/>
                    <a:pt x="18495" y="25869"/>
                    <a:pt x="20284" y="27222"/>
                  </a:cubicBezTo>
                  <a:cubicBezTo>
                    <a:pt x="22820" y="29335"/>
                    <a:pt x="23665" y="32152"/>
                    <a:pt x="25778" y="34406"/>
                  </a:cubicBezTo>
                  <a:cubicBezTo>
                    <a:pt x="27299" y="35814"/>
                    <a:pt x="29130" y="36829"/>
                    <a:pt x="31131" y="37364"/>
                  </a:cubicBezTo>
                  <a:cubicBezTo>
                    <a:pt x="33526" y="38350"/>
                    <a:pt x="33807" y="38773"/>
                    <a:pt x="36202" y="37364"/>
                  </a:cubicBezTo>
                  <a:cubicBezTo>
                    <a:pt x="38596" y="35955"/>
                    <a:pt x="39301" y="32856"/>
                    <a:pt x="39442" y="29617"/>
                  </a:cubicBezTo>
                  <a:cubicBezTo>
                    <a:pt x="39583" y="26377"/>
                    <a:pt x="40146" y="22855"/>
                    <a:pt x="39442" y="21587"/>
                  </a:cubicBezTo>
                  <a:cubicBezTo>
                    <a:pt x="38737" y="20319"/>
                    <a:pt x="37329" y="20601"/>
                    <a:pt x="36484" y="20178"/>
                  </a:cubicBezTo>
                  <a:cubicBezTo>
                    <a:pt x="35301" y="19249"/>
                    <a:pt x="34215" y="18221"/>
                    <a:pt x="33244" y="17080"/>
                  </a:cubicBezTo>
                  <a:cubicBezTo>
                    <a:pt x="31877" y="15755"/>
                    <a:pt x="30074" y="14953"/>
                    <a:pt x="28173" y="14826"/>
                  </a:cubicBezTo>
                  <a:cubicBezTo>
                    <a:pt x="28173" y="13840"/>
                    <a:pt x="28173" y="13981"/>
                    <a:pt x="28173" y="12854"/>
                  </a:cubicBezTo>
                </a:path>
              </a:pathLst>
            </a:custGeom>
            <a:grpFill/>
            <a:ln w="14071" cap="flat">
              <a:noFill/>
              <a:prstDash val="solid"/>
              <a:miter/>
            </a:ln>
          </p:spPr>
          <p:txBody>
            <a:bodyPr rtlCol="0" anchor="ctr"/>
            <a:lstStyle/>
            <a:p>
              <a:endParaRPr lang="en-GB" dirty="0"/>
            </a:p>
          </p:txBody>
        </p:sp>
        <p:sp>
          <p:nvSpPr>
            <p:cNvPr id="607" name="Freeform: Shape 606">
              <a:extLst>
                <a:ext uri="{FF2B5EF4-FFF2-40B4-BE49-F238E27FC236}">
                  <a16:creationId xmlns:a16="http://schemas.microsoft.com/office/drawing/2014/main" id="{483E69A9-39E4-43FF-9C0A-8C02B8D5FD17}"/>
                </a:ext>
              </a:extLst>
            </p:cNvPr>
            <p:cNvSpPr/>
            <p:nvPr/>
          </p:nvSpPr>
          <p:spPr>
            <a:xfrm>
              <a:off x="11465172" y="2780282"/>
              <a:ext cx="39788" cy="38268"/>
            </a:xfrm>
            <a:custGeom>
              <a:avLst/>
              <a:gdLst>
                <a:gd name="connsiteX0" fmla="*/ 27750 w 39788"/>
                <a:gd name="connsiteY0" fmla="*/ 12854 h 38268"/>
                <a:gd name="connsiteX1" fmla="*/ 11551 w 39788"/>
                <a:gd name="connsiteY1" fmla="*/ 317 h 38268"/>
                <a:gd name="connsiteX2" fmla="*/ 3240 w 39788"/>
                <a:gd name="connsiteY2" fmla="*/ 317 h 38268"/>
                <a:gd name="connsiteX3" fmla="*/ 1127 w 39788"/>
                <a:gd name="connsiteY3" fmla="*/ 1303 h 38268"/>
                <a:gd name="connsiteX4" fmla="*/ 1127 w 39788"/>
                <a:gd name="connsiteY4" fmla="*/ 5670 h 38268"/>
                <a:gd name="connsiteX5" fmla="*/ 0 w 39788"/>
                <a:gd name="connsiteY5" fmla="*/ 12009 h 38268"/>
                <a:gd name="connsiteX6" fmla="*/ 1127 w 39788"/>
                <a:gd name="connsiteY6" fmla="*/ 18488 h 38268"/>
                <a:gd name="connsiteX7" fmla="*/ 4367 w 39788"/>
                <a:gd name="connsiteY7" fmla="*/ 18488 h 38268"/>
                <a:gd name="connsiteX8" fmla="*/ 7466 w 39788"/>
                <a:gd name="connsiteY8" fmla="*/ 19897 h 38268"/>
                <a:gd name="connsiteX9" fmla="*/ 14650 w 39788"/>
                <a:gd name="connsiteY9" fmla="*/ 23559 h 38268"/>
                <a:gd name="connsiteX10" fmla="*/ 20284 w 39788"/>
                <a:gd name="connsiteY10" fmla="*/ 27222 h 38268"/>
                <a:gd name="connsiteX11" fmla="*/ 25778 w 39788"/>
                <a:gd name="connsiteY11" fmla="*/ 34406 h 38268"/>
                <a:gd name="connsiteX12" fmla="*/ 31131 w 39788"/>
                <a:gd name="connsiteY12" fmla="*/ 37364 h 38268"/>
                <a:gd name="connsiteX13" fmla="*/ 36202 w 39788"/>
                <a:gd name="connsiteY13" fmla="*/ 37364 h 38268"/>
                <a:gd name="connsiteX14" fmla="*/ 39442 w 39788"/>
                <a:gd name="connsiteY14" fmla="*/ 29617 h 38268"/>
                <a:gd name="connsiteX15" fmla="*/ 39442 w 39788"/>
                <a:gd name="connsiteY15" fmla="*/ 21587 h 38268"/>
                <a:gd name="connsiteX16" fmla="*/ 36484 w 39788"/>
                <a:gd name="connsiteY16" fmla="*/ 20178 h 38268"/>
                <a:gd name="connsiteX17" fmla="*/ 33244 w 39788"/>
                <a:gd name="connsiteY17" fmla="*/ 17080 h 38268"/>
                <a:gd name="connsiteX18" fmla="*/ 28173 w 39788"/>
                <a:gd name="connsiteY18" fmla="*/ 14826 h 38268"/>
                <a:gd name="connsiteX19" fmla="*/ 27750 w 39788"/>
                <a:gd name="connsiteY19" fmla="*/ 12854 h 38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788" h="38268">
                  <a:moveTo>
                    <a:pt x="27750" y="12854"/>
                  </a:moveTo>
                  <a:cubicBezTo>
                    <a:pt x="29018" y="5670"/>
                    <a:pt x="16622" y="1725"/>
                    <a:pt x="11551" y="317"/>
                  </a:cubicBezTo>
                  <a:cubicBezTo>
                    <a:pt x="8790" y="-106"/>
                    <a:pt x="6001" y="-106"/>
                    <a:pt x="3240" y="317"/>
                  </a:cubicBezTo>
                  <a:cubicBezTo>
                    <a:pt x="1831" y="317"/>
                    <a:pt x="1690" y="317"/>
                    <a:pt x="1127" y="1303"/>
                  </a:cubicBezTo>
                  <a:cubicBezTo>
                    <a:pt x="916" y="2754"/>
                    <a:pt x="916" y="4219"/>
                    <a:pt x="1127" y="5670"/>
                  </a:cubicBezTo>
                  <a:cubicBezTo>
                    <a:pt x="972" y="7811"/>
                    <a:pt x="592" y="9938"/>
                    <a:pt x="0" y="12009"/>
                  </a:cubicBezTo>
                  <a:cubicBezTo>
                    <a:pt x="0" y="13699"/>
                    <a:pt x="0" y="17784"/>
                    <a:pt x="1127" y="18488"/>
                  </a:cubicBezTo>
                  <a:cubicBezTo>
                    <a:pt x="2254" y="19193"/>
                    <a:pt x="3522" y="18488"/>
                    <a:pt x="4367" y="18488"/>
                  </a:cubicBezTo>
                  <a:cubicBezTo>
                    <a:pt x="5508" y="18657"/>
                    <a:pt x="6578" y="19150"/>
                    <a:pt x="7466" y="19897"/>
                  </a:cubicBezTo>
                  <a:cubicBezTo>
                    <a:pt x="10001" y="21305"/>
                    <a:pt x="12396" y="22010"/>
                    <a:pt x="14650" y="23559"/>
                  </a:cubicBezTo>
                  <a:cubicBezTo>
                    <a:pt x="16608" y="24644"/>
                    <a:pt x="18495" y="25869"/>
                    <a:pt x="20284" y="27222"/>
                  </a:cubicBezTo>
                  <a:cubicBezTo>
                    <a:pt x="22820" y="29335"/>
                    <a:pt x="23665" y="32152"/>
                    <a:pt x="25778" y="34406"/>
                  </a:cubicBezTo>
                  <a:cubicBezTo>
                    <a:pt x="27299" y="35814"/>
                    <a:pt x="29130" y="36829"/>
                    <a:pt x="31131" y="37364"/>
                  </a:cubicBezTo>
                  <a:cubicBezTo>
                    <a:pt x="33526" y="38350"/>
                    <a:pt x="33807" y="38773"/>
                    <a:pt x="36202" y="37364"/>
                  </a:cubicBezTo>
                  <a:cubicBezTo>
                    <a:pt x="38596" y="35955"/>
                    <a:pt x="39301" y="32856"/>
                    <a:pt x="39442" y="29617"/>
                  </a:cubicBezTo>
                  <a:cubicBezTo>
                    <a:pt x="39583" y="26377"/>
                    <a:pt x="40146" y="22855"/>
                    <a:pt x="39442" y="21587"/>
                  </a:cubicBezTo>
                  <a:cubicBezTo>
                    <a:pt x="38737" y="20319"/>
                    <a:pt x="37329" y="20601"/>
                    <a:pt x="36484" y="20178"/>
                  </a:cubicBezTo>
                  <a:cubicBezTo>
                    <a:pt x="35301" y="19249"/>
                    <a:pt x="34215" y="18221"/>
                    <a:pt x="33244" y="17080"/>
                  </a:cubicBezTo>
                  <a:cubicBezTo>
                    <a:pt x="31877" y="15755"/>
                    <a:pt x="30074" y="14953"/>
                    <a:pt x="28173" y="14826"/>
                  </a:cubicBezTo>
                  <a:cubicBezTo>
                    <a:pt x="27609" y="13840"/>
                    <a:pt x="27469" y="13981"/>
                    <a:pt x="27750" y="12854"/>
                  </a:cubicBezTo>
                  <a:close/>
                </a:path>
              </a:pathLst>
            </a:custGeom>
            <a:grpFill/>
            <a:ln w="14071" cap="flat">
              <a:noFill/>
              <a:prstDash val="solid"/>
              <a:miter/>
            </a:ln>
          </p:spPr>
          <p:txBody>
            <a:bodyPr rtlCol="0" anchor="ctr"/>
            <a:lstStyle/>
            <a:p>
              <a:endParaRPr lang="en-GB" dirty="0"/>
            </a:p>
          </p:txBody>
        </p:sp>
        <p:sp>
          <p:nvSpPr>
            <p:cNvPr id="608" name="Freeform: Shape 607">
              <a:extLst>
                <a:ext uri="{FF2B5EF4-FFF2-40B4-BE49-F238E27FC236}">
                  <a16:creationId xmlns:a16="http://schemas.microsoft.com/office/drawing/2014/main" id="{E9020F81-34AB-40F8-9465-E2C07F9A6D85}"/>
                </a:ext>
              </a:extLst>
            </p:cNvPr>
            <p:cNvSpPr/>
            <p:nvPr/>
          </p:nvSpPr>
          <p:spPr>
            <a:xfrm>
              <a:off x="11425304" y="3454647"/>
              <a:ext cx="83816" cy="60676"/>
            </a:xfrm>
            <a:custGeom>
              <a:avLst/>
              <a:gdLst>
                <a:gd name="connsiteX0" fmla="*/ 46911 w 83816"/>
                <a:gd name="connsiteY0" fmla="*/ 5476 h 60676"/>
                <a:gd name="connsiteX1" fmla="*/ 32824 w 83816"/>
                <a:gd name="connsiteY1" fmla="*/ 5476 h 60676"/>
                <a:gd name="connsiteX2" fmla="*/ 24514 w 83816"/>
                <a:gd name="connsiteY2" fmla="*/ 5476 h 60676"/>
                <a:gd name="connsiteX3" fmla="*/ 18457 w 83816"/>
                <a:gd name="connsiteY3" fmla="*/ 1109 h 60676"/>
                <a:gd name="connsiteX4" fmla="*/ 3243 w 83816"/>
                <a:gd name="connsiteY4" fmla="*/ 1109 h 60676"/>
                <a:gd name="connsiteX5" fmla="*/ 4933 w 83816"/>
                <a:gd name="connsiteY5" fmla="*/ 9279 h 60676"/>
                <a:gd name="connsiteX6" fmla="*/ 5920 w 83816"/>
                <a:gd name="connsiteY6" fmla="*/ 13787 h 60676"/>
                <a:gd name="connsiteX7" fmla="*/ 18597 w 83816"/>
                <a:gd name="connsiteY7" fmla="*/ 17449 h 60676"/>
                <a:gd name="connsiteX8" fmla="*/ 19583 w 83816"/>
                <a:gd name="connsiteY8" fmla="*/ 21957 h 60676"/>
                <a:gd name="connsiteX9" fmla="*/ 32402 w 83816"/>
                <a:gd name="connsiteY9" fmla="*/ 25620 h 60676"/>
                <a:gd name="connsiteX10" fmla="*/ 33247 w 83816"/>
                <a:gd name="connsiteY10" fmla="*/ 33085 h 60676"/>
                <a:gd name="connsiteX11" fmla="*/ 45925 w 83816"/>
                <a:gd name="connsiteY11" fmla="*/ 33930 h 60676"/>
                <a:gd name="connsiteX12" fmla="*/ 54095 w 83816"/>
                <a:gd name="connsiteY12" fmla="*/ 42241 h 60676"/>
                <a:gd name="connsiteX13" fmla="*/ 58039 w 83816"/>
                <a:gd name="connsiteY13" fmla="*/ 51961 h 60676"/>
                <a:gd name="connsiteX14" fmla="*/ 70717 w 83816"/>
                <a:gd name="connsiteY14" fmla="*/ 55764 h 60676"/>
                <a:gd name="connsiteX15" fmla="*/ 71562 w 83816"/>
                <a:gd name="connsiteY15" fmla="*/ 60413 h 60676"/>
                <a:gd name="connsiteX16" fmla="*/ 83817 w 83816"/>
                <a:gd name="connsiteY16" fmla="*/ 60413 h 60676"/>
                <a:gd name="connsiteX17" fmla="*/ 79450 w 83816"/>
                <a:gd name="connsiteY17" fmla="*/ 43650 h 60676"/>
                <a:gd name="connsiteX18" fmla="*/ 69026 w 83816"/>
                <a:gd name="connsiteY18" fmla="*/ 29564 h 60676"/>
                <a:gd name="connsiteX19" fmla="*/ 60997 w 83816"/>
                <a:gd name="connsiteY19" fmla="*/ 15477 h 60676"/>
                <a:gd name="connsiteX20" fmla="*/ 46911 w 83816"/>
                <a:gd name="connsiteY20" fmla="*/ 6040 h 60676"/>
                <a:gd name="connsiteX21" fmla="*/ 46911 w 83816"/>
                <a:gd name="connsiteY21" fmla="*/ 6040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816" h="60676">
                  <a:moveTo>
                    <a:pt x="46911" y="5476"/>
                  </a:moveTo>
                  <a:lnTo>
                    <a:pt x="32824" y="5476"/>
                  </a:lnTo>
                  <a:cubicBezTo>
                    <a:pt x="30063" y="5899"/>
                    <a:pt x="27274" y="5899"/>
                    <a:pt x="24514" y="5476"/>
                  </a:cubicBezTo>
                  <a:cubicBezTo>
                    <a:pt x="22119" y="4631"/>
                    <a:pt x="20428" y="1814"/>
                    <a:pt x="18457" y="1109"/>
                  </a:cubicBezTo>
                  <a:cubicBezTo>
                    <a:pt x="13498" y="-370"/>
                    <a:pt x="8202" y="-370"/>
                    <a:pt x="3243" y="1109"/>
                  </a:cubicBezTo>
                  <a:cubicBezTo>
                    <a:pt x="-1265" y="3926"/>
                    <a:pt x="-1405" y="9702"/>
                    <a:pt x="4933" y="9279"/>
                  </a:cubicBezTo>
                  <a:cubicBezTo>
                    <a:pt x="4933" y="10829"/>
                    <a:pt x="5638" y="12238"/>
                    <a:pt x="5920" y="13787"/>
                  </a:cubicBezTo>
                  <a:cubicBezTo>
                    <a:pt x="10568" y="13787"/>
                    <a:pt x="14090" y="17309"/>
                    <a:pt x="18597" y="17449"/>
                  </a:cubicBezTo>
                  <a:cubicBezTo>
                    <a:pt x="18597" y="18999"/>
                    <a:pt x="18597" y="20407"/>
                    <a:pt x="19583" y="21957"/>
                  </a:cubicBezTo>
                  <a:cubicBezTo>
                    <a:pt x="24232" y="21957"/>
                    <a:pt x="27472" y="25197"/>
                    <a:pt x="32402" y="25620"/>
                  </a:cubicBezTo>
                  <a:lnTo>
                    <a:pt x="33247" y="33085"/>
                  </a:lnTo>
                  <a:cubicBezTo>
                    <a:pt x="37191" y="34071"/>
                    <a:pt x="42262" y="31958"/>
                    <a:pt x="45925" y="33930"/>
                  </a:cubicBezTo>
                  <a:cubicBezTo>
                    <a:pt x="49024" y="36311"/>
                    <a:pt x="51771" y="39100"/>
                    <a:pt x="54095" y="42241"/>
                  </a:cubicBezTo>
                  <a:cubicBezTo>
                    <a:pt x="55926" y="44777"/>
                    <a:pt x="56067" y="49566"/>
                    <a:pt x="58039" y="51961"/>
                  </a:cubicBezTo>
                  <a:cubicBezTo>
                    <a:pt x="61983" y="56750"/>
                    <a:pt x="65505" y="54215"/>
                    <a:pt x="70717" y="55764"/>
                  </a:cubicBezTo>
                  <a:lnTo>
                    <a:pt x="71562" y="60413"/>
                  </a:lnTo>
                  <a:cubicBezTo>
                    <a:pt x="75633" y="60765"/>
                    <a:pt x="79746" y="60765"/>
                    <a:pt x="83817" y="60413"/>
                  </a:cubicBezTo>
                  <a:cubicBezTo>
                    <a:pt x="79873" y="57314"/>
                    <a:pt x="80436" y="48158"/>
                    <a:pt x="79450" y="43650"/>
                  </a:cubicBezTo>
                  <a:cubicBezTo>
                    <a:pt x="78464" y="39142"/>
                    <a:pt x="72548" y="34353"/>
                    <a:pt x="69026" y="29564"/>
                  </a:cubicBezTo>
                  <a:cubicBezTo>
                    <a:pt x="65505" y="24774"/>
                    <a:pt x="66068" y="19281"/>
                    <a:pt x="60997" y="15477"/>
                  </a:cubicBezTo>
                  <a:cubicBezTo>
                    <a:pt x="55926" y="11674"/>
                    <a:pt x="46911" y="8857"/>
                    <a:pt x="46911" y="6040"/>
                  </a:cubicBezTo>
                  <a:cubicBezTo>
                    <a:pt x="47756" y="6040"/>
                    <a:pt x="45784" y="6040"/>
                    <a:pt x="46911" y="6040"/>
                  </a:cubicBezTo>
                </a:path>
              </a:pathLst>
            </a:custGeom>
            <a:grpFill/>
            <a:ln w="14071" cap="flat">
              <a:noFill/>
              <a:prstDash val="solid"/>
              <a:miter/>
            </a:ln>
          </p:spPr>
          <p:txBody>
            <a:bodyPr rtlCol="0" anchor="ctr"/>
            <a:lstStyle/>
            <a:p>
              <a:endParaRPr lang="en-GB" dirty="0"/>
            </a:p>
          </p:txBody>
        </p:sp>
        <p:sp>
          <p:nvSpPr>
            <p:cNvPr id="609" name="Freeform: Shape 608">
              <a:extLst>
                <a:ext uri="{FF2B5EF4-FFF2-40B4-BE49-F238E27FC236}">
                  <a16:creationId xmlns:a16="http://schemas.microsoft.com/office/drawing/2014/main" id="{87D4F440-EA68-4679-AE5D-029997E97500}"/>
                </a:ext>
              </a:extLst>
            </p:cNvPr>
            <p:cNvSpPr/>
            <p:nvPr/>
          </p:nvSpPr>
          <p:spPr>
            <a:xfrm>
              <a:off x="11425304" y="3454647"/>
              <a:ext cx="83816" cy="60676"/>
            </a:xfrm>
            <a:custGeom>
              <a:avLst/>
              <a:gdLst>
                <a:gd name="connsiteX0" fmla="*/ 46911 w 83816"/>
                <a:gd name="connsiteY0" fmla="*/ 5476 h 60676"/>
                <a:gd name="connsiteX1" fmla="*/ 32824 w 83816"/>
                <a:gd name="connsiteY1" fmla="*/ 5476 h 60676"/>
                <a:gd name="connsiteX2" fmla="*/ 24514 w 83816"/>
                <a:gd name="connsiteY2" fmla="*/ 5476 h 60676"/>
                <a:gd name="connsiteX3" fmla="*/ 18457 w 83816"/>
                <a:gd name="connsiteY3" fmla="*/ 1109 h 60676"/>
                <a:gd name="connsiteX4" fmla="*/ 3243 w 83816"/>
                <a:gd name="connsiteY4" fmla="*/ 1109 h 60676"/>
                <a:gd name="connsiteX5" fmla="*/ 4933 w 83816"/>
                <a:gd name="connsiteY5" fmla="*/ 9279 h 60676"/>
                <a:gd name="connsiteX6" fmla="*/ 5920 w 83816"/>
                <a:gd name="connsiteY6" fmla="*/ 13787 h 60676"/>
                <a:gd name="connsiteX7" fmla="*/ 18597 w 83816"/>
                <a:gd name="connsiteY7" fmla="*/ 17449 h 60676"/>
                <a:gd name="connsiteX8" fmla="*/ 19583 w 83816"/>
                <a:gd name="connsiteY8" fmla="*/ 21957 h 60676"/>
                <a:gd name="connsiteX9" fmla="*/ 32402 w 83816"/>
                <a:gd name="connsiteY9" fmla="*/ 25620 h 60676"/>
                <a:gd name="connsiteX10" fmla="*/ 33247 w 83816"/>
                <a:gd name="connsiteY10" fmla="*/ 33085 h 60676"/>
                <a:gd name="connsiteX11" fmla="*/ 45925 w 83816"/>
                <a:gd name="connsiteY11" fmla="*/ 33930 h 60676"/>
                <a:gd name="connsiteX12" fmla="*/ 54095 w 83816"/>
                <a:gd name="connsiteY12" fmla="*/ 42241 h 60676"/>
                <a:gd name="connsiteX13" fmla="*/ 58039 w 83816"/>
                <a:gd name="connsiteY13" fmla="*/ 51961 h 60676"/>
                <a:gd name="connsiteX14" fmla="*/ 70717 w 83816"/>
                <a:gd name="connsiteY14" fmla="*/ 55764 h 60676"/>
                <a:gd name="connsiteX15" fmla="*/ 71562 w 83816"/>
                <a:gd name="connsiteY15" fmla="*/ 60413 h 60676"/>
                <a:gd name="connsiteX16" fmla="*/ 83817 w 83816"/>
                <a:gd name="connsiteY16" fmla="*/ 60413 h 60676"/>
                <a:gd name="connsiteX17" fmla="*/ 79450 w 83816"/>
                <a:gd name="connsiteY17" fmla="*/ 43650 h 60676"/>
                <a:gd name="connsiteX18" fmla="*/ 69026 w 83816"/>
                <a:gd name="connsiteY18" fmla="*/ 29564 h 60676"/>
                <a:gd name="connsiteX19" fmla="*/ 60997 w 83816"/>
                <a:gd name="connsiteY19" fmla="*/ 15477 h 60676"/>
                <a:gd name="connsiteX20" fmla="*/ 46911 w 83816"/>
                <a:gd name="connsiteY20" fmla="*/ 6040 h 60676"/>
                <a:gd name="connsiteX21" fmla="*/ 46911 w 83816"/>
                <a:gd name="connsiteY21" fmla="*/ 5476 h 60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3816" h="60676">
                  <a:moveTo>
                    <a:pt x="46911" y="5476"/>
                  </a:moveTo>
                  <a:lnTo>
                    <a:pt x="32824" y="5476"/>
                  </a:lnTo>
                  <a:cubicBezTo>
                    <a:pt x="30063" y="5899"/>
                    <a:pt x="27274" y="5899"/>
                    <a:pt x="24514" y="5476"/>
                  </a:cubicBezTo>
                  <a:cubicBezTo>
                    <a:pt x="22119" y="4631"/>
                    <a:pt x="20428" y="1814"/>
                    <a:pt x="18457" y="1109"/>
                  </a:cubicBezTo>
                  <a:cubicBezTo>
                    <a:pt x="13498" y="-370"/>
                    <a:pt x="8202" y="-370"/>
                    <a:pt x="3243" y="1109"/>
                  </a:cubicBezTo>
                  <a:cubicBezTo>
                    <a:pt x="-1265" y="3926"/>
                    <a:pt x="-1405" y="9702"/>
                    <a:pt x="4933" y="9279"/>
                  </a:cubicBezTo>
                  <a:cubicBezTo>
                    <a:pt x="4933" y="10829"/>
                    <a:pt x="5638" y="12238"/>
                    <a:pt x="5920" y="13787"/>
                  </a:cubicBezTo>
                  <a:cubicBezTo>
                    <a:pt x="10568" y="13787"/>
                    <a:pt x="14090" y="17309"/>
                    <a:pt x="18597" y="17449"/>
                  </a:cubicBezTo>
                  <a:cubicBezTo>
                    <a:pt x="18597" y="18999"/>
                    <a:pt x="18597" y="20407"/>
                    <a:pt x="19583" y="21957"/>
                  </a:cubicBezTo>
                  <a:cubicBezTo>
                    <a:pt x="24232" y="21957"/>
                    <a:pt x="27472" y="25197"/>
                    <a:pt x="32402" y="25620"/>
                  </a:cubicBezTo>
                  <a:lnTo>
                    <a:pt x="33247" y="33085"/>
                  </a:lnTo>
                  <a:cubicBezTo>
                    <a:pt x="37191" y="34071"/>
                    <a:pt x="42262" y="31958"/>
                    <a:pt x="45925" y="33930"/>
                  </a:cubicBezTo>
                  <a:cubicBezTo>
                    <a:pt x="49024" y="36311"/>
                    <a:pt x="51771" y="39100"/>
                    <a:pt x="54095" y="42241"/>
                  </a:cubicBezTo>
                  <a:cubicBezTo>
                    <a:pt x="55926" y="44777"/>
                    <a:pt x="56067" y="49566"/>
                    <a:pt x="58039" y="51961"/>
                  </a:cubicBezTo>
                  <a:cubicBezTo>
                    <a:pt x="61983" y="56750"/>
                    <a:pt x="65505" y="54215"/>
                    <a:pt x="70717" y="55764"/>
                  </a:cubicBezTo>
                  <a:lnTo>
                    <a:pt x="71562" y="60413"/>
                  </a:lnTo>
                  <a:cubicBezTo>
                    <a:pt x="75633" y="60765"/>
                    <a:pt x="79746" y="60765"/>
                    <a:pt x="83817" y="60413"/>
                  </a:cubicBezTo>
                  <a:cubicBezTo>
                    <a:pt x="79873" y="57314"/>
                    <a:pt x="80436" y="48158"/>
                    <a:pt x="79450" y="43650"/>
                  </a:cubicBezTo>
                  <a:cubicBezTo>
                    <a:pt x="78464" y="39142"/>
                    <a:pt x="72548" y="34353"/>
                    <a:pt x="69026" y="29564"/>
                  </a:cubicBezTo>
                  <a:cubicBezTo>
                    <a:pt x="65505" y="24774"/>
                    <a:pt x="66068" y="19281"/>
                    <a:pt x="60997" y="15477"/>
                  </a:cubicBezTo>
                  <a:cubicBezTo>
                    <a:pt x="55926" y="11674"/>
                    <a:pt x="46911" y="8857"/>
                    <a:pt x="46911" y="6040"/>
                  </a:cubicBezTo>
                  <a:cubicBezTo>
                    <a:pt x="48320" y="5899"/>
                    <a:pt x="46911" y="5758"/>
                    <a:pt x="46911" y="5476"/>
                  </a:cubicBezTo>
                  <a:close/>
                </a:path>
              </a:pathLst>
            </a:custGeom>
            <a:grpFill/>
            <a:ln w="14071" cap="flat">
              <a:noFill/>
              <a:prstDash val="solid"/>
              <a:miter/>
            </a:ln>
          </p:spPr>
          <p:txBody>
            <a:bodyPr rtlCol="0" anchor="ctr"/>
            <a:lstStyle/>
            <a:p>
              <a:endParaRPr lang="en-GB" dirty="0"/>
            </a:p>
          </p:txBody>
        </p:sp>
        <p:sp>
          <p:nvSpPr>
            <p:cNvPr id="610" name="Freeform: Shape 609">
              <a:extLst>
                <a:ext uri="{FF2B5EF4-FFF2-40B4-BE49-F238E27FC236}">
                  <a16:creationId xmlns:a16="http://schemas.microsoft.com/office/drawing/2014/main" id="{7E7A352A-780B-4EC0-9B53-46611EA13324}"/>
                </a:ext>
              </a:extLst>
            </p:cNvPr>
            <p:cNvSpPr/>
            <p:nvPr/>
          </p:nvSpPr>
          <p:spPr>
            <a:xfrm>
              <a:off x="11750764" y="3344791"/>
              <a:ext cx="18019" cy="12376"/>
            </a:xfrm>
            <a:custGeom>
              <a:avLst/>
              <a:gdLst>
                <a:gd name="connsiteX0" fmla="*/ 4446 w 18019"/>
                <a:gd name="connsiteY0" fmla="*/ 106 h 12376"/>
                <a:gd name="connsiteX1" fmla="*/ 2754 w 18019"/>
                <a:gd name="connsiteY1" fmla="*/ 106 h 12376"/>
                <a:gd name="connsiteX2" fmla="*/ 501 w 18019"/>
                <a:gd name="connsiteY2" fmla="*/ 106 h 12376"/>
                <a:gd name="connsiteX3" fmla="*/ 501 w 18019"/>
                <a:gd name="connsiteY3" fmla="*/ 4050 h 12376"/>
                <a:gd name="connsiteX4" fmla="*/ 2332 w 18019"/>
                <a:gd name="connsiteY4" fmla="*/ 9684 h 12376"/>
                <a:gd name="connsiteX5" fmla="*/ 5713 w 18019"/>
                <a:gd name="connsiteY5" fmla="*/ 11938 h 12376"/>
                <a:gd name="connsiteX6" fmla="*/ 10503 w 18019"/>
                <a:gd name="connsiteY6" fmla="*/ 11938 h 12376"/>
                <a:gd name="connsiteX7" fmla="*/ 17827 w 18019"/>
                <a:gd name="connsiteY7" fmla="*/ 9262 h 12376"/>
                <a:gd name="connsiteX8" fmla="*/ 15010 w 18019"/>
                <a:gd name="connsiteY8" fmla="*/ 4191 h 12376"/>
                <a:gd name="connsiteX9" fmla="*/ 12756 w 18019"/>
                <a:gd name="connsiteY9" fmla="*/ 3486 h 12376"/>
                <a:gd name="connsiteX10" fmla="*/ 10784 w 18019"/>
                <a:gd name="connsiteY10" fmla="*/ 3486 h 12376"/>
                <a:gd name="connsiteX11" fmla="*/ 9798 w 18019"/>
                <a:gd name="connsiteY11" fmla="*/ 3486 h 12376"/>
                <a:gd name="connsiteX12" fmla="*/ 9798 w 18019"/>
                <a:gd name="connsiteY12" fmla="*/ 3486 h 12376"/>
                <a:gd name="connsiteX13" fmla="*/ 8671 w 18019"/>
                <a:gd name="connsiteY13" fmla="*/ 3486 h 12376"/>
                <a:gd name="connsiteX14" fmla="*/ 7544 w 18019"/>
                <a:gd name="connsiteY14" fmla="*/ 3486 h 12376"/>
                <a:gd name="connsiteX15" fmla="*/ 5854 w 18019"/>
                <a:gd name="connsiteY15" fmla="*/ 3486 h 12376"/>
                <a:gd name="connsiteX16" fmla="*/ 5854 w 18019"/>
                <a:gd name="connsiteY16" fmla="*/ 3486 h 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019" h="12376">
                  <a:moveTo>
                    <a:pt x="4446" y="106"/>
                  </a:moveTo>
                  <a:cubicBezTo>
                    <a:pt x="3896" y="-35"/>
                    <a:pt x="3304" y="-35"/>
                    <a:pt x="2754" y="106"/>
                  </a:cubicBezTo>
                  <a:cubicBezTo>
                    <a:pt x="2008" y="35"/>
                    <a:pt x="1247" y="35"/>
                    <a:pt x="501" y="106"/>
                  </a:cubicBezTo>
                  <a:cubicBezTo>
                    <a:pt x="-626" y="106"/>
                    <a:pt x="501" y="3064"/>
                    <a:pt x="501" y="4050"/>
                  </a:cubicBezTo>
                  <a:cubicBezTo>
                    <a:pt x="430" y="6078"/>
                    <a:pt x="1079" y="8079"/>
                    <a:pt x="2332" y="9684"/>
                  </a:cubicBezTo>
                  <a:cubicBezTo>
                    <a:pt x="3347" y="10600"/>
                    <a:pt x="4488" y="11361"/>
                    <a:pt x="5713" y="11938"/>
                  </a:cubicBezTo>
                  <a:cubicBezTo>
                    <a:pt x="7122" y="12924"/>
                    <a:pt x="8812" y="11938"/>
                    <a:pt x="10503" y="11938"/>
                  </a:cubicBezTo>
                  <a:cubicBezTo>
                    <a:pt x="12193" y="11938"/>
                    <a:pt x="16982" y="11938"/>
                    <a:pt x="17827" y="9262"/>
                  </a:cubicBezTo>
                  <a:cubicBezTo>
                    <a:pt x="18672" y="6585"/>
                    <a:pt x="16560" y="5459"/>
                    <a:pt x="15010" y="4191"/>
                  </a:cubicBezTo>
                  <a:cubicBezTo>
                    <a:pt x="14348" y="3740"/>
                    <a:pt x="13559" y="3501"/>
                    <a:pt x="12756" y="3486"/>
                  </a:cubicBezTo>
                  <a:cubicBezTo>
                    <a:pt x="12108" y="3627"/>
                    <a:pt x="11432" y="3627"/>
                    <a:pt x="10784" y="3486"/>
                  </a:cubicBezTo>
                  <a:lnTo>
                    <a:pt x="9798" y="3486"/>
                  </a:lnTo>
                  <a:lnTo>
                    <a:pt x="9798" y="3486"/>
                  </a:lnTo>
                  <a:lnTo>
                    <a:pt x="8671" y="3486"/>
                  </a:lnTo>
                  <a:lnTo>
                    <a:pt x="7544" y="3486"/>
                  </a:lnTo>
                  <a:cubicBezTo>
                    <a:pt x="6981" y="3402"/>
                    <a:pt x="6417" y="3402"/>
                    <a:pt x="5854" y="3486"/>
                  </a:cubicBezTo>
                  <a:lnTo>
                    <a:pt x="5854" y="3486"/>
                  </a:lnTo>
                </a:path>
              </a:pathLst>
            </a:custGeom>
            <a:grpFill/>
            <a:ln w="14071" cap="flat">
              <a:noFill/>
              <a:prstDash val="solid"/>
              <a:miter/>
            </a:ln>
          </p:spPr>
          <p:txBody>
            <a:bodyPr rtlCol="0" anchor="ctr"/>
            <a:lstStyle/>
            <a:p>
              <a:endParaRPr lang="en-GB" dirty="0"/>
            </a:p>
          </p:txBody>
        </p:sp>
        <p:sp>
          <p:nvSpPr>
            <p:cNvPr id="611" name="Freeform: Shape 610">
              <a:extLst>
                <a:ext uri="{FF2B5EF4-FFF2-40B4-BE49-F238E27FC236}">
                  <a16:creationId xmlns:a16="http://schemas.microsoft.com/office/drawing/2014/main" id="{CB689224-B1B8-4BDF-8212-401A12CF4190}"/>
                </a:ext>
              </a:extLst>
            </p:cNvPr>
            <p:cNvSpPr/>
            <p:nvPr/>
          </p:nvSpPr>
          <p:spPr>
            <a:xfrm>
              <a:off x="11750764" y="3344791"/>
              <a:ext cx="18019" cy="12376"/>
            </a:xfrm>
            <a:custGeom>
              <a:avLst/>
              <a:gdLst>
                <a:gd name="connsiteX0" fmla="*/ 4446 w 18019"/>
                <a:gd name="connsiteY0" fmla="*/ 106 h 12376"/>
                <a:gd name="connsiteX1" fmla="*/ 2754 w 18019"/>
                <a:gd name="connsiteY1" fmla="*/ 106 h 12376"/>
                <a:gd name="connsiteX2" fmla="*/ 501 w 18019"/>
                <a:gd name="connsiteY2" fmla="*/ 106 h 12376"/>
                <a:gd name="connsiteX3" fmla="*/ 501 w 18019"/>
                <a:gd name="connsiteY3" fmla="*/ 4050 h 12376"/>
                <a:gd name="connsiteX4" fmla="*/ 2332 w 18019"/>
                <a:gd name="connsiteY4" fmla="*/ 9684 h 12376"/>
                <a:gd name="connsiteX5" fmla="*/ 5713 w 18019"/>
                <a:gd name="connsiteY5" fmla="*/ 11938 h 12376"/>
                <a:gd name="connsiteX6" fmla="*/ 10503 w 18019"/>
                <a:gd name="connsiteY6" fmla="*/ 11938 h 12376"/>
                <a:gd name="connsiteX7" fmla="*/ 17827 w 18019"/>
                <a:gd name="connsiteY7" fmla="*/ 9262 h 12376"/>
                <a:gd name="connsiteX8" fmla="*/ 15010 w 18019"/>
                <a:gd name="connsiteY8" fmla="*/ 4191 h 12376"/>
                <a:gd name="connsiteX9" fmla="*/ 12756 w 18019"/>
                <a:gd name="connsiteY9" fmla="*/ 3486 h 12376"/>
                <a:gd name="connsiteX10" fmla="*/ 10784 w 18019"/>
                <a:gd name="connsiteY10" fmla="*/ 3486 h 12376"/>
                <a:gd name="connsiteX11" fmla="*/ 9798 w 18019"/>
                <a:gd name="connsiteY11" fmla="*/ 3486 h 12376"/>
                <a:gd name="connsiteX12" fmla="*/ 9798 w 18019"/>
                <a:gd name="connsiteY12" fmla="*/ 3486 h 12376"/>
                <a:gd name="connsiteX13" fmla="*/ 8671 w 18019"/>
                <a:gd name="connsiteY13" fmla="*/ 3486 h 12376"/>
                <a:gd name="connsiteX14" fmla="*/ 7544 w 18019"/>
                <a:gd name="connsiteY14" fmla="*/ 3486 h 12376"/>
                <a:gd name="connsiteX15" fmla="*/ 5854 w 18019"/>
                <a:gd name="connsiteY15" fmla="*/ 3486 h 1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19" h="12376">
                  <a:moveTo>
                    <a:pt x="4446" y="106"/>
                  </a:moveTo>
                  <a:cubicBezTo>
                    <a:pt x="3896" y="-35"/>
                    <a:pt x="3304" y="-35"/>
                    <a:pt x="2754" y="106"/>
                  </a:cubicBezTo>
                  <a:cubicBezTo>
                    <a:pt x="2008" y="35"/>
                    <a:pt x="1247" y="35"/>
                    <a:pt x="501" y="106"/>
                  </a:cubicBezTo>
                  <a:cubicBezTo>
                    <a:pt x="-626" y="106"/>
                    <a:pt x="501" y="3064"/>
                    <a:pt x="501" y="4050"/>
                  </a:cubicBezTo>
                  <a:cubicBezTo>
                    <a:pt x="430" y="6078"/>
                    <a:pt x="1079" y="8079"/>
                    <a:pt x="2332" y="9684"/>
                  </a:cubicBezTo>
                  <a:cubicBezTo>
                    <a:pt x="3347" y="10600"/>
                    <a:pt x="4488" y="11361"/>
                    <a:pt x="5713" y="11938"/>
                  </a:cubicBezTo>
                  <a:cubicBezTo>
                    <a:pt x="7122" y="12924"/>
                    <a:pt x="8812" y="11938"/>
                    <a:pt x="10503" y="11938"/>
                  </a:cubicBezTo>
                  <a:cubicBezTo>
                    <a:pt x="12193" y="11938"/>
                    <a:pt x="16982" y="11938"/>
                    <a:pt x="17827" y="9262"/>
                  </a:cubicBezTo>
                  <a:cubicBezTo>
                    <a:pt x="18672" y="6585"/>
                    <a:pt x="16560" y="5459"/>
                    <a:pt x="15010" y="4191"/>
                  </a:cubicBezTo>
                  <a:cubicBezTo>
                    <a:pt x="14348" y="3740"/>
                    <a:pt x="13559" y="3501"/>
                    <a:pt x="12756" y="3486"/>
                  </a:cubicBezTo>
                  <a:cubicBezTo>
                    <a:pt x="12108" y="3627"/>
                    <a:pt x="11432" y="3627"/>
                    <a:pt x="10784" y="3486"/>
                  </a:cubicBezTo>
                  <a:lnTo>
                    <a:pt x="9798" y="3486"/>
                  </a:lnTo>
                  <a:lnTo>
                    <a:pt x="9798" y="3486"/>
                  </a:lnTo>
                  <a:lnTo>
                    <a:pt x="8671" y="3486"/>
                  </a:lnTo>
                  <a:lnTo>
                    <a:pt x="7544" y="3486"/>
                  </a:lnTo>
                  <a:cubicBezTo>
                    <a:pt x="6981" y="3402"/>
                    <a:pt x="6417" y="3402"/>
                    <a:pt x="5854" y="3486"/>
                  </a:cubicBezTo>
                  <a:close/>
                </a:path>
              </a:pathLst>
            </a:custGeom>
            <a:grpFill/>
            <a:ln w="14071" cap="flat">
              <a:noFill/>
              <a:prstDash val="solid"/>
              <a:miter/>
            </a:ln>
          </p:spPr>
          <p:txBody>
            <a:bodyPr rtlCol="0" anchor="ctr"/>
            <a:lstStyle/>
            <a:p>
              <a:endParaRPr lang="en-GB" dirty="0"/>
            </a:p>
          </p:txBody>
        </p:sp>
        <p:sp>
          <p:nvSpPr>
            <p:cNvPr id="612" name="Freeform: Shape 611">
              <a:extLst>
                <a:ext uri="{FF2B5EF4-FFF2-40B4-BE49-F238E27FC236}">
                  <a16:creationId xmlns:a16="http://schemas.microsoft.com/office/drawing/2014/main" id="{7D948141-906C-448B-9927-4E333ADEBBE9}"/>
                </a:ext>
              </a:extLst>
            </p:cNvPr>
            <p:cNvSpPr/>
            <p:nvPr/>
          </p:nvSpPr>
          <p:spPr>
            <a:xfrm>
              <a:off x="11779000" y="3351612"/>
              <a:ext cx="18310" cy="13311"/>
            </a:xfrm>
            <a:custGeom>
              <a:avLst/>
              <a:gdLst>
                <a:gd name="connsiteX0" fmla="*/ 4523 w 18310"/>
                <a:gd name="connsiteY0" fmla="*/ 1032 h 13311"/>
                <a:gd name="connsiteX1" fmla="*/ 4523 w 18310"/>
                <a:gd name="connsiteY1" fmla="*/ 1032 h 13311"/>
                <a:gd name="connsiteX2" fmla="*/ 438 w 18310"/>
                <a:gd name="connsiteY2" fmla="*/ 1736 h 13311"/>
                <a:gd name="connsiteX3" fmla="*/ 438 w 18310"/>
                <a:gd name="connsiteY3" fmla="*/ 6244 h 13311"/>
                <a:gd name="connsiteX4" fmla="*/ 3960 w 18310"/>
                <a:gd name="connsiteY4" fmla="*/ 11879 h 13311"/>
                <a:gd name="connsiteX5" fmla="*/ 6073 w 18310"/>
                <a:gd name="connsiteY5" fmla="*/ 13006 h 13311"/>
                <a:gd name="connsiteX6" fmla="*/ 8609 w 18310"/>
                <a:gd name="connsiteY6" fmla="*/ 13006 h 13311"/>
                <a:gd name="connsiteX7" fmla="*/ 10721 w 18310"/>
                <a:gd name="connsiteY7" fmla="*/ 13006 h 13311"/>
                <a:gd name="connsiteX8" fmla="*/ 12834 w 18310"/>
                <a:gd name="connsiteY8" fmla="*/ 13006 h 13311"/>
                <a:gd name="connsiteX9" fmla="*/ 17060 w 18310"/>
                <a:gd name="connsiteY9" fmla="*/ 13006 h 13311"/>
                <a:gd name="connsiteX10" fmla="*/ 18046 w 18310"/>
                <a:gd name="connsiteY10" fmla="*/ 10048 h 13311"/>
                <a:gd name="connsiteX11" fmla="*/ 18046 w 18310"/>
                <a:gd name="connsiteY11" fmla="*/ 4835 h 13311"/>
                <a:gd name="connsiteX12" fmla="*/ 16778 w 18310"/>
                <a:gd name="connsiteY12" fmla="*/ 3145 h 13311"/>
                <a:gd name="connsiteX13" fmla="*/ 12693 w 18310"/>
                <a:gd name="connsiteY13" fmla="*/ 1314 h 13311"/>
                <a:gd name="connsiteX14" fmla="*/ 6213 w 18310"/>
                <a:gd name="connsiteY14" fmla="*/ 46 h 13311"/>
                <a:gd name="connsiteX15" fmla="*/ 6213 w 18310"/>
                <a:gd name="connsiteY15" fmla="*/ 46 h 13311"/>
                <a:gd name="connsiteX16" fmla="*/ 6213 w 18310"/>
                <a:gd name="connsiteY16" fmla="*/ 46 h 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310" h="13311">
                  <a:moveTo>
                    <a:pt x="4523" y="1032"/>
                  </a:moveTo>
                  <a:lnTo>
                    <a:pt x="4523" y="1032"/>
                  </a:lnTo>
                  <a:cubicBezTo>
                    <a:pt x="3128" y="610"/>
                    <a:pt x="1608" y="877"/>
                    <a:pt x="438" y="1736"/>
                  </a:cubicBezTo>
                  <a:cubicBezTo>
                    <a:pt x="-548" y="2723"/>
                    <a:pt x="438" y="4976"/>
                    <a:pt x="438" y="6244"/>
                  </a:cubicBezTo>
                  <a:cubicBezTo>
                    <a:pt x="523" y="8625"/>
                    <a:pt x="1861" y="10766"/>
                    <a:pt x="3960" y="11879"/>
                  </a:cubicBezTo>
                  <a:cubicBezTo>
                    <a:pt x="4580" y="12386"/>
                    <a:pt x="5299" y="12766"/>
                    <a:pt x="6073" y="13006"/>
                  </a:cubicBezTo>
                  <a:lnTo>
                    <a:pt x="8609" y="13006"/>
                  </a:lnTo>
                  <a:cubicBezTo>
                    <a:pt x="9313" y="13076"/>
                    <a:pt x="10017" y="13076"/>
                    <a:pt x="10721" y="13006"/>
                  </a:cubicBezTo>
                  <a:cubicBezTo>
                    <a:pt x="11426" y="13076"/>
                    <a:pt x="12130" y="13076"/>
                    <a:pt x="12834" y="13006"/>
                  </a:cubicBezTo>
                  <a:cubicBezTo>
                    <a:pt x="14215" y="13414"/>
                    <a:pt x="15680" y="13414"/>
                    <a:pt x="17060" y="13006"/>
                  </a:cubicBezTo>
                  <a:cubicBezTo>
                    <a:pt x="18187" y="12301"/>
                    <a:pt x="18046" y="11315"/>
                    <a:pt x="18046" y="10048"/>
                  </a:cubicBezTo>
                  <a:cubicBezTo>
                    <a:pt x="18399" y="8329"/>
                    <a:pt x="18399" y="6554"/>
                    <a:pt x="18046" y="4835"/>
                  </a:cubicBezTo>
                  <a:cubicBezTo>
                    <a:pt x="17750" y="4188"/>
                    <a:pt x="17327" y="3610"/>
                    <a:pt x="16778" y="3145"/>
                  </a:cubicBezTo>
                  <a:cubicBezTo>
                    <a:pt x="15497" y="2371"/>
                    <a:pt x="14130" y="1751"/>
                    <a:pt x="12693" y="1314"/>
                  </a:cubicBezTo>
                  <a:cubicBezTo>
                    <a:pt x="10694" y="286"/>
                    <a:pt x="8454" y="-151"/>
                    <a:pt x="6213" y="46"/>
                  </a:cubicBezTo>
                  <a:cubicBezTo>
                    <a:pt x="6213" y="46"/>
                    <a:pt x="6213" y="46"/>
                    <a:pt x="6213" y="46"/>
                  </a:cubicBezTo>
                  <a:lnTo>
                    <a:pt x="6213" y="46"/>
                  </a:lnTo>
                </a:path>
              </a:pathLst>
            </a:custGeom>
            <a:grpFill/>
            <a:ln w="14071" cap="flat">
              <a:noFill/>
              <a:prstDash val="solid"/>
              <a:miter/>
            </a:ln>
          </p:spPr>
          <p:txBody>
            <a:bodyPr rtlCol="0" anchor="ctr"/>
            <a:lstStyle/>
            <a:p>
              <a:endParaRPr lang="en-GB" dirty="0"/>
            </a:p>
          </p:txBody>
        </p:sp>
        <p:sp>
          <p:nvSpPr>
            <p:cNvPr id="613" name="Freeform: Shape 612">
              <a:extLst>
                <a:ext uri="{FF2B5EF4-FFF2-40B4-BE49-F238E27FC236}">
                  <a16:creationId xmlns:a16="http://schemas.microsoft.com/office/drawing/2014/main" id="{841327CB-12AB-4372-A0B6-A89C94C4C6C2}"/>
                </a:ext>
              </a:extLst>
            </p:cNvPr>
            <p:cNvSpPr/>
            <p:nvPr/>
          </p:nvSpPr>
          <p:spPr>
            <a:xfrm>
              <a:off x="11779000" y="3351612"/>
              <a:ext cx="18310" cy="13311"/>
            </a:xfrm>
            <a:custGeom>
              <a:avLst/>
              <a:gdLst>
                <a:gd name="connsiteX0" fmla="*/ 4523 w 18310"/>
                <a:gd name="connsiteY0" fmla="*/ 1032 h 13311"/>
                <a:gd name="connsiteX1" fmla="*/ 4523 w 18310"/>
                <a:gd name="connsiteY1" fmla="*/ 1032 h 13311"/>
                <a:gd name="connsiteX2" fmla="*/ 438 w 18310"/>
                <a:gd name="connsiteY2" fmla="*/ 1736 h 13311"/>
                <a:gd name="connsiteX3" fmla="*/ 438 w 18310"/>
                <a:gd name="connsiteY3" fmla="*/ 6244 h 13311"/>
                <a:gd name="connsiteX4" fmla="*/ 3960 w 18310"/>
                <a:gd name="connsiteY4" fmla="*/ 11879 h 13311"/>
                <a:gd name="connsiteX5" fmla="*/ 6073 w 18310"/>
                <a:gd name="connsiteY5" fmla="*/ 13006 h 13311"/>
                <a:gd name="connsiteX6" fmla="*/ 8609 w 18310"/>
                <a:gd name="connsiteY6" fmla="*/ 13006 h 13311"/>
                <a:gd name="connsiteX7" fmla="*/ 10721 w 18310"/>
                <a:gd name="connsiteY7" fmla="*/ 13006 h 13311"/>
                <a:gd name="connsiteX8" fmla="*/ 12834 w 18310"/>
                <a:gd name="connsiteY8" fmla="*/ 13006 h 13311"/>
                <a:gd name="connsiteX9" fmla="*/ 17060 w 18310"/>
                <a:gd name="connsiteY9" fmla="*/ 13006 h 13311"/>
                <a:gd name="connsiteX10" fmla="*/ 18046 w 18310"/>
                <a:gd name="connsiteY10" fmla="*/ 10048 h 13311"/>
                <a:gd name="connsiteX11" fmla="*/ 18046 w 18310"/>
                <a:gd name="connsiteY11" fmla="*/ 4835 h 13311"/>
                <a:gd name="connsiteX12" fmla="*/ 16778 w 18310"/>
                <a:gd name="connsiteY12" fmla="*/ 3145 h 13311"/>
                <a:gd name="connsiteX13" fmla="*/ 12693 w 18310"/>
                <a:gd name="connsiteY13" fmla="*/ 1314 h 13311"/>
                <a:gd name="connsiteX14" fmla="*/ 6213 w 18310"/>
                <a:gd name="connsiteY14" fmla="*/ 46 h 13311"/>
                <a:gd name="connsiteX15" fmla="*/ 6213 w 18310"/>
                <a:gd name="connsiteY15" fmla="*/ 46 h 1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10" h="13311">
                  <a:moveTo>
                    <a:pt x="4523" y="1032"/>
                  </a:moveTo>
                  <a:lnTo>
                    <a:pt x="4523" y="1032"/>
                  </a:lnTo>
                  <a:cubicBezTo>
                    <a:pt x="3128" y="610"/>
                    <a:pt x="1608" y="877"/>
                    <a:pt x="438" y="1736"/>
                  </a:cubicBezTo>
                  <a:cubicBezTo>
                    <a:pt x="-548" y="2723"/>
                    <a:pt x="438" y="4976"/>
                    <a:pt x="438" y="6244"/>
                  </a:cubicBezTo>
                  <a:cubicBezTo>
                    <a:pt x="523" y="8625"/>
                    <a:pt x="1861" y="10766"/>
                    <a:pt x="3960" y="11879"/>
                  </a:cubicBezTo>
                  <a:cubicBezTo>
                    <a:pt x="4580" y="12386"/>
                    <a:pt x="5299" y="12766"/>
                    <a:pt x="6073" y="13006"/>
                  </a:cubicBezTo>
                  <a:lnTo>
                    <a:pt x="8609" y="13006"/>
                  </a:lnTo>
                  <a:cubicBezTo>
                    <a:pt x="9313" y="13076"/>
                    <a:pt x="10017" y="13076"/>
                    <a:pt x="10721" y="13006"/>
                  </a:cubicBezTo>
                  <a:cubicBezTo>
                    <a:pt x="11426" y="13076"/>
                    <a:pt x="12130" y="13076"/>
                    <a:pt x="12834" y="13006"/>
                  </a:cubicBezTo>
                  <a:cubicBezTo>
                    <a:pt x="14215" y="13414"/>
                    <a:pt x="15680" y="13414"/>
                    <a:pt x="17060" y="13006"/>
                  </a:cubicBezTo>
                  <a:cubicBezTo>
                    <a:pt x="18187" y="12301"/>
                    <a:pt x="18046" y="11315"/>
                    <a:pt x="18046" y="10048"/>
                  </a:cubicBezTo>
                  <a:cubicBezTo>
                    <a:pt x="18399" y="8329"/>
                    <a:pt x="18399" y="6554"/>
                    <a:pt x="18046" y="4835"/>
                  </a:cubicBezTo>
                  <a:cubicBezTo>
                    <a:pt x="17750" y="4188"/>
                    <a:pt x="17327" y="3610"/>
                    <a:pt x="16778" y="3145"/>
                  </a:cubicBezTo>
                  <a:cubicBezTo>
                    <a:pt x="15497" y="2371"/>
                    <a:pt x="14130" y="1751"/>
                    <a:pt x="12693" y="1314"/>
                  </a:cubicBezTo>
                  <a:cubicBezTo>
                    <a:pt x="10694" y="286"/>
                    <a:pt x="8454" y="-151"/>
                    <a:pt x="6213" y="46"/>
                  </a:cubicBezTo>
                  <a:cubicBezTo>
                    <a:pt x="6213" y="46"/>
                    <a:pt x="6213" y="46"/>
                    <a:pt x="6213" y="46"/>
                  </a:cubicBezTo>
                  <a:close/>
                </a:path>
              </a:pathLst>
            </a:custGeom>
            <a:grpFill/>
            <a:ln w="14071" cap="flat">
              <a:noFill/>
              <a:prstDash val="solid"/>
              <a:miter/>
            </a:ln>
          </p:spPr>
          <p:txBody>
            <a:bodyPr rtlCol="0" anchor="ctr"/>
            <a:lstStyle/>
            <a:p>
              <a:endParaRPr lang="en-GB" dirty="0"/>
            </a:p>
          </p:txBody>
        </p:sp>
        <p:sp>
          <p:nvSpPr>
            <p:cNvPr id="614" name="Freeform: Shape 613">
              <a:extLst>
                <a:ext uri="{FF2B5EF4-FFF2-40B4-BE49-F238E27FC236}">
                  <a16:creationId xmlns:a16="http://schemas.microsoft.com/office/drawing/2014/main" id="{D2F0A8DB-6C02-4753-B0C2-6EBDCE1D9388}"/>
                </a:ext>
              </a:extLst>
            </p:cNvPr>
            <p:cNvSpPr/>
            <p:nvPr/>
          </p:nvSpPr>
          <p:spPr>
            <a:xfrm>
              <a:off x="11401768" y="3799214"/>
              <a:ext cx="341793" cy="386134"/>
            </a:xfrm>
            <a:custGeom>
              <a:avLst/>
              <a:gdLst>
                <a:gd name="connsiteX0" fmla="*/ 229623 w 341793"/>
                <a:gd name="connsiteY0" fmla="*/ 6024 h 386134"/>
                <a:gd name="connsiteX1" fmla="*/ 229623 w 341793"/>
                <a:gd name="connsiteY1" fmla="*/ 3771 h 386134"/>
                <a:gd name="connsiteX2" fmla="*/ 216382 w 341793"/>
                <a:gd name="connsiteY2" fmla="*/ 390 h 386134"/>
                <a:gd name="connsiteX3" fmla="*/ 205254 w 341793"/>
                <a:gd name="connsiteY3" fmla="*/ 8560 h 386134"/>
                <a:gd name="connsiteX4" fmla="*/ 208916 w 341793"/>
                <a:gd name="connsiteY4" fmla="*/ 21801 h 386134"/>
                <a:gd name="connsiteX5" fmla="*/ 213706 w 341793"/>
                <a:gd name="connsiteY5" fmla="*/ 25886 h 386134"/>
                <a:gd name="connsiteX6" fmla="*/ 219903 w 341793"/>
                <a:gd name="connsiteY6" fmla="*/ 32789 h 386134"/>
                <a:gd name="connsiteX7" fmla="*/ 226806 w 341793"/>
                <a:gd name="connsiteY7" fmla="*/ 42367 h 386134"/>
                <a:gd name="connsiteX8" fmla="*/ 233426 w 341793"/>
                <a:gd name="connsiteY8" fmla="*/ 54763 h 386134"/>
                <a:gd name="connsiteX9" fmla="*/ 239202 w 341793"/>
                <a:gd name="connsiteY9" fmla="*/ 57299 h 386134"/>
                <a:gd name="connsiteX10" fmla="*/ 241174 w 341793"/>
                <a:gd name="connsiteY10" fmla="*/ 66314 h 386134"/>
                <a:gd name="connsiteX11" fmla="*/ 241174 w 341793"/>
                <a:gd name="connsiteY11" fmla="*/ 85049 h 386134"/>
                <a:gd name="connsiteX12" fmla="*/ 248639 w 341793"/>
                <a:gd name="connsiteY12" fmla="*/ 85894 h 386134"/>
                <a:gd name="connsiteX13" fmla="*/ 248639 w 341793"/>
                <a:gd name="connsiteY13" fmla="*/ 115053 h 386134"/>
                <a:gd name="connsiteX14" fmla="*/ 244132 w 341793"/>
                <a:gd name="connsiteY14" fmla="*/ 116039 h 386134"/>
                <a:gd name="connsiteX15" fmla="*/ 238075 w 341793"/>
                <a:gd name="connsiteY15" fmla="*/ 123786 h 386134"/>
                <a:gd name="connsiteX16" fmla="*/ 232722 w 341793"/>
                <a:gd name="connsiteY16" fmla="*/ 132097 h 386134"/>
                <a:gd name="connsiteX17" fmla="*/ 221171 w 341793"/>
                <a:gd name="connsiteY17" fmla="*/ 147874 h 386134"/>
                <a:gd name="connsiteX18" fmla="*/ 216664 w 341793"/>
                <a:gd name="connsiteY18" fmla="*/ 148860 h 386134"/>
                <a:gd name="connsiteX19" fmla="*/ 216664 w 341793"/>
                <a:gd name="connsiteY19" fmla="*/ 167595 h 386134"/>
                <a:gd name="connsiteX20" fmla="*/ 214269 w 341793"/>
                <a:gd name="connsiteY20" fmla="*/ 178159 h 386134"/>
                <a:gd name="connsiteX21" fmla="*/ 227510 w 341793"/>
                <a:gd name="connsiteY21" fmla="*/ 181399 h 386134"/>
                <a:gd name="connsiteX22" fmla="*/ 244132 w 341793"/>
                <a:gd name="connsiteY22" fmla="*/ 183794 h 386134"/>
                <a:gd name="connsiteX23" fmla="*/ 244132 w 341793"/>
                <a:gd name="connsiteY23" fmla="*/ 192387 h 386134"/>
                <a:gd name="connsiteX24" fmla="*/ 247231 w 341793"/>
                <a:gd name="connsiteY24" fmla="*/ 197599 h 386134"/>
                <a:gd name="connsiteX25" fmla="*/ 238779 w 341793"/>
                <a:gd name="connsiteY25" fmla="*/ 208727 h 386134"/>
                <a:gd name="connsiteX26" fmla="*/ 222157 w 341793"/>
                <a:gd name="connsiteY26" fmla="*/ 208727 h 386134"/>
                <a:gd name="connsiteX27" fmla="*/ 209338 w 341793"/>
                <a:gd name="connsiteY27" fmla="*/ 202388 h 386134"/>
                <a:gd name="connsiteX28" fmla="*/ 197929 w 341793"/>
                <a:gd name="connsiteY28" fmla="*/ 197458 h 386134"/>
                <a:gd name="connsiteX29" fmla="*/ 178912 w 341793"/>
                <a:gd name="connsiteY29" fmla="*/ 200698 h 386134"/>
                <a:gd name="connsiteX30" fmla="*/ 175672 w 341793"/>
                <a:gd name="connsiteY30" fmla="*/ 211121 h 386134"/>
                <a:gd name="connsiteX31" fmla="*/ 172432 w 341793"/>
                <a:gd name="connsiteY31" fmla="*/ 221545 h 386134"/>
                <a:gd name="connsiteX32" fmla="*/ 164262 w 341793"/>
                <a:gd name="connsiteY32" fmla="*/ 227743 h 386134"/>
                <a:gd name="connsiteX33" fmla="*/ 154402 w 341793"/>
                <a:gd name="connsiteY33" fmla="*/ 231124 h 386134"/>
                <a:gd name="connsiteX34" fmla="*/ 149190 w 341793"/>
                <a:gd name="connsiteY34" fmla="*/ 236759 h 386134"/>
                <a:gd name="connsiteX35" fmla="*/ 141020 w 341793"/>
                <a:gd name="connsiteY35" fmla="*/ 242252 h 386134"/>
                <a:gd name="connsiteX36" fmla="*/ 134681 w 341793"/>
                <a:gd name="connsiteY36" fmla="*/ 252395 h 386134"/>
                <a:gd name="connsiteX37" fmla="*/ 123722 w 341793"/>
                <a:gd name="connsiteY37" fmla="*/ 269030 h 386134"/>
                <a:gd name="connsiteX38" fmla="*/ 121581 w 341793"/>
                <a:gd name="connsiteY38" fmla="*/ 269298 h 386134"/>
                <a:gd name="connsiteX39" fmla="*/ 120454 w 341793"/>
                <a:gd name="connsiteY39" fmla="*/ 273806 h 386134"/>
                <a:gd name="connsiteX40" fmla="*/ 102564 w 341793"/>
                <a:gd name="connsiteY40" fmla="*/ 283244 h 386134"/>
                <a:gd name="connsiteX41" fmla="*/ 90450 w 341793"/>
                <a:gd name="connsiteY41" fmla="*/ 301274 h 386134"/>
                <a:gd name="connsiteX42" fmla="*/ 65799 w 341793"/>
                <a:gd name="connsiteY42" fmla="*/ 320432 h 386134"/>
                <a:gd name="connsiteX43" fmla="*/ 46360 w 341793"/>
                <a:gd name="connsiteY43" fmla="*/ 331137 h 386134"/>
                <a:gd name="connsiteX44" fmla="*/ 35936 w 341793"/>
                <a:gd name="connsiteY44" fmla="*/ 334377 h 386134"/>
                <a:gd name="connsiteX45" fmla="*/ 25653 w 341793"/>
                <a:gd name="connsiteY45" fmla="*/ 340575 h 386134"/>
                <a:gd name="connsiteX46" fmla="*/ 24667 w 341793"/>
                <a:gd name="connsiteY46" fmla="*/ 345083 h 386134"/>
                <a:gd name="connsiteX47" fmla="*/ 14806 w 341793"/>
                <a:gd name="connsiteY47" fmla="*/ 345928 h 386134"/>
                <a:gd name="connsiteX48" fmla="*/ 8045 w 341793"/>
                <a:gd name="connsiteY48" fmla="*/ 352971 h 386134"/>
                <a:gd name="connsiteX49" fmla="*/ 438 w 341793"/>
                <a:gd name="connsiteY49" fmla="*/ 367057 h 386134"/>
                <a:gd name="connsiteX50" fmla="*/ 438 w 341793"/>
                <a:gd name="connsiteY50" fmla="*/ 377622 h 386134"/>
                <a:gd name="connsiteX51" fmla="*/ 10862 w 341793"/>
                <a:gd name="connsiteY51" fmla="*/ 377622 h 386134"/>
                <a:gd name="connsiteX52" fmla="*/ 30020 w 341793"/>
                <a:gd name="connsiteY52" fmla="*/ 383256 h 386134"/>
                <a:gd name="connsiteX53" fmla="*/ 40443 w 341793"/>
                <a:gd name="connsiteY53" fmla="*/ 383256 h 386134"/>
                <a:gd name="connsiteX54" fmla="*/ 49318 w 341793"/>
                <a:gd name="connsiteY54" fmla="*/ 378186 h 386134"/>
                <a:gd name="connsiteX55" fmla="*/ 60305 w 341793"/>
                <a:gd name="connsiteY55" fmla="*/ 378186 h 386134"/>
                <a:gd name="connsiteX56" fmla="*/ 68335 w 341793"/>
                <a:gd name="connsiteY56" fmla="*/ 381144 h 386134"/>
                <a:gd name="connsiteX57" fmla="*/ 77209 w 341793"/>
                <a:gd name="connsiteY57" fmla="*/ 382975 h 386134"/>
                <a:gd name="connsiteX58" fmla="*/ 87633 w 341793"/>
                <a:gd name="connsiteY58" fmla="*/ 385933 h 386134"/>
                <a:gd name="connsiteX59" fmla="*/ 97071 w 341793"/>
                <a:gd name="connsiteY59" fmla="*/ 381144 h 386134"/>
                <a:gd name="connsiteX60" fmla="*/ 109185 w 341793"/>
                <a:gd name="connsiteY60" fmla="*/ 374946 h 386134"/>
                <a:gd name="connsiteX61" fmla="*/ 109185 w 341793"/>
                <a:gd name="connsiteY61" fmla="*/ 372692 h 386134"/>
                <a:gd name="connsiteX62" fmla="*/ 125652 w 341793"/>
                <a:gd name="connsiteY62" fmla="*/ 359155 h 386134"/>
                <a:gd name="connsiteX63" fmla="*/ 125666 w 341793"/>
                <a:gd name="connsiteY63" fmla="*/ 356352 h 386134"/>
                <a:gd name="connsiteX64" fmla="*/ 127779 w 341793"/>
                <a:gd name="connsiteY64" fmla="*/ 344660 h 386134"/>
                <a:gd name="connsiteX65" fmla="*/ 131582 w 341793"/>
                <a:gd name="connsiteY65" fmla="*/ 334940 h 386134"/>
                <a:gd name="connsiteX66" fmla="*/ 138907 w 341793"/>
                <a:gd name="connsiteY66" fmla="*/ 333954 h 386134"/>
                <a:gd name="connsiteX67" fmla="*/ 139752 w 341793"/>
                <a:gd name="connsiteY67" fmla="*/ 329447 h 386134"/>
                <a:gd name="connsiteX68" fmla="*/ 147218 w 341793"/>
                <a:gd name="connsiteY68" fmla="*/ 328461 h 386134"/>
                <a:gd name="connsiteX69" fmla="*/ 155670 w 341793"/>
                <a:gd name="connsiteY69" fmla="*/ 315079 h 386134"/>
                <a:gd name="connsiteX70" fmla="*/ 164121 w 341793"/>
                <a:gd name="connsiteY70" fmla="*/ 312543 h 386134"/>
                <a:gd name="connsiteX71" fmla="*/ 168066 w 341793"/>
                <a:gd name="connsiteY71" fmla="*/ 304373 h 386134"/>
                <a:gd name="connsiteX72" fmla="*/ 179757 w 341793"/>
                <a:gd name="connsiteY72" fmla="*/ 290287 h 386134"/>
                <a:gd name="connsiteX73" fmla="*/ 189195 w 341793"/>
                <a:gd name="connsiteY73" fmla="*/ 275074 h 386134"/>
                <a:gd name="connsiteX74" fmla="*/ 201873 w 341793"/>
                <a:gd name="connsiteY74" fmla="*/ 271411 h 386134"/>
                <a:gd name="connsiteX75" fmla="*/ 207930 w 341793"/>
                <a:gd name="connsiteY75" fmla="*/ 260987 h 386134"/>
                <a:gd name="connsiteX76" fmla="*/ 207930 w 341793"/>
                <a:gd name="connsiteY76" fmla="*/ 252535 h 386134"/>
                <a:gd name="connsiteX77" fmla="*/ 211311 w 341793"/>
                <a:gd name="connsiteY77" fmla="*/ 244929 h 386134"/>
                <a:gd name="connsiteX78" fmla="*/ 232018 w 341793"/>
                <a:gd name="connsiteY78" fmla="*/ 235491 h 386134"/>
                <a:gd name="connsiteX79" fmla="*/ 243709 w 341793"/>
                <a:gd name="connsiteY79" fmla="*/ 230702 h 386134"/>
                <a:gd name="connsiteX80" fmla="*/ 259768 w 341793"/>
                <a:gd name="connsiteY80" fmla="*/ 230702 h 386134"/>
                <a:gd name="connsiteX81" fmla="*/ 262303 w 341793"/>
                <a:gd name="connsiteY81" fmla="*/ 222391 h 386134"/>
                <a:gd name="connsiteX82" fmla="*/ 262303 w 341793"/>
                <a:gd name="connsiteY82" fmla="*/ 209290 h 386134"/>
                <a:gd name="connsiteX83" fmla="*/ 267797 w 341793"/>
                <a:gd name="connsiteY83" fmla="*/ 189992 h 386134"/>
                <a:gd name="connsiteX84" fmla="*/ 281883 w 341793"/>
                <a:gd name="connsiteY84" fmla="*/ 179850 h 386134"/>
                <a:gd name="connsiteX85" fmla="*/ 289631 w 341793"/>
                <a:gd name="connsiteY85" fmla="*/ 160411 h 386134"/>
                <a:gd name="connsiteX86" fmla="*/ 300054 w 341793"/>
                <a:gd name="connsiteY86" fmla="*/ 157030 h 386134"/>
                <a:gd name="connsiteX87" fmla="*/ 314141 w 341793"/>
                <a:gd name="connsiteY87" fmla="*/ 157030 h 386134"/>
                <a:gd name="connsiteX88" fmla="*/ 317099 w 341793"/>
                <a:gd name="connsiteY88" fmla="*/ 129843 h 386134"/>
                <a:gd name="connsiteX89" fmla="*/ 333862 w 341793"/>
                <a:gd name="connsiteY89" fmla="*/ 124631 h 386134"/>
                <a:gd name="connsiteX90" fmla="*/ 341327 w 341793"/>
                <a:gd name="connsiteY90" fmla="*/ 110545 h 386134"/>
                <a:gd name="connsiteX91" fmla="*/ 335974 w 341793"/>
                <a:gd name="connsiteY91" fmla="*/ 105192 h 386134"/>
                <a:gd name="connsiteX92" fmla="*/ 324846 w 341793"/>
                <a:gd name="connsiteY92" fmla="*/ 105192 h 386134"/>
                <a:gd name="connsiteX93" fmla="*/ 302872 w 341793"/>
                <a:gd name="connsiteY93" fmla="*/ 105192 h 386134"/>
                <a:gd name="connsiteX94" fmla="*/ 296956 w 341793"/>
                <a:gd name="connsiteY94" fmla="*/ 100121 h 386134"/>
                <a:gd name="connsiteX95" fmla="*/ 289913 w 341793"/>
                <a:gd name="connsiteY95" fmla="*/ 96177 h 386134"/>
                <a:gd name="connsiteX96" fmla="*/ 283151 w 341793"/>
                <a:gd name="connsiteY96" fmla="*/ 80964 h 386134"/>
                <a:gd name="connsiteX97" fmla="*/ 267374 w 341793"/>
                <a:gd name="connsiteY97" fmla="*/ 74907 h 386134"/>
                <a:gd name="connsiteX98" fmla="*/ 258641 w 341793"/>
                <a:gd name="connsiteY98" fmla="*/ 61666 h 386134"/>
                <a:gd name="connsiteX99" fmla="*/ 254133 w 341793"/>
                <a:gd name="connsiteY99" fmla="*/ 60680 h 386134"/>
                <a:gd name="connsiteX100" fmla="*/ 253147 w 341793"/>
                <a:gd name="connsiteY100" fmla="*/ 42649 h 386134"/>
                <a:gd name="connsiteX101" fmla="*/ 250893 w 341793"/>
                <a:gd name="connsiteY101" fmla="*/ 36592 h 386134"/>
                <a:gd name="connsiteX102" fmla="*/ 250893 w 341793"/>
                <a:gd name="connsiteY102" fmla="*/ 31521 h 386134"/>
                <a:gd name="connsiteX103" fmla="*/ 246527 w 341793"/>
                <a:gd name="connsiteY103" fmla="*/ 30535 h 386134"/>
                <a:gd name="connsiteX104" fmla="*/ 238357 w 341793"/>
                <a:gd name="connsiteY104" fmla="*/ 19547 h 386134"/>
                <a:gd name="connsiteX105" fmla="*/ 233144 w 341793"/>
                <a:gd name="connsiteY105" fmla="*/ 6306 h 386134"/>
                <a:gd name="connsiteX106" fmla="*/ 229482 w 341793"/>
                <a:gd name="connsiteY106" fmla="*/ 6306 h 3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41793" h="386134">
                  <a:moveTo>
                    <a:pt x="229623" y="6024"/>
                  </a:moveTo>
                  <a:cubicBezTo>
                    <a:pt x="229623" y="5320"/>
                    <a:pt x="229623" y="4475"/>
                    <a:pt x="229623" y="3771"/>
                  </a:cubicBezTo>
                  <a:cubicBezTo>
                    <a:pt x="224693" y="3771"/>
                    <a:pt x="222016" y="-1441"/>
                    <a:pt x="216382" y="390"/>
                  </a:cubicBezTo>
                  <a:cubicBezTo>
                    <a:pt x="212156" y="2320"/>
                    <a:pt x="208366" y="5109"/>
                    <a:pt x="205254" y="8560"/>
                  </a:cubicBezTo>
                  <a:cubicBezTo>
                    <a:pt x="204099" y="13307"/>
                    <a:pt x="205479" y="18322"/>
                    <a:pt x="208916" y="21801"/>
                  </a:cubicBezTo>
                  <a:cubicBezTo>
                    <a:pt x="210310" y="23379"/>
                    <a:pt x="211916" y="24759"/>
                    <a:pt x="213706" y="25886"/>
                  </a:cubicBezTo>
                  <a:cubicBezTo>
                    <a:pt x="216621" y="27267"/>
                    <a:pt x="218847" y="29746"/>
                    <a:pt x="219903" y="32789"/>
                  </a:cubicBezTo>
                  <a:cubicBezTo>
                    <a:pt x="221805" y="36254"/>
                    <a:pt x="224115" y="39466"/>
                    <a:pt x="226806" y="42367"/>
                  </a:cubicBezTo>
                  <a:cubicBezTo>
                    <a:pt x="229623" y="45748"/>
                    <a:pt x="230609" y="51946"/>
                    <a:pt x="233426" y="54763"/>
                  </a:cubicBezTo>
                  <a:cubicBezTo>
                    <a:pt x="236243" y="57580"/>
                    <a:pt x="237511" y="54763"/>
                    <a:pt x="239202" y="57299"/>
                  </a:cubicBezTo>
                  <a:cubicBezTo>
                    <a:pt x="240892" y="59834"/>
                    <a:pt x="241174" y="62652"/>
                    <a:pt x="241174" y="66314"/>
                  </a:cubicBezTo>
                  <a:cubicBezTo>
                    <a:pt x="240399" y="72540"/>
                    <a:pt x="240399" y="78823"/>
                    <a:pt x="241174" y="85049"/>
                  </a:cubicBezTo>
                  <a:lnTo>
                    <a:pt x="248639" y="85894"/>
                  </a:lnTo>
                  <a:cubicBezTo>
                    <a:pt x="250541" y="95515"/>
                    <a:pt x="250541" y="105432"/>
                    <a:pt x="248639" y="115053"/>
                  </a:cubicBezTo>
                  <a:lnTo>
                    <a:pt x="244132" y="116039"/>
                  </a:lnTo>
                  <a:cubicBezTo>
                    <a:pt x="244132" y="120969"/>
                    <a:pt x="241456" y="121533"/>
                    <a:pt x="238075" y="123786"/>
                  </a:cubicBezTo>
                  <a:cubicBezTo>
                    <a:pt x="234694" y="126040"/>
                    <a:pt x="235117" y="127308"/>
                    <a:pt x="232722" y="132097"/>
                  </a:cubicBezTo>
                  <a:cubicBezTo>
                    <a:pt x="230327" y="136887"/>
                    <a:pt x="221594" y="141113"/>
                    <a:pt x="221171" y="147874"/>
                  </a:cubicBezTo>
                  <a:lnTo>
                    <a:pt x="216664" y="148860"/>
                  </a:lnTo>
                  <a:cubicBezTo>
                    <a:pt x="215818" y="155072"/>
                    <a:pt x="215818" y="161383"/>
                    <a:pt x="216664" y="167595"/>
                  </a:cubicBezTo>
                  <a:cubicBezTo>
                    <a:pt x="216664" y="170412"/>
                    <a:pt x="213565" y="175483"/>
                    <a:pt x="214269" y="178159"/>
                  </a:cubicBezTo>
                  <a:cubicBezTo>
                    <a:pt x="219622" y="178159"/>
                    <a:pt x="222580" y="180695"/>
                    <a:pt x="227510" y="181399"/>
                  </a:cubicBezTo>
                  <a:cubicBezTo>
                    <a:pt x="232440" y="182104"/>
                    <a:pt x="241596" y="178582"/>
                    <a:pt x="244132" y="183794"/>
                  </a:cubicBezTo>
                  <a:cubicBezTo>
                    <a:pt x="245118" y="186189"/>
                    <a:pt x="243287" y="189992"/>
                    <a:pt x="244132" y="192387"/>
                  </a:cubicBezTo>
                  <a:cubicBezTo>
                    <a:pt x="244977" y="194781"/>
                    <a:pt x="246527" y="195063"/>
                    <a:pt x="247231" y="197599"/>
                  </a:cubicBezTo>
                  <a:cubicBezTo>
                    <a:pt x="249344" y="206332"/>
                    <a:pt x="247231" y="208868"/>
                    <a:pt x="238779" y="208727"/>
                  </a:cubicBezTo>
                  <a:cubicBezTo>
                    <a:pt x="233243" y="209220"/>
                    <a:pt x="227693" y="209220"/>
                    <a:pt x="222157" y="208727"/>
                  </a:cubicBezTo>
                  <a:cubicBezTo>
                    <a:pt x="217748" y="206896"/>
                    <a:pt x="213466" y="204783"/>
                    <a:pt x="209338" y="202388"/>
                  </a:cubicBezTo>
                  <a:cubicBezTo>
                    <a:pt x="205620" y="200543"/>
                    <a:pt x="201816" y="198895"/>
                    <a:pt x="197929" y="197458"/>
                  </a:cubicBezTo>
                  <a:cubicBezTo>
                    <a:pt x="191871" y="195908"/>
                    <a:pt x="184969" y="200134"/>
                    <a:pt x="178912" y="200698"/>
                  </a:cubicBezTo>
                  <a:cubicBezTo>
                    <a:pt x="178208" y="204276"/>
                    <a:pt x="177123" y="207769"/>
                    <a:pt x="175672" y="211121"/>
                  </a:cubicBezTo>
                  <a:cubicBezTo>
                    <a:pt x="174405" y="216615"/>
                    <a:pt x="175672" y="217179"/>
                    <a:pt x="172432" y="221545"/>
                  </a:cubicBezTo>
                  <a:cubicBezTo>
                    <a:pt x="170277" y="224278"/>
                    <a:pt x="167474" y="226405"/>
                    <a:pt x="164262" y="227743"/>
                  </a:cubicBezTo>
                  <a:cubicBezTo>
                    <a:pt x="160868" y="228532"/>
                    <a:pt x="157571" y="229659"/>
                    <a:pt x="154402" y="231124"/>
                  </a:cubicBezTo>
                  <a:cubicBezTo>
                    <a:pt x="152148" y="232815"/>
                    <a:pt x="151303" y="235350"/>
                    <a:pt x="149190" y="236759"/>
                  </a:cubicBezTo>
                  <a:cubicBezTo>
                    <a:pt x="147077" y="238167"/>
                    <a:pt x="143555" y="240703"/>
                    <a:pt x="141020" y="242252"/>
                  </a:cubicBezTo>
                  <a:cubicBezTo>
                    <a:pt x="135245" y="245492"/>
                    <a:pt x="134540" y="245070"/>
                    <a:pt x="134681" y="252395"/>
                  </a:cubicBezTo>
                  <a:cubicBezTo>
                    <a:pt x="136244" y="260015"/>
                    <a:pt x="131343" y="267467"/>
                    <a:pt x="123722" y="269030"/>
                  </a:cubicBezTo>
                  <a:cubicBezTo>
                    <a:pt x="123017" y="269171"/>
                    <a:pt x="122299" y="269256"/>
                    <a:pt x="121581" y="269298"/>
                  </a:cubicBezTo>
                  <a:cubicBezTo>
                    <a:pt x="121581" y="270848"/>
                    <a:pt x="120876" y="272256"/>
                    <a:pt x="120454" y="273806"/>
                  </a:cubicBezTo>
                  <a:cubicBezTo>
                    <a:pt x="113974" y="273806"/>
                    <a:pt x="107776" y="280285"/>
                    <a:pt x="102564" y="283244"/>
                  </a:cubicBezTo>
                  <a:cubicBezTo>
                    <a:pt x="95352" y="286371"/>
                    <a:pt x="90619" y="293414"/>
                    <a:pt x="90450" y="301274"/>
                  </a:cubicBezTo>
                  <a:cubicBezTo>
                    <a:pt x="82421" y="301274"/>
                    <a:pt x="66081" y="310289"/>
                    <a:pt x="65799" y="320432"/>
                  </a:cubicBezTo>
                  <a:cubicBezTo>
                    <a:pt x="58192" y="321389"/>
                    <a:pt x="51233" y="325221"/>
                    <a:pt x="46360" y="331137"/>
                  </a:cubicBezTo>
                  <a:cubicBezTo>
                    <a:pt x="42134" y="335222"/>
                    <a:pt x="41007" y="332828"/>
                    <a:pt x="35936" y="334377"/>
                  </a:cubicBezTo>
                  <a:cubicBezTo>
                    <a:pt x="30865" y="335926"/>
                    <a:pt x="30865" y="340152"/>
                    <a:pt x="25653" y="340575"/>
                  </a:cubicBezTo>
                  <a:cubicBezTo>
                    <a:pt x="25244" y="342054"/>
                    <a:pt x="24906" y="343561"/>
                    <a:pt x="24667" y="345083"/>
                  </a:cubicBezTo>
                  <a:cubicBezTo>
                    <a:pt x="21568" y="346069"/>
                    <a:pt x="17765" y="344237"/>
                    <a:pt x="14806" y="345928"/>
                  </a:cubicBezTo>
                  <a:cubicBezTo>
                    <a:pt x="12412" y="348139"/>
                    <a:pt x="10158" y="350492"/>
                    <a:pt x="8045" y="352971"/>
                  </a:cubicBezTo>
                  <a:cubicBezTo>
                    <a:pt x="3946" y="356633"/>
                    <a:pt x="1255" y="361620"/>
                    <a:pt x="438" y="367057"/>
                  </a:cubicBezTo>
                  <a:cubicBezTo>
                    <a:pt x="438" y="369029"/>
                    <a:pt x="-548" y="376213"/>
                    <a:pt x="438" y="377622"/>
                  </a:cubicBezTo>
                  <a:cubicBezTo>
                    <a:pt x="1424" y="379031"/>
                    <a:pt x="8608" y="377622"/>
                    <a:pt x="10862" y="377622"/>
                  </a:cubicBezTo>
                  <a:cubicBezTo>
                    <a:pt x="18750" y="377622"/>
                    <a:pt x="22272" y="382834"/>
                    <a:pt x="30020" y="383256"/>
                  </a:cubicBezTo>
                  <a:cubicBezTo>
                    <a:pt x="33471" y="383905"/>
                    <a:pt x="36992" y="383905"/>
                    <a:pt x="40443" y="383256"/>
                  </a:cubicBezTo>
                  <a:cubicBezTo>
                    <a:pt x="43542" y="382130"/>
                    <a:pt x="45374" y="379031"/>
                    <a:pt x="49318" y="378186"/>
                  </a:cubicBezTo>
                  <a:cubicBezTo>
                    <a:pt x="52966" y="377692"/>
                    <a:pt x="56657" y="377692"/>
                    <a:pt x="60305" y="378186"/>
                  </a:cubicBezTo>
                  <a:cubicBezTo>
                    <a:pt x="64108" y="378186"/>
                    <a:pt x="64953" y="380298"/>
                    <a:pt x="68335" y="381144"/>
                  </a:cubicBezTo>
                  <a:cubicBezTo>
                    <a:pt x="71715" y="381989"/>
                    <a:pt x="73828" y="381144"/>
                    <a:pt x="77209" y="382975"/>
                  </a:cubicBezTo>
                  <a:cubicBezTo>
                    <a:pt x="80590" y="384806"/>
                    <a:pt x="82561" y="386778"/>
                    <a:pt x="87633" y="385933"/>
                  </a:cubicBezTo>
                  <a:cubicBezTo>
                    <a:pt x="91056" y="384975"/>
                    <a:pt x="94267" y="383341"/>
                    <a:pt x="97071" y="381144"/>
                  </a:cubicBezTo>
                  <a:cubicBezTo>
                    <a:pt x="100479" y="378017"/>
                    <a:pt x="104663" y="375875"/>
                    <a:pt x="109185" y="374946"/>
                  </a:cubicBezTo>
                  <a:cubicBezTo>
                    <a:pt x="109185" y="374241"/>
                    <a:pt x="109185" y="373537"/>
                    <a:pt x="109185" y="372692"/>
                  </a:cubicBezTo>
                  <a:cubicBezTo>
                    <a:pt x="117468" y="373509"/>
                    <a:pt x="124849" y="367437"/>
                    <a:pt x="125652" y="359155"/>
                  </a:cubicBezTo>
                  <a:cubicBezTo>
                    <a:pt x="125750" y="358225"/>
                    <a:pt x="125750" y="357281"/>
                    <a:pt x="125666" y="356352"/>
                  </a:cubicBezTo>
                  <a:cubicBezTo>
                    <a:pt x="125398" y="352337"/>
                    <a:pt x="126131" y="348322"/>
                    <a:pt x="127779" y="344660"/>
                  </a:cubicBezTo>
                  <a:cubicBezTo>
                    <a:pt x="129582" y="341645"/>
                    <a:pt x="130864" y="338363"/>
                    <a:pt x="131582" y="334940"/>
                  </a:cubicBezTo>
                  <a:lnTo>
                    <a:pt x="138907" y="333954"/>
                  </a:lnTo>
                  <a:lnTo>
                    <a:pt x="139752" y="329447"/>
                  </a:lnTo>
                  <a:lnTo>
                    <a:pt x="147218" y="328461"/>
                  </a:lnTo>
                  <a:cubicBezTo>
                    <a:pt x="149049" y="321558"/>
                    <a:pt x="147218" y="316910"/>
                    <a:pt x="155670" y="315079"/>
                  </a:cubicBezTo>
                  <a:cubicBezTo>
                    <a:pt x="160882" y="313952"/>
                    <a:pt x="160741" y="316346"/>
                    <a:pt x="164121" y="312543"/>
                  </a:cubicBezTo>
                  <a:cubicBezTo>
                    <a:pt x="167502" y="308740"/>
                    <a:pt x="166516" y="306768"/>
                    <a:pt x="168066" y="304373"/>
                  </a:cubicBezTo>
                  <a:cubicBezTo>
                    <a:pt x="171432" y="299260"/>
                    <a:pt x="175348" y="294527"/>
                    <a:pt x="179757" y="290287"/>
                  </a:cubicBezTo>
                  <a:cubicBezTo>
                    <a:pt x="184857" y="286723"/>
                    <a:pt x="188266" y="281229"/>
                    <a:pt x="189195" y="275074"/>
                  </a:cubicBezTo>
                  <a:cubicBezTo>
                    <a:pt x="193562" y="275074"/>
                    <a:pt x="197224" y="271975"/>
                    <a:pt x="201873" y="271411"/>
                  </a:cubicBezTo>
                  <a:cubicBezTo>
                    <a:pt x="201873" y="266199"/>
                    <a:pt x="206662" y="265354"/>
                    <a:pt x="207930" y="260987"/>
                  </a:cubicBezTo>
                  <a:cubicBezTo>
                    <a:pt x="209198" y="256620"/>
                    <a:pt x="207085" y="255212"/>
                    <a:pt x="207930" y="252535"/>
                  </a:cubicBezTo>
                  <a:cubicBezTo>
                    <a:pt x="208775" y="249859"/>
                    <a:pt x="211170" y="248310"/>
                    <a:pt x="211311" y="244929"/>
                  </a:cubicBezTo>
                  <a:cubicBezTo>
                    <a:pt x="218692" y="242957"/>
                    <a:pt x="225693" y="239773"/>
                    <a:pt x="232018" y="235491"/>
                  </a:cubicBezTo>
                  <a:cubicBezTo>
                    <a:pt x="235567" y="233153"/>
                    <a:pt x="239540" y="231519"/>
                    <a:pt x="243709" y="230702"/>
                  </a:cubicBezTo>
                  <a:cubicBezTo>
                    <a:pt x="249062" y="231054"/>
                    <a:pt x="254415" y="231054"/>
                    <a:pt x="259768" y="230702"/>
                  </a:cubicBezTo>
                  <a:cubicBezTo>
                    <a:pt x="260416" y="227870"/>
                    <a:pt x="261261" y="225095"/>
                    <a:pt x="262303" y="222391"/>
                  </a:cubicBezTo>
                  <a:cubicBezTo>
                    <a:pt x="262726" y="218038"/>
                    <a:pt x="262726" y="213643"/>
                    <a:pt x="262303" y="209290"/>
                  </a:cubicBezTo>
                  <a:cubicBezTo>
                    <a:pt x="261810" y="202416"/>
                    <a:pt x="263754" y="195584"/>
                    <a:pt x="267797" y="189992"/>
                  </a:cubicBezTo>
                  <a:cubicBezTo>
                    <a:pt x="271319" y="185766"/>
                    <a:pt x="278502" y="185203"/>
                    <a:pt x="281883" y="179850"/>
                  </a:cubicBezTo>
                  <a:cubicBezTo>
                    <a:pt x="286151" y="174173"/>
                    <a:pt x="288828" y="167468"/>
                    <a:pt x="289631" y="160411"/>
                  </a:cubicBezTo>
                  <a:cubicBezTo>
                    <a:pt x="293223" y="159664"/>
                    <a:pt x="296716" y="158537"/>
                    <a:pt x="300054" y="157030"/>
                  </a:cubicBezTo>
                  <a:cubicBezTo>
                    <a:pt x="304140" y="156185"/>
                    <a:pt x="310478" y="159002"/>
                    <a:pt x="314141" y="157030"/>
                  </a:cubicBezTo>
                  <a:cubicBezTo>
                    <a:pt x="320339" y="154354"/>
                    <a:pt x="315409" y="136182"/>
                    <a:pt x="317099" y="129843"/>
                  </a:cubicBezTo>
                  <a:cubicBezTo>
                    <a:pt x="322973" y="129210"/>
                    <a:pt x="328664" y="127435"/>
                    <a:pt x="333862" y="124631"/>
                  </a:cubicBezTo>
                  <a:cubicBezTo>
                    <a:pt x="339764" y="122744"/>
                    <a:pt x="343074" y="116490"/>
                    <a:pt x="341327" y="110545"/>
                  </a:cubicBezTo>
                  <a:cubicBezTo>
                    <a:pt x="341327" y="104911"/>
                    <a:pt x="341327" y="105897"/>
                    <a:pt x="335974" y="105192"/>
                  </a:cubicBezTo>
                  <a:cubicBezTo>
                    <a:pt x="332270" y="104911"/>
                    <a:pt x="328551" y="104911"/>
                    <a:pt x="324846" y="105192"/>
                  </a:cubicBezTo>
                  <a:cubicBezTo>
                    <a:pt x="317550" y="106108"/>
                    <a:pt x="310169" y="106108"/>
                    <a:pt x="302872" y="105192"/>
                  </a:cubicBezTo>
                  <a:cubicBezTo>
                    <a:pt x="299773" y="104206"/>
                    <a:pt x="299350" y="101952"/>
                    <a:pt x="296956" y="100121"/>
                  </a:cubicBezTo>
                  <a:cubicBezTo>
                    <a:pt x="294561" y="98290"/>
                    <a:pt x="292166" y="98854"/>
                    <a:pt x="289913" y="96177"/>
                  </a:cubicBezTo>
                  <a:cubicBezTo>
                    <a:pt x="287658" y="93501"/>
                    <a:pt x="288081" y="85190"/>
                    <a:pt x="283151" y="80964"/>
                  </a:cubicBezTo>
                  <a:cubicBezTo>
                    <a:pt x="278221" y="76738"/>
                    <a:pt x="272164" y="77865"/>
                    <a:pt x="267374" y="74907"/>
                  </a:cubicBezTo>
                  <a:cubicBezTo>
                    <a:pt x="262162" y="72526"/>
                    <a:pt x="258767" y="67385"/>
                    <a:pt x="258641" y="61666"/>
                  </a:cubicBezTo>
                  <a:lnTo>
                    <a:pt x="254133" y="60680"/>
                  </a:lnTo>
                  <a:cubicBezTo>
                    <a:pt x="252443" y="55045"/>
                    <a:pt x="254133" y="48424"/>
                    <a:pt x="253147" y="42649"/>
                  </a:cubicBezTo>
                  <a:cubicBezTo>
                    <a:pt x="253147" y="42649"/>
                    <a:pt x="251034" y="36733"/>
                    <a:pt x="250893" y="36592"/>
                  </a:cubicBezTo>
                  <a:cubicBezTo>
                    <a:pt x="251597" y="34972"/>
                    <a:pt x="251597" y="33141"/>
                    <a:pt x="250893" y="31521"/>
                  </a:cubicBezTo>
                  <a:lnTo>
                    <a:pt x="246527" y="30535"/>
                  </a:lnTo>
                  <a:cubicBezTo>
                    <a:pt x="242864" y="27675"/>
                    <a:pt x="240033" y="23886"/>
                    <a:pt x="238357" y="19547"/>
                  </a:cubicBezTo>
                  <a:cubicBezTo>
                    <a:pt x="236807" y="14054"/>
                    <a:pt x="239061" y="9687"/>
                    <a:pt x="233144" y="6306"/>
                  </a:cubicBezTo>
                  <a:cubicBezTo>
                    <a:pt x="234694" y="6306"/>
                    <a:pt x="227932" y="6306"/>
                    <a:pt x="229482" y="6306"/>
                  </a:cubicBezTo>
                </a:path>
              </a:pathLst>
            </a:custGeom>
            <a:grpFill/>
            <a:ln w="14071" cap="flat">
              <a:noFill/>
              <a:prstDash val="solid"/>
              <a:miter/>
            </a:ln>
          </p:spPr>
          <p:txBody>
            <a:bodyPr rtlCol="0" anchor="ctr"/>
            <a:lstStyle/>
            <a:p>
              <a:endParaRPr lang="en-GB" dirty="0"/>
            </a:p>
          </p:txBody>
        </p:sp>
        <p:sp>
          <p:nvSpPr>
            <p:cNvPr id="615" name="Freeform: Shape 614">
              <a:extLst>
                <a:ext uri="{FF2B5EF4-FFF2-40B4-BE49-F238E27FC236}">
                  <a16:creationId xmlns:a16="http://schemas.microsoft.com/office/drawing/2014/main" id="{1A895D2B-245B-4914-96B6-DE4EF4D55D01}"/>
                </a:ext>
              </a:extLst>
            </p:cNvPr>
            <p:cNvSpPr/>
            <p:nvPr/>
          </p:nvSpPr>
          <p:spPr>
            <a:xfrm>
              <a:off x="11401768" y="3799214"/>
              <a:ext cx="341793" cy="386134"/>
            </a:xfrm>
            <a:custGeom>
              <a:avLst/>
              <a:gdLst>
                <a:gd name="connsiteX0" fmla="*/ 229623 w 341793"/>
                <a:gd name="connsiteY0" fmla="*/ 6024 h 386134"/>
                <a:gd name="connsiteX1" fmla="*/ 229623 w 341793"/>
                <a:gd name="connsiteY1" fmla="*/ 3771 h 386134"/>
                <a:gd name="connsiteX2" fmla="*/ 216382 w 341793"/>
                <a:gd name="connsiteY2" fmla="*/ 390 h 386134"/>
                <a:gd name="connsiteX3" fmla="*/ 205254 w 341793"/>
                <a:gd name="connsiteY3" fmla="*/ 8560 h 386134"/>
                <a:gd name="connsiteX4" fmla="*/ 208916 w 341793"/>
                <a:gd name="connsiteY4" fmla="*/ 21801 h 386134"/>
                <a:gd name="connsiteX5" fmla="*/ 213706 w 341793"/>
                <a:gd name="connsiteY5" fmla="*/ 25886 h 386134"/>
                <a:gd name="connsiteX6" fmla="*/ 219903 w 341793"/>
                <a:gd name="connsiteY6" fmla="*/ 32789 h 386134"/>
                <a:gd name="connsiteX7" fmla="*/ 226806 w 341793"/>
                <a:gd name="connsiteY7" fmla="*/ 42367 h 386134"/>
                <a:gd name="connsiteX8" fmla="*/ 233426 w 341793"/>
                <a:gd name="connsiteY8" fmla="*/ 54763 h 386134"/>
                <a:gd name="connsiteX9" fmla="*/ 239202 w 341793"/>
                <a:gd name="connsiteY9" fmla="*/ 57299 h 386134"/>
                <a:gd name="connsiteX10" fmla="*/ 241174 w 341793"/>
                <a:gd name="connsiteY10" fmla="*/ 66314 h 386134"/>
                <a:gd name="connsiteX11" fmla="*/ 241174 w 341793"/>
                <a:gd name="connsiteY11" fmla="*/ 85049 h 386134"/>
                <a:gd name="connsiteX12" fmla="*/ 248639 w 341793"/>
                <a:gd name="connsiteY12" fmla="*/ 85894 h 386134"/>
                <a:gd name="connsiteX13" fmla="*/ 248639 w 341793"/>
                <a:gd name="connsiteY13" fmla="*/ 115053 h 386134"/>
                <a:gd name="connsiteX14" fmla="*/ 244132 w 341793"/>
                <a:gd name="connsiteY14" fmla="*/ 116039 h 386134"/>
                <a:gd name="connsiteX15" fmla="*/ 238075 w 341793"/>
                <a:gd name="connsiteY15" fmla="*/ 123786 h 386134"/>
                <a:gd name="connsiteX16" fmla="*/ 232722 w 341793"/>
                <a:gd name="connsiteY16" fmla="*/ 132097 h 386134"/>
                <a:gd name="connsiteX17" fmla="*/ 221171 w 341793"/>
                <a:gd name="connsiteY17" fmla="*/ 147874 h 386134"/>
                <a:gd name="connsiteX18" fmla="*/ 216664 w 341793"/>
                <a:gd name="connsiteY18" fmla="*/ 148860 h 386134"/>
                <a:gd name="connsiteX19" fmla="*/ 216664 w 341793"/>
                <a:gd name="connsiteY19" fmla="*/ 167595 h 386134"/>
                <a:gd name="connsiteX20" fmla="*/ 214269 w 341793"/>
                <a:gd name="connsiteY20" fmla="*/ 178159 h 386134"/>
                <a:gd name="connsiteX21" fmla="*/ 227510 w 341793"/>
                <a:gd name="connsiteY21" fmla="*/ 181399 h 386134"/>
                <a:gd name="connsiteX22" fmla="*/ 244132 w 341793"/>
                <a:gd name="connsiteY22" fmla="*/ 183794 h 386134"/>
                <a:gd name="connsiteX23" fmla="*/ 244132 w 341793"/>
                <a:gd name="connsiteY23" fmla="*/ 192387 h 386134"/>
                <a:gd name="connsiteX24" fmla="*/ 247231 w 341793"/>
                <a:gd name="connsiteY24" fmla="*/ 197599 h 386134"/>
                <a:gd name="connsiteX25" fmla="*/ 238779 w 341793"/>
                <a:gd name="connsiteY25" fmla="*/ 208727 h 386134"/>
                <a:gd name="connsiteX26" fmla="*/ 222157 w 341793"/>
                <a:gd name="connsiteY26" fmla="*/ 208727 h 386134"/>
                <a:gd name="connsiteX27" fmla="*/ 209338 w 341793"/>
                <a:gd name="connsiteY27" fmla="*/ 202388 h 386134"/>
                <a:gd name="connsiteX28" fmla="*/ 197929 w 341793"/>
                <a:gd name="connsiteY28" fmla="*/ 197458 h 386134"/>
                <a:gd name="connsiteX29" fmla="*/ 178912 w 341793"/>
                <a:gd name="connsiteY29" fmla="*/ 200698 h 386134"/>
                <a:gd name="connsiteX30" fmla="*/ 175672 w 341793"/>
                <a:gd name="connsiteY30" fmla="*/ 211121 h 386134"/>
                <a:gd name="connsiteX31" fmla="*/ 172432 w 341793"/>
                <a:gd name="connsiteY31" fmla="*/ 221545 h 386134"/>
                <a:gd name="connsiteX32" fmla="*/ 164262 w 341793"/>
                <a:gd name="connsiteY32" fmla="*/ 227743 h 386134"/>
                <a:gd name="connsiteX33" fmla="*/ 154402 w 341793"/>
                <a:gd name="connsiteY33" fmla="*/ 231124 h 386134"/>
                <a:gd name="connsiteX34" fmla="*/ 149190 w 341793"/>
                <a:gd name="connsiteY34" fmla="*/ 236759 h 386134"/>
                <a:gd name="connsiteX35" fmla="*/ 141020 w 341793"/>
                <a:gd name="connsiteY35" fmla="*/ 242252 h 386134"/>
                <a:gd name="connsiteX36" fmla="*/ 134681 w 341793"/>
                <a:gd name="connsiteY36" fmla="*/ 252395 h 386134"/>
                <a:gd name="connsiteX37" fmla="*/ 123722 w 341793"/>
                <a:gd name="connsiteY37" fmla="*/ 269030 h 386134"/>
                <a:gd name="connsiteX38" fmla="*/ 121581 w 341793"/>
                <a:gd name="connsiteY38" fmla="*/ 269298 h 386134"/>
                <a:gd name="connsiteX39" fmla="*/ 120454 w 341793"/>
                <a:gd name="connsiteY39" fmla="*/ 273806 h 386134"/>
                <a:gd name="connsiteX40" fmla="*/ 102564 w 341793"/>
                <a:gd name="connsiteY40" fmla="*/ 283244 h 386134"/>
                <a:gd name="connsiteX41" fmla="*/ 90450 w 341793"/>
                <a:gd name="connsiteY41" fmla="*/ 301274 h 386134"/>
                <a:gd name="connsiteX42" fmla="*/ 65799 w 341793"/>
                <a:gd name="connsiteY42" fmla="*/ 320432 h 386134"/>
                <a:gd name="connsiteX43" fmla="*/ 46360 w 341793"/>
                <a:gd name="connsiteY43" fmla="*/ 331137 h 386134"/>
                <a:gd name="connsiteX44" fmla="*/ 35936 w 341793"/>
                <a:gd name="connsiteY44" fmla="*/ 334377 h 386134"/>
                <a:gd name="connsiteX45" fmla="*/ 25653 w 341793"/>
                <a:gd name="connsiteY45" fmla="*/ 340575 h 386134"/>
                <a:gd name="connsiteX46" fmla="*/ 24667 w 341793"/>
                <a:gd name="connsiteY46" fmla="*/ 345083 h 386134"/>
                <a:gd name="connsiteX47" fmla="*/ 14806 w 341793"/>
                <a:gd name="connsiteY47" fmla="*/ 345928 h 386134"/>
                <a:gd name="connsiteX48" fmla="*/ 8045 w 341793"/>
                <a:gd name="connsiteY48" fmla="*/ 352971 h 386134"/>
                <a:gd name="connsiteX49" fmla="*/ 438 w 341793"/>
                <a:gd name="connsiteY49" fmla="*/ 367057 h 386134"/>
                <a:gd name="connsiteX50" fmla="*/ 438 w 341793"/>
                <a:gd name="connsiteY50" fmla="*/ 377622 h 386134"/>
                <a:gd name="connsiteX51" fmla="*/ 10862 w 341793"/>
                <a:gd name="connsiteY51" fmla="*/ 377622 h 386134"/>
                <a:gd name="connsiteX52" fmla="*/ 30020 w 341793"/>
                <a:gd name="connsiteY52" fmla="*/ 383256 h 386134"/>
                <a:gd name="connsiteX53" fmla="*/ 40443 w 341793"/>
                <a:gd name="connsiteY53" fmla="*/ 383256 h 386134"/>
                <a:gd name="connsiteX54" fmla="*/ 49318 w 341793"/>
                <a:gd name="connsiteY54" fmla="*/ 378186 h 386134"/>
                <a:gd name="connsiteX55" fmla="*/ 60305 w 341793"/>
                <a:gd name="connsiteY55" fmla="*/ 378186 h 386134"/>
                <a:gd name="connsiteX56" fmla="*/ 68335 w 341793"/>
                <a:gd name="connsiteY56" fmla="*/ 381144 h 386134"/>
                <a:gd name="connsiteX57" fmla="*/ 77209 w 341793"/>
                <a:gd name="connsiteY57" fmla="*/ 382975 h 386134"/>
                <a:gd name="connsiteX58" fmla="*/ 87633 w 341793"/>
                <a:gd name="connsiteY58" fmla="*/ 385933 h 386134"/>
                <a:gd name="connsiteX59" fmla="*/ 97071 w 341793"/>
                <a:gd name="connsiteY59" fmla="*/ 381144 h 386134"/>
                <a:gd name="connsiteX60" fmla="*/ 109185 w 341793"/>
                <a:gd name="connsiteY60" fmla="*/ 374946 h 386134"/>
                <a:gd name="connsiteX61" fmla="*/ 109185 w 341793"/>
                <a:gd name="connsiteY61" fmla="*/ 372692 h 386134"/>
                <a:gd name="connsiteX62" fmla="*/ 125652 w 341793"/>
                <a:gd name="connsiteY62" fmla="*/ 359155 h 386134"/>
                <a:gd name="connsiteX63" fmla="*/ 125666 w 341793"/>
                <a:gd name="connsiteY63" fmla="*/ 356352 h 386134"/>
                <a:gd name="connsiteX64" fmla="*/ 127779 w 341793"/>
                <a:gd name="connsiteY64" fmla="*/ 344660 h 386134"/>
                <a:gd name="connsiteX65" fmla="*/ 131582 w 341793"/>
                <a:gd name="connsiteY65" fmla="*/ 334940 h 386134"/>
                <a:gd name="connsiteX66" fmla="*/ 138907 w 341793"/>
                <a:gd name="connsiteY66" fmla="*/ 333954 h 386134"/>
                <a:gd name="connsiteX67" fmla="*/ 139752 w 341793"/>
                <a:gd name="connsiteY67" fmla="*/ 329447 h 386134"/>
                <a:gd name="connsiteX68" fmla="*/ 147218 w 341793"/>
                <a:gd name="connsiteY68" fmla="*/ 328461 h 386134"/>
                <a:gd name="connsiteX69" fmla="*/ 155670 w 341793"/>
                <a:gd name="connsiteY69" fmla="*/ 315079 h 386134"/>
                <a:gd name="connsiteX70" fmla="*/ 164121 w 341793"/>
                <a:gd name="connsiteY70" fmla="*/ 312543 h 386134"/>
                <a:gd name="connsiteX71" fmla="*/ 168066 w 341793"/>
                <a:gd name="connsiteY71" fmla="*/ 304373 h 386134"/>
                <a:gd name="connsiteX72" fmla="*/ 179757 w 341793"/>
                <a:gd name="connsiteY72" fmla="*/ 290287 h 386134"/>
                <a:gd name="connsiteX73" fmla="*/ 189195 w 341793"/>
                <a:gd name="connsiteY73" fmla="*/ 275074 h 386134"/>
                <a:gd name="connsiteX74" fmla="*/ 201873 w 341793"/>
                <a:gd name="connsiteY74" fmla="*/ 271411 h 386134"/>
                <a:gd name="connsiteX75" fmla="*/ 207930 w 341793"/>
                <a:gd name="connsiteY75" fmla="*/ 260987 h 386134"/>
                <a:gd name="connsiteX76" fmla="*/ 207930 w 341793"/>
                <a:gd name="connsiteY76" fmla="*/ 252535 h 386134"/>
                <a:gd name="connsiteX77" fmla="*/ 211311 w 341793"/>
                <a:gd name="connsiteY77" fmla="*/ 244929 h 386134"/>
                <a:gd name="connsiteX78" fmla="*/ 232018 w 341793"/>
                <a:gd name="connsiteY78" fmla="*/ 235491 h 386134"/>
                <a:gd name="connsiteX79" fmla="*/ 243709 w 341793"/>
                <a:gd name="connsiteY79" fmla="*/ 230702 h 386134"/>
                <a:gd name="connsiteX80" fmla="*/ 259768 w 341793"/>
                <a:gd name="connsiteY80" fmla="*/ 230702 h 386134"/>
                <a:gd name="connsiteX81" fmla="*/ 262303 w 341793"/>
                <a:gd name="connsiteY81" fmla="*/ 222391 h 386134"/>
                <a:gd name="connsiteX82" fmla="*/ 262303 w 341793"/>
                <a:gd name="connsiteY82" fmla="*/ 209290 h 386134"/>
                <a:gd name="connsiteX83" fmla="*/ 267797 w 341793"/>
                <a:gd name="connsiteY83" fmla="*/ 189992 h 386134"/>
                <a:gd name="connsiteX84" fmla="*/ 281883 w 341793"/>
                <a:gd name="connsiteY84" fmla="*/ 179850 h 386134"/>
                <a:gd name="connsiteX85" fmla="*/ 289631 w 341793"/>
                <a:gd name="connsiteY85" fmla="*/ 160411 h 386134"/>
                <a:gd name="connsiteX86" fmla="*/ 300054 w 341793"/>
                <a:gd name="connsiteY86" fmla="*/ 157030 h 386134"/>
                <a:gd name="connsiteX87" fmla="*/ 314141 w 341793"/>
                <a:gd name="connsiteY87" fmla="*/ 157030 h 386134"/>
                <a:gd name="connsiteX88" fmla="*/ 317099 w 341793"/>
                <a:gd name="connsiteY88" fmla="*/ 129843 h 386134"/>
                <a:gd name="connsiteX89" fmla="*/ 333862 w 341793"/>
                <a:gd name="connsiteY89" fmla="*/ 124631 h 386134"/>
                <a:gd name="connsiteX90" fmla="*/ 341327 w 341793"/>
                <a:gd name="connsiteY90" fmla="*/ 110545 h 386134"/>
                <a:gd name="connsiteX91" fmla="*/ 335974 w 341793"/>
                <a:gd name="connsiteY91" fmla="*/ 105192 h 386134"/>
                <a:gd name="connsiteX92" fmla="*/ 324846 w 341793"/>
                <a:gd name="connsiteY92" fmla="*/ 105192 h 386134"/>
                <a:gd name="connsiteX93" fmla="*/ 302872 w 341793"/>
                <a:gd name="connsiteY93" fmla="*/ 105192 h 386134"/>
                <a:gd name="connsiteX94" fmla="*/ 296956 w 341793"/>
                <a:gd name="connsiteY94" fmla="*/ 100121 h 386134"/>
                <a:gd name="connsiteX95" fmla="*/ 289913 w 341793"/>
                <a:gd name="connsiteY95" fmla="*/ 96177 h 386134"/>
                <a:gd name="connsiteX96" fmla="*/ 283151 w 341793"/>
                <a:gd name="connsiteY96" fmla="*/ 80964 h 386134"/>
                <a:gd name="connsiteX97" fmla="*/ 267374 w 341793"/>
                <a:gd name="connsiteY97" fmla="*/ 74907 h 386134"/>
                <a:gd name="connsiteX98" fmla="*/ 258641 w 341793"/>
                <a:gd name="connsiteY98" fmla="*/ 61666 h 386134"/>
                <a:gd name="connsiteX99" fmla="*/ 254133 w 341793"/>
                <a:gd name="connsiteY99" fmla="*/ 60680 h 386134"/>
                <a:gd name="connsiteX100" fmla="*/ 253147 w 341793"/>
                <a:gd name="connsiteY100" fmla="*/ 42649 h 386134"/>
                <a:gd name="connsiteX101" fmla="*/ 250893 w 341793"/>
                <a:gd name="connsiteY101" fmla="*/ 36592 h 386134"/>
                <a:gd name="connsiteX102" fmla="*/ 250893 w 341793"/>
                <a:gd name="connsiteY102" fmla="*/ 31521 h 386134"/>
                <a:gd name="connsiteX103" fmla="*/ 246527 w 341793"/>
                <a:gd name="connsiteY103" fmla="*/ 30535 h 386134"/>
                <a:gd name="connsiteX104" fmla="*/ 238357 w 341793"/>
                <a:gd name="connsiteY104" fmla="*/ 19547 h 386134"/>
                <a:gd name="connsiteX105" fmla="*/ 233144 w 341793"/>
                <a:gd name="connsiteY105" fmla="*/ 6306 h 386134"/>
                <a:gd name="connsiteX106" fmla="*/ 229623 w 341793"/>
                <a:gd name="connsiteY106" fmla="*/ 6024 h 386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341793" h="386134">
                  <a:moveTo>
                    <a:pt x="229623" y="6024"/>
                  </a:moveTo>
                  <a:cubicBezTo>
                    <a:pt x="229623" y="5320"/>
                    <a:pt x="229623" y="4475"/>
                    <a:pt x="229623" y="3771"/>
                  </a:cubicBezTo>
                  <a:cubicBezTo>
                    <a:pt x="224693" y="3771"/>
                    <a:pt x="222016" y="-1441"/>
                    <a:pt x="216382" y="390"/>
                  </a:cubicBezTo>
                  <a:cubicBezTo>
                    <a:pt x="212156" y="2320"/>
                    <a:pt x="208366" y="5109"/>
                    <a:pt x="205254" y="8560"/>
                  </a:cubicBezTo>
                  <a:cubicBezTo>
                    <a:pt x="204099" y="13307"/>
                    <a:pt x="205479" y="18322"/>
                    <a:pt x="208916" y="21801"/>
                  </a:cubicBezTo>
                  <a:cubicBezTo>
                    <a:pt x="210310" y="23379"/>
                    <a:pt x="211916" y="24759"/>
                    <a:pt x="213706" y="25886"/>
                  </a:cubicBezTo>
                  <a:cubicBezTo>
                    <a:pt x="216621" y="27267"/>
                    <a:pt x="218847" y="29746"/>
                    <a:pt x="219903" y="32789"/>
                  </a:cubicBezTo>
                  <a:cubicBezTo>
                    <a:pt x="221805" y="36254"/>
                    <a:pt x="224115" y="39466"/>
                    <a:pt x="226806" y="42367"/>
                  </a:cubicBezTo>
                  <a:cubicBezTo>
                    <a:pt x="229623" y="45748"/>
                    <a:pt x="230609" y="51946"/>
                    <a:pt x="233426" y="54763"/>
                  </a:cubicBezTo>
                  <a:cubicBezTo>
                    <a:pt x="236243" y="57580"/>
                    <a:pt x="237511" y="54763"/>
                    <a:pt x="239202" y="57299"/>
                  </a:cubicBezTo>
                  <a:cubicBezTo>
                    <a:pt x="240892" y="59834"/>
                    <a:pt x="241174" y="62652"/>
                    <a:pt x="241174" y="66314"/>
                  </a:cubicBezTo>
                  <a:cubicBezTo>
                    <a:pt x="240399" y="72540"/>
                    <a:pt x="240399" y="78823"/>
                    <a:pt x="241174" y="85049"/>
                  </a:cubicBezTo>
                  <a:lnTo>
                    <a:pt x="248639" y="85894"/>
                  </a:lnTo>
                  <a:cubicBezTo>
                    <a:pt x="250541" y="95515"/>
                    <a:pt x="250541" y="105432"/>
                    <a:pt x="248639" y="115053"/>
                  </a:cubicBezTo>
                  <a:lnTo>
                    <a:pt x="244132" y="116039"/>
                  </a:lnTo>
                  <a:cubicBezTo>
                    <a:pt x="244132" y="120969"/>
                    <a:pt x="241456" y="121533"/>
                    <a:pt x="238075" y="123786"/>
                  </a:cubicBezTo>
                  <a:cubicBezTo>
                    <a:pt x="234694" y="126040"/>
                    <a:pt x="235117" y="127308"/>
                    <a:pt x="232722" y="132097"/>
                  </a:cubicBezTo>
                  <a:cubicBezTo>
                    <a:pt x="230327" y="136887"/>
                    <a:pt x="221594" y="141113"/>
                    <a:pt x="221171" y="147874"/>
                  </a:cubicBezTo>
                  <a:lnTo>
                    <a:pt x="216664" y="148860"/>
                  </a:lnTo>
                  <a:cubicBezTo>
                    <a:pt x="215818" y="155072"/>
                    <a:pt x="215818" y="161383"/>
                    <a:pt x="216664" y="167595"/>
                  </a:cubicBezTo>
                  <a:cubicBezTo>
                    <a:pt x="216664" y="170412"/>
                    <a:pt x="213565" y="175483"/>
                    <a:pt x="214269" y="178159"/>
                  </a:cubicBezTo>
                  <a:cubicBezTo>
                    <a:pt x="219622" y="178159"/>
                    <a:pt x="222580" y="180695"/>
                    <a:pt x="227510" y="181399"/>
                  </a:cubicBezTo>
                  <a:cubicBezTo>
                    <a:pt x="232440" y="182104"/>
                    <a:pt x="241596" y="178582"/>
                    <a:pt x="244132" y="183794"/>
                  </a:cubicBezTo>
                  <a:cubicBezTo>
                    <a:pt x="245118" y="186189"/>
                    <a:pt x="243287" y="189992"/>
                    <a:pt x="244132" y="192387"/>
                  </a:cubicBezTo>
                  <a:cubicBezTo>
                    <a:pt x="244977" y="194781"/>
                    <a:pt x="246527" y="195063"/>
                    <a:pt x="247231" y="197599"/>
                  </a:cubicBezTo>
                  <a:cubicBezTo>
                    <a:pt x="249344" y="206332"/>
                    <a:pt x="247231" y="208868"/>
                    <a:pt x="238779" y="208727"/>
                  </a:cubicBezTo>
                  <a:cubicBezTo>
                    <a:pt x="233243" y="209220"/>
                    <a:pt x="227693" y="209220"/>
                    <a:pt x="222157" y="208727"/>
                  </a:cubicBezTo>
                  <a:cubicBezTo>
                    <a:pt x="217748" y="206896"/>
                    <a:pt x="213466" y="204783"/>
                    <a:pt x="209338" y="202388"/>
                  </a:cubicBezTo>
                  <a:cubicBezTo>
                    <a:pt x="205620" y="200543"/>
                    <a:pt x="201816" y="198895"/>
                    <a:pt x="197929" y="197458"/>
                  </a:cubicBezTo>
                  <a:cubicBezTo>
                    <a:pt x="191871" y="195908"/>
                    <a:pt x="184969" y="200134"/>
                    <a:pt x="178912" y="200698"/>
                  </a:cubicBezTo>
                  <a:cubicBezTo>
                    <a:pt x="178208" y="204276"/>
                    <a:pt x="177123" y="207769"/>
                    <a:pt x="175672" y="211121"/>
                  </a:cubicBezTo>
                  <a:cubicBezTo>
                    <a:pt x="174405" y="216615"/>
                    <a:pt x="175672" y="217179"/>
                    <a:pt x="172432" y="221545"/>
                  </a:cubicBezTo>
                  <a:cubicBezTo>
                    <a:pt x="170277" y="224278"/>
                    <a:pt x="167474" y="226405"/>
                    <a:pt x="164262" y="227743"/>
                  </a:cubicBezTo>
                  <a:cubicBezTo>
                    <a:pt x="160868" y="228532"/>
                    <a:pt x="157571" y="229659"/>
                    <a:pt x="154402" y="231124"/>
                  </a:cubicBezTo>
                  <a:cubicBezTo>
                    <a:pt x="152148" y="232815"/>
                    <a:pt x="151303" y="235350"/>
                    <a:pt x="149190" y="236759"/>
                  </a:cubicBezTo>
                  <a:cubicBezTo>
                    <a:pt x="147077" y="238167"/>
                    <a:pt x="143555" y="240703"/>
                    <a:pt x="141020" y="242252"/>
                  </a:cubicBezTo>
                  <a:cubicBezTo>
                    <a:pt x="135245" y="245492"/>
                    <a:pt x="134540" y="245070"/>
                    <a:pt x="134681" y="252395"/>
                  </a:cubicBezTo>
                  <a:cubicBezTo>
                    <a:pt x="136244" y="260015"/>
                    <a:pt x="131343" y="267467"/>
                    <a:pt x="123722" y="269030"/>
                  </a:cubicBezTo>
                  <a:cubicBezTo>
                    <a:pt x="123017" y="269171"/>
                    <a:pt x="122299" y="269256"/>
                    <a:pt x="121581" y="269298"/>
                  </a:cubicBezTo>
                  <a:cubicBezTo>
                    <a:pt x="121581" y="270848"/>
                    <a:pt x="120876" y="272256"/>
                    <a:pt x="120454" y="273806"/>
                  </a:cubicBezTo>
                  <a:cubicBezTo>
                    <a:pt x="113974" y="273806"/>
                    <a:pt x="107776" y="280285"/>
                    <a:pt x="102564" y="283244"/>
                  </a:cubicBezTo>
                  <a:cubicBezTo>
                    <a:pt x="95352" y="286371"/>
                    <a:pt x="90619" y="293414"/>
                    <a:pt x="90450" y="301274"/>
                  </a:cubicBezTo>
                  <a:cubicBezTo>
                    <a:pt x="82421" y="301274"/>
                    <a:pt x="66081" y="310289"/>
                    <a:pt x="65799" y="320432"/>
                  </a:cubicBezTo>
                  <a:cubicBezTo>
                    <a:pt x="58192" y="321389"/>
                    <a:pt x="51233" y="325221"/>
                    <a:pt x="46360" y="331137"/>
                  </a:cubicBezTo>
                  <a:cubicBezTo>
                    <a:pt x="42134" y="335222"/>
                    <a:pt x="41007" y="332828"/>
                    <a:pt x="35936" y="334377"/>
                  </a:cubicBezTo>
                  <a:cubicBezTo>
                    <a:pt x="30865" y="335926"/>
                    <a:pt x="30865" y="340152"/>
                    <a:pt x="25653" y="340575"/>
                  </a:cubicBezTo>
                  <a:cubicBezTo>
                    <a:pt x="25244" y="342054"/>
                    <a:pt x="24906" y="343561"/>
                    <a:pt x="24667" y="345083"/>
                  </a:cubicBezTo>
                  <a:cubicBezTo>
                    <a:pt x="21568" y="346069"/>
                    <a:pt x="17765" y="344237"/>
                    <a:pt x="14806" y="345928"/>
                  </a:cubicBezTo>
                  <a:cubicBezTo>
                    <a:pt x="12412" y="348139"/>
                    <a:pt x="10158" y="350492"/>
                    <a:pt x="8045" y="352971"/>
                  </a:cubicBezTo>
                  <a:cubicBezTo>
                    <a:pt x="3946" y="356633"/>
                    <a:pt x="1255" y="361620"/>
                    <a:pt x="438" y="367057"/>
                  </a:cubicBezTo>
                  <a:cubicBezTo>
                    <a:pt x="438" y="369029"/>
                    <a:pt x="-548" y="376213"/>
                    <a:pt x="438" y="377622"/>
                  </a:cubicBezTo>
                  <a:cubicBezTo>
                    <a:pt x="1424" y="379031"/>
                    <a:pt x="8608" y="377622"/>
                    <a:pt x="10862" y="377622"/>
                  </a:cubicBezTo>
                  <a:cubicBezTo>
                    <a:pt x="18750" y="377622"/>
                    <a:pt x="22272" y="382834"/>
                    <a:pt x="30020" y="383256"/>
                  </a:cubicBezTo>
                  <a:cubicBezTo>
                    <a:pt x="33471" y="383905"/>
                    <a:pt x="36992" y="383905"/>
                    <a:pt x="40443" y="383256"/>
                  </a:cubicBezTo>
                  <a:cubicBezTo>
                    <a:pt x="43542" y="382130"/>
                    <a:pt x="45374" y="379031"/>
                    <a:pt x="49318" y="378186"/>
                  </a:cubicBezTo>
                  <a:cubicBezTo>
                    <a:pt x="52966" y="377692"/>
                    <a:pt x="56657" y="377692"/>
                    <a:pt x="60305" y="378186"/>
                  </a:cubicBezTo>
                  <a:cubicBezTo>
                    <a:pt x="64108" y="378186"/>
                    <a:pt x="64953" y="380298"/>
                    <a:pt x="68335" y="381144"/>
                  </a:cubicBezTo>
                  <a:cubicBezTo>
                    <a:pt x="71715" y="381989"/>
                    <a:pt x="73828" y="381144"/>
                    <a:pt x="77209" y="382975"/>
                  </a:cubicBezTo>
                  <a:cubicBezTo>
                    <a:pt x="80590" y="384806"/>
                    <a:pt x="82561" y="386778"/>
                    <a:pt x="87633" y="385933"/>
                  </a:cubicBezTo>
                  <a:cubicBezTo>
                    <a:pt x="91056" y="384975"/>
                    <a:pt x="94267" y="383341"/>
                    <a:pt x="97071" y="381144"/>
                  </a:cubicBezTo>
                  <a:cubicBezTo>
                    <a:pt x="100479" y="378017"/>
                    <a:pt x="104663" y="375875"/>
                    <a:pt x="109185" y="374946"/>
                  </a:cubicBezTo>
                  <a:cubicBezTo>
                    <a:pt x="109185" y="374241"/>
                    <a:pt x="109185" y="373537"/>
                    <a:pt x="109185" y="372692"/>
                  </a:cubicBezTo>
                  <a:cubicBezTo>
                    <a:pt x="117468" y="373509"/>
                    <a:pt x="124849" y="367437"/>
                    <a:pt x="125652" y="359155"/>
                  </a:cubicBezTo>
                  <a:cubicBezTo>
                    <a:pt x="125750" y="358225"/>
                    <a:pt x="125750" y="357281"/>
                    <a:pt x="125666" y="356352"/>
                  </a:cubicBezTo>
                  <a:cubicBezTo>
                    <a:pt x="125398" y="352337"/>
                    <a:pt x="126131" y="348322"/>
                    <a:pt x="127779" y="344660"/>
                  </a:cubicBezTo>
                  <a:cubicBezTo>
                    <a:pt x="129582" y="341645"/>
                    <a:pt x="130864" y="338363"/>
                    <a:pt x="131582" y="334940"/>
                  </a:cubicBezTo>
                  <a:lnTo>
                    <a:pt x="138907" y="333954"/>
                  </a:lnTo>
                  <a:lnTo>
                    <a:pt x="139752" y="329447"/>
                  </a:lnTo>
                  <a:lnTo>
                    <a:pt x="147218" y="328461"/>
                  </a:lnTo>
                  <a:cubicBezTo>
                    <a:pt x="149049" y="321558"/>
                    <a:pt x="147218" y="316910"/>
                    <a:pt x="155670" y="315079"/>
                  </a:cubicBezTo>
                  <a:cubicBezTo>
                    <a:pt x="160882" y="313952"/>
                    <a:pt x="160741" y="316346"/>
                    <a:pt x="164121" y="312543"/>
                  </a:cubicBezTo>
                  <a:cubicBezTo>
                    <a:pt x="167502" y="308740"/>
                    <a:pt x="166516" y="306768"/>
                    <a:pt x="168066" y="304373"/>
                  </a:cubicBezTo>
                  <a:cubicBezTo>
                    <a:pt x="171432" y="299260"/>
                    <a:pt x="175348" y="294527"/>
                    <a:pt x="179757" y="290287"/>
                  </a:cubicBezTo>
                  <a:cubicBezTo>
                    <a:pt x="184857" y="286723"/>
                    <a:pt x="188266" y="281229"/>
                    <a:pt x="189195" y="275074"/>
                  </a:cubicBezTo>
                  <a:cubicBezTo>
                    <a:pt x="193562" y="275074"/>
                    <a:pt x="197224" y="271975"/>
                    <a:pt x="201873" y="271411"/>
                  </a:cubicBezTo>
                  <a:cubicBezTo>
                    <a:pt x="201873" y="266199"/>
                    <a:pt x="206662" y="265354"/>
                    <a:pt x="207930" y="260987"/>
                  </a:cubicBezTo>
                  <a:cubicBezTo>
                    <a:pt x="209198" y="256620"/>
                    <a:pt x="207085" y="255212"/>
                    <a:pt x="207930" y="252535"/>
                  </a:cubicBezTo>
                  <a:cubicBezTo>
                    <a:pt x="208775" y="249859"/>
                    <a:pt x="211170" y="248310"/>
                    <a:pt x="211311" y="244929"/>
                  </a:cubicBezTo>
                  <a:cubicBezTo>
                    <a:pt x="218692" y="242957"/>
                    <a:pt x="225693" y="239773"/>
                    <a:pt x="232018" y="235491"/>
                  </a:cubicBezTo>
                  <a:cubicBezTo>
                    <a:pt x="235567" y="233153"/>
                    <a:pt x="239540" y="231519"/>
                    <a:pt x="243709" y="230702"/>
                  </a:cubicBezTo>
                  <a:cubicBezTo>
                    <a:pt x="249062" y="231054"/>
                    <a:pt x="254415" y="231054"/>
                    <a:pt x="259768" y="230702"/>
                  </a:cubicBezTo>
                  <a:cubicBezTo>
                    <a:pt x="260416" y="227870"/>
                    <a:pt x="261261" y="225095"/>
                    <a:pt x="262303" y="222391"/>
                  </a:cubicBezTo>
                  <a:cubicBezTo>
                    <a:pt x="262726" y="218038"/>
                    <a:pt x="262726" y="213643"/>
                    <a:pt x="262303" y="209290"/>
                  </a:cubicBezTo>
                  <a:cubicBezTo>
                    <a:pt x="261810" y="202416"/>
                    <a:pt x="263754" y="195584"/>
                    <a:pt x="267797" y="189992"/>
                  </a:cubicBezTo>
                  <a:cubicBezTo>
                    <a:pt x="271319" y="185766"/>
                    <a:pt x="278502" y="185203"/>
                    <a:pt x="281883" y="179850"/>
                  </a:cubicBezTo>
                  <a:cubicBezTo>
                    <a:pt x="286151" y="174173"/>
                    <a:pt x="288828" y="167468"/>
                    <a:pt x="289631" y="160411"/>
                  </a:cubicBezTo>
                  <a:cubicBezTo>
                    <a:pt x="293223" y="159664"/>
                    <a:pt x="296716" y="158537"/>
                    <a:pt x="300054" y="157030"/>
                  </a:cubicBezTo>
                  <a:cubicBezTo>
                    <a:pt x="304140" y="156185"/>
                    <a:pt x="310478" y="159002"/>
                    <a:pt x="314141" y="157030"/>
                  </a:cubicBezTo>
                  <a:cubicBezTo>
                    <a:pt x="320339" y="154354"/>
                    <a:pt x="315409" y="136182"/>
                    <a:pt x="317099" y="129843"/>
                  </a:cubicBezTo>
                  <a:cubicBezTo>
                    <a:pt x="322973" y="129210"/>
                    <a:pt x="328664" y="127435"/>
                    <a:pt x="333862" y="124631"/>
                  </a:cubicBezTo>
                  <a:cubicBezTo>
                    <a:pt x="339764" y="122744"/>
                    <a:pt x="343074" y="116490"/>
                    <a:pt x="341327" y="110545"/>
                  </a:cubicBezTo>
                  <a:cubicBezTo>
                    <a:pt x="341327" y="104911"/>
                    <a:pt x="341327" y="105897"/>
                    <a:pt x="335974" y="105192"/>
                  </a:cubicBezTo>
                  <a:cubicBezTo>
                    <a:pt x="332270" y="104911"/>
                    <a:pt x="328551" y="104911"/>
                    <a:pt x="324846" y="105192"/>
                  </a:cubicBezTo>
                  <a:cubicBezTo>
                    <a:pt x="317550" y="106108"/>
                    <a:pt x="310169" y="106108"/>
                    <a:pt x="302872" y="105192"/>
                  </a:cubicBezTo>
                  <a:cubicBezTo>
                    <a:pt x="299773" y="104206"/>
                    <a:pt x="299350" y="101952"/>
                    <a:pt x="296956" y="100121"/>
                  </a:cubicBezTo>
                  <a:cubicBezTo>
                    <a:pt x="294561" y="98290"/>
                    <a:pt x="292166" y="98854"/>
                    <a:pt x="289913" y="96177"/>
                  </a:cubicBezTo>
                  <a:cubicBezTo>
                    <a:pt x="287658" y="93501"/>
                    <a:pt x="288081" y="85190"/>
                    <a:pt x="283151" y="80964"/>
                  </a:cubicBezTo>
                  <a:cubicBezTo>
                    <a:pt x="278221" y="76738"/>
                    <a:pt x="272164" y="77865"/>
                    <a:pt x="267374" y="74907"/>
                  </a:cubicBezTo>
                  <a:cubicBezTo>
                    <a:pt x="262162" y="72526"/>
                    <a:pt x="258767" y="67385"/>
                    <a:pt x="258641" y="61666"/>
                  </a:cubicBezTo>
                  <a:lnTo>
                    <a:pt x="254133" y="60680"/>
                  </a:lnTo>
                  <a:cubicBezTo>
                    <a:pt x="252443" y="55045"/>
                    <a:pt x="254133" y="48424"/>
                    <a:pt x="253147" y="42649"/>
                  </a:cubicBezTo>
                  <a:cubicBezTo>
                    <a:pt x="253147" y="42649"/>
                    <a:pt x="251034" y="36733"/>
                    <a:pt x="250893" y="36592"/>
                  </a:cubicBezTo>
                  <a:cubicBezTo>
                    <a:pt x="251597" y="34972"/>
                    <a:pt x="251597" y="33141"/>
                    <a:pt x="250893" y="31521"/>
                  </a:cubicBezTo>
                  <a:lnTo>
                    <a:pt x="246527" y="30535"/>
                  </a:lnTo>
                  <a:cubicBezTo>
                    <a:pt x="242864" y="27675"/>
                    <a:pt x="240033" y="23886"/>
                    <a:pt x="238357" y="19547"/>
                  </a:cubicBezTo>
                  <a:cubicBezTo>
                    <a:pt x="236807" y="14054"/>
                    <a:pt x="239061" y="9687"/>
                    <a:pt x="233144" y="6306"/>
                  </a:cubicBezTo>
                  <a:cubicBezTo>
                    <a:pt x="234835" y="6024"/>
                    <a:pt x="228073" y="6024"/>
                    <a:pt x="229623" y="6024"/>
                  </a:cubicBezTo>
                  <a:close/>
                </a:path>
              </a:pathLst>
            </a:custGeom>
            <a:grpFill/>
            <a:ln w="14071" cap="flat">
              <a:noFill/>
              <a:prstDash val="solid"/>
              <a:miter/>
            </a:ln>
          </p:spPr>
          <p:txBody>
            <a:bodyPr rtlCol="0" anchor="ctr"/>
            <a:lstStyle/>
            <a:p>
              <a:endParaRPr lang="en-GB" dirty="0"/>
            </a:p>
          </p:txBody>
        </p:sp>
        <p:sp>
          <p:nvSpPr>
            <p:cNvPr id="616" name="Freeform: Shape 615">
              <a:extLst>
                <a:ext uri="{FF2B5EF4-FFF2-40B4-BE49-F238E27FC236}">
                  <a16:creationId xmlns:a16="http://schemas.microsoft.com/office/drawing/2014/main" id="{6730D5BD-E203-4C4B-8EEE-456E623F810F}"/>
                </a:ext>
              </a:extLst>
            </p:cNvPr>
            <p:cNvSpPr/>
            <p:nvPr/>
          </p:nvSpPr>
          <p:spPr>
            <a:xfrm>
              <a:off x="10339101" y="3280976"/>
              <a:ext cx="870414" cy="672978"/>
            </a:xfrm>
            <a:custGeom>
              <a:avLst/>
              <a:gdLst>
                <a:gd name="connsiteX0" fmla="*/ 656855 w 870414"/>
                <a:gd name="connsiteY0" fmla="*/ 33917 h 672978"/>
                <a:gd name="connsiteX1" fmla="*/ 647981 w 870414"/>
                <a:gd name="connsiteY1" fmla="*/ 9829 h 672978"/>
                <a:gd name="connsiteX2" fmla="*/ 636994 w 870414"/>
                <a:gd name="connsiteY2" fmla="*/ 4476 h 672978"/>
                <a:gd name="connsiteX3" fmla="*/ 622907 w 870414"/>
                <a:gd name="connsiteY3" fmla="*/ 5744 h 672978"/>
                <a:gd name="connsiteX4" fmla="*/ 623611 w 870414"/>
                <a:gd name="connsiteY4" fmla="*/ 33917 h 672978"/>
                <a:gd name="connsiteX5" fmla="*/ 628401 w 870414"/>
                <a:gd name="connsiteY5" fmla="*/ 45749 h 672978"/>
                <a:gd name="connsiteX6" fmla="*/ 628401 w 870414"/>
                <a:gd name="connsiteY6" fmla="*/ 55187 h 672978"/>
                <a:gd name="connsiteX7" fmla="*/ 624316 w 870414"/>
                <a:gd name="connsiteY7" fmla="*/ 67442 h 672978"/>
                <a:gd name="connsiteX8" fmla="*/ 620935 w 870414"/>
                <a:gd name="connsiteY8" fmla="*/ 80543 h 672978"/>
                <a:gd name="connsiteX9" fmla="*/ 620935 w 870414"/>
                <a:gd name="connsiteY9" fmla="*/ 97024 h 672978"/>
                <a:gd name="connsiteX10" fmla="*/ 620935 w 870414"/>
                <a:gd name="connsiteY10" fmla="*/ 105194 h 672978"/>
                <a:gd name="connsiteX11" fmla="*/ 618822 w 870414"/>
                <a:gd name="connsiteY11" fmla="*/ 111251 h 672978"/>
                <a:gd name="connsiteX12" fmla="*/ 614174 w 870414"/>
                <a:gd name="connsiteY12" fmla="*/ 123788 h 672978"/>
                <a:gd name="connsiteX13" fmla="*/ 607835 w 870414"/>
                <a:gd name="connsiteY13" fmla="*/ 127732 h 672978"/>
                <a:gd name="connsiteX14" fmla="*/ 605299 w 870414"/>
                <a:gd name="connsiteY14" fmla="*/ 133366 h 672978"/>
                <a:gd name="connsiteX15" fmla="*/ 595861 w 870414"/>
                <a:gd name="connsiteY15" fmla="*/ 156890 h 672978"/>
                <a:gd name="connsiteX16" fmla="*/ 577549 w 870414"/>
                <a:gd name="connsiteY16" fmla="*/ 156890 h 672978"/>
                <a:gd name="connsiteX17" fmla="*/ 572337 w 870414"/>
                <a:gd name="connsiteY17" fmla="*/ 145481 h 672978"/>
                <a:gd name="connsiteX18" fmla="*/ 565998 w 870414"/>
                <a:gd name="connsiteY18" fmla="*/ 143086 h 672978"/>
                <a:gd name="connsiteX19" fmla="*/ 562759 w 870414"/>
                <a:gd name="connsiteY19" fmla="*/ 135198 h 672978"/>
                <a:gd name="connsiteX20" fmla="*/ 549799 w 870414"/>
                <a:gd name="connsiteY20" fmla="*/ 129845 h 672978"/>
                <a:gd name="connsiteX21" fmla="*/ 533741 w 870414"/>
                <a:gd name="connsiteY21" fmla="*/ 126605 h 672978"/>
                <a:gd name="connsiteX22" fmla="*/ 532896 w 870414"/>
                <a:gd name="connsiteY22" fmla="*/ 122097 h 672978"/>
                <a:gd name="connsiteX23" fmla="*/ 523035 w 870414"/>
                <a:gd name="connsiteY23" fmla="*/ 118294 h 672978"/>
                <a:gd name="connsiteX24" fmla="*/ 521063 w 870414"/>
                <a:gd name="connsiteY24" fmla="*/ 114068 h 672978"/>
                <a:gd name="connsiteX25" fmla="*/ 514020 w 870414"/>
                <a:gd name="connsiteY25" fmla="*/ 110687 h 672978"/>
                <a:gd name="connsiteX26" fmla="*/ 496975 w 870414"/>
                <a:gd name="connsiteY26" fmla="*/ 94911 h 672978"/>
                <a:gd name="connsiteX27" fmla="*/ 489228 w 870414"/>
                <a:gd name="connsiteY27" fmla="*/ 88994 h 672978"/>
                <a:gd name="connsiteX28" fmla="*/ 489228 w 870414"/>
                <a:gd name="connsiteY28" fmla="*/ 74908 h 672978"/>
                <a:gd name="connsiteX29" fmla="*/ 502469 w 870414"/>
                <a:gd name="connsiteY29" fmla="*/ 58005 h 672978"/>
                <a:gd name="connsiteX30" fmla="*/ 505568 w 870414"/>
                <a:gd name="connsiteY30" fmla="*/ 47440 h 672978"/>
                <a:gd name="connsiteX31" fmla="*/ 511203 w 870414"/>
                <a:gd name="connsiteY31" fmla="*/ 39411 h 672978"/>
                <a:gd name="connsiteX32" fmla="*/ 511203 w 870414"/>
                <a:gd name="connsiteY32" fmla="*/ 25324 h 672978"/>
                <a:gd name="connsiteX33" fmla="*/ 500779 w 870414"/>
                <a:gd name="connsiteY33" fmla="*/ 30536 h 672978"/>
                <a:gd name="connsiteX34" fmla="*/ 472606 w 870414"/>
                <a:gd name="connsiteY34" fmla="*/ 28282 h 672978"/>
                <a:gd name="connsiteX35" fmla="*/ 464577 w 870414"/>
                <a:gd name="connsiteY35" fmla="*/ 22648 h 672978"/>
                <a:gd name="connsiteX36" fmla="*/ 448659 w 870414"/>
                <a:gd name="connsiteY36" fmla="*/ 22648 h 672978"/>
                <a:gd name="connsiteX37" fmla="*/ 438236 w 870414"/>
                <a:gd name="connsiteY37" fmla="*/ 19408 h 672978"/>
                <a:gd name="connsiteX38" fmla="*/ 438236 w 870414"/>
                <a:gd name="connsiteY38" fmla="*/ 11379 h 672978"/>
                <a:gd name="connsiteX39" fmla="*/ 433164 w 870414"/>
                <a:gd name="connsiteY39" fmla="*/ 8280 h 672978"/>
                <a:gd name="connsiteX40" fmla="*/ 427248 w 870414"/>
                <a:gd name="connsiteY40" fmla="*/ 532 h 672978"/>
                <a:gd name="connsiteX41" fmla="*/ 411049 w 870414"/>
                <a:gd name="connsiteY41" fmla="*/ 4054 h 672978"/>
                <a:gd name="connsiteX42" fmla="*/ 410063 w 870414"/>
                <a:gd name="connsiteY42" fmla="*/ 8280 h 672978"/>
                <a:gd name="connsiteX43" fmla="*/ 405696 w 870414"/>
                <a:gd name="connsiteY43" fmla="*/ 12224 h 672978"/>
                <a:gd name="connsiteX44" fmla="*/ 402456 w 870414"/>
                <a:gd name="connsiteY44" fmla="*/ 28141 h 672978"/>
                <a:gd name="connsiteX45" fmla="*/ 394709 w 870414"/>
                <a:gd name="connsiteY45" fmla="*/ 34199 h 672978"/>
                <a:gd name="connsiteX46" fmla="*/ 383721 w 870414"/>
                <a:gd name="connsiteY46" fmla="*/ 39552 h 672978"/>
                <a:gd name="connsiteX47" fmla="*/ 378509 w 870414"/>
                <a:gd name="connsiteY47" fmla="*/ 50680 h 672978"/>
                <a:gd name="connsiteX48" fmla="*/ 374988 w 870414"/>
                <a:gd name="connsiteY48" fmla="*/ 55469 h 672978"/>
                <a:gd name="connsiteX49" fmla="*/ 371607 w 870414"/>
                <a:gd name="connsiteY49" fmla="*/ 63076 h 672978"/>
                <a:gd name="connsiteX50" fmla="*/ 358507 w 870414"/>
                <a:gd name="connsiteY50" fmla="*/ 69133 h 672978"/>
                <a:gd name="connsiteX51" fmla="*/ 356253 w 870414"/>
                <a:gd name="connsiteY51" fmla="*/ 85050 h 672978"/>
                <a:gd name="connsiteX52" fmla="*/ 360761 w 870414"/>
                <a:gd name="connsiteY52" fmla="*/ 86177 h 672978"/>
                <a:gd name="connsiteX53" fmla="*/ 363437 w 870414"/>
                <a:gd name="connsiteY53" fmla="*/ 91671 h 672978"/>
                <a:gd name="connsiteX54" fmla="*/ 363437 w 870414"/>
                <a:gd name="connsiteY54" fmla="*/ 101954 h 672978"/>
                <a:gd name="connsiteX55" fmla="*/ 355267 w 870414"/>
                <a:gd name="connsiteY55" fmla="*/ 112941 h 672978"/>
                <a:gd name="connsiteX56" fmla="*/ 341181 w 870414"/>
                <a:gd name="connsiteY56" fmla="*/ 108152 h 672978"/>
                <a:gd name="connsiteX57" fmla="*/ 330334 w 870414"/>
                <a:gd name="connsiteY57" fmla="*/ 99841 h 672978"/>
                <a:gd name="connsiteX58" fmla="*/ 325827 w 870414"/>
                <a:gd name="connsiteY58" fmla="*/ 98855 h 672978"/>
                <a:gd name="connsiteX59" fmla="*/ 314980 w 870414"/>
                <a:gd name="connsiteY59" fmla="*/ 74063 h 672978"/>
                <a:gd name="connsiteX60" fmla="*/ 313994 w 870414"/>
                <a:gd name="connsiteY60" fmla="*/ 69555 h 672978"/>
                <a:gd name="connsiteX61" fmla="*/ 273848 w 870414"/>
                <a:gd name="connsiteY61" fmla="*/ 97024 h 672978"/>
                <a:gd name="connsiteX62" fmla="*/ 273848 w 870414"/>
                <a:gd name="connsiteY62" fmla="*/ 99277 h 672978"/>
                <a:gd name="connsiteX63" fmla="*/ 259762 w 870414"/>
                <a:gd name="connsiteY63" fmla="*/ 104771 h 672978"/>
                <a:gd name="connsiteX64" fmla="*/ 254268 w 870414"/>
                <a:gd name="connsiteY64" fmla="*/ 121252 h 672978"/>
                <a:gd name="connsiteX65" fmla="*/ 248352 w 870414"/>
                <a:gd name="connsiteY65" fmla="*/ 137029 h 672978"/>
                <a:gd name="connsiteX66" fmla="*/ 226941 w 870414"/>
                <a:gd name="connsiteY66" fmla="*/ 140409 h 672978"/>
                <a:gd name="connsiteX67" fmla="*/ 209896 w 870414"/>
                <a:gd name="connsiteY67" fmla="*/ 145199 h 672978"/>
                <a:gd name="connsiteX68" fmla="*/ 202290 w 870414"/>
                <a:gd name="connsiteY68" fmla="*/ 151397 h 672978"/>
                <a:gd name="connsiteX69" fmla="*/ 197500 w 870414"/>
                <a:gd name="connsiteY69" fmla="*/ 157454 h 672978"/>
                <a:gd name="connsiteX70" fmla="*/ 189330 w 870414"/>
                <a:gd name="connsiteY70" fmla="*/ 193092 h 672978"/>
                <a:gd name="connsiteX71" fmla="*/ 175244 w 870414"/>
                <a:gd name="connsiteY71" fmla="*/ 197882 h 672978"/>
                <a:gd name="connsiteX72" fmla="*/ 167214 w 870414"/>
                <a:gd name="connsiteY72" fmla="*/ 202812 h 672978"/>
                <a:gd name="connsiteX73" fmla="*/ 156791 w 870414"/>
                <a:gd name="connsiteY73" fmla="*/ 203939 h 672978"/>
                <a:gd name="connsiteX74" fmla="*/ 120589 w 870414"/>
                <a:gd name="connsiteY74" fmla="*/ 217180 h 672978"/>
                <a:gd name="connsiteX75" fmla="*/ 100586 w 870414"/>
                <a:gd name="connsiteY75" fmla="*/ 219011 h 672978"/>
                <a:gd name="connsiteX76" fmla="*/ 91148 w 870414"/>
                <a:gd name="connsiteY76" fmla="*/ 233098 h 672978"/>
                <a:gd name="connsiteX77" fmla="*/ 85655 w 870414"/>
                <a:gd name="connsiteY77" fmla="*/ 239296 h 672978"/>
                <a:gd name="connsiteX78" fmla="*/ 76639 w 870414"/>
                <a:gd name="connsiteY78" fmla="*/ 241127 h 672978"/>
                <a:gd name="connsiteX79" fmla="*/ 60863 w 870414"/>
                <a:gd name="connsiteY79" fmla="*/ 247325 h 672978"/>
                <a:gd name="connsiteX80" fmla="*/ 59877 w 870414"/>
                <a:gd name="connsiteY80" fmla="*/ 251832 h 672978"/>
                <a:gd name="connsiteX81" fmla="*/ 27901 w 870414"/>
                <a:gd name="connsiteY81" fmla="*/ 252678 h 672978"/>
                <a:gd name="connsiteX82" fmla="*/ 26915 w 870414"/>
                <a:gd name="connsiteY82" fmla="*/ 257185 h 672978"/>
                <a:gd name="connsiteX83" fmla="*/ 18463 w 870414"/>
                <a:gd name="connsiteY83" fmla="*/ 265214 h 672978"/>
                <a:gd name="connsiteX84" fmla="*/ 15927 w 870414"/>
                <a:gd name="connsiteY84" fmla="*/ 270849 h 672978"/>
                <a:gd name="connsiteX85" fmla="*/ 8743 w 870414"/>
                <a:gd name="connsiteY85" fmla="*/ 274652 h 672978"/>
                <a:gd name="connsiteX86" fmla="*/ 8743 w 870414"/>
                <a:gd name="connsiteY86" fmla="*/ 282541 h 672978"/>
                <a:gd name="connsiteX87" fmla="*/ 5785 w 870414"/>
                <a:gd name="connsiteY87" fmla="*/ 290570 h 672978"/>
                <a:gd name="connsiteX88" fmla="*/ 5785 w 870414"/>
                <a:gd name="connsiteY88" fmla="*/ 309727 h 672978"/>
                <a:gd name="connsiteX89" fmla="*/ 3109 w 870414"/>
                <a:gd name="connsiteY89" fmla="*/ 326208 h 672978"/>
                <a:gd name="connsiteX90" fmla="*/ 151 w 870414"/>
                <a:gd name="connsiteY90" fmla="*/ 331561 h 672978"/>
                <a:gd name="connsiteX91" fmla="*/ 5926 w 870414"/>
                <a:gd name="connsiteY91" fmla="*/ 337055 h 672978"/>
                <a:gd name="connsiteX92" fmla="*/ 14800 w 870414"/>
                <a:gd name="connsiteY92" fmla="*/ 348042 h 672978"/>
                <a:gd name="connsiteX93" fmla="*/ 16631 w 870414"/>
                <a:gd name="connsiteY93" fmla="*/ 356494 h 672978"/>
                <a:gd name="connsiteX94" fmla="*/ 20012 w 870414"/>
                <a:gd name="connsiteY94" fmla="*/ 364101 h 672978"/>
                <a:gd name="connsiteX95" fmla="*/ 27337 w 870414"/>
                <a:gd name="connsiteY95" fmla="*/ 364946 h 672978"/>
                <a:gd name="connsiteX96" fmla="*/ 28182 w 870414"/>
                <a:gd name="connsiteY96" fmla="*/ 372271 h 672978"/>
                <a:gd name="connsiteX97" fmla="*/ 32690 w 870414"/>
                <a:gd name="connsiteY97" fmla="*/ 376074 h 672978"/>
                <a:gd name="connsiteX98" fmla="*/ 32690 w 870414"/>
                <a:gd name="connsiteY98" fmla="*/ 394809 h 672978"/>
                <a:gd name="connsiteX99" fmla="*/ 35789 w 870414"/>
                <a:gd name="connsiteY99" fmla="*/ 400021 h 672978"/>
                <a:gd name="connsiteX100" fmla="*/ 35789 w 870414"/>
                <a:gd name="connsiteY100" fmla="*/ 408332 h 672978"/>
                <a:gd name="connsiteX101" fmla="*/ 39029 w 870414"/>
                <a:gd name="connsiteY101" fmla="*/ 424390 h 672978"/>
                <a:gd name="connsiteX102" fmla="*/ 43536 w 870414"/>
                <a:gd name="connsiteY102" fmla="*/ 425235 h 672978"/>
                <a:gd name="connsiteX103" fmla="*/ 41142 w 870414"/>
                <a:gd name="connsiteY103" fmla="*/ 441153 h 672978"/>
                <a:gd name="connsiteX104" fmla="*/ 38466 w 870414"/>
                <a:gd name="connsiteY104" fmla="*/ 457634 h 672978"/>
                <a:gd name="connsiteX105" fmla="*/ 40578 w 870414"/>
                <a:gd name="connsiteY105" fmla="*/ 474819 h 672978"/>
                <a:gd name="connsiteX106" fmla="*/ 51566 w 870414"/>
                <a:gd name="connsiteY106" fmla="*/ 482989 h 672978"/>
                <a:gd name="connsiteX107" fmla="*/ 30718 w 870414"/>
                <a:gd name="connsiteY107" fmla="*/ 529333 h 672978"/>
                <a:gd name="connsiteX108" fmla="*/ 27478 w 870414"/>
                <a:gd name="connsiteY108" fmla="*/ 545392 h 672978"/>
                <a:gd name="connsiteX109" fmla="*/ 41565 w 870414"/>
                <a:gd name="connsiteY109" fmla="*/ 553562 h 672978"/>
                <a:gd name="connsiteX110" fmla="*/ 60722 w 870414"/>
                <a:gd name="connsiteY110" fmla="*/ 567648 h 672978"/>
                <a:gd name="connsiteX111" fmla="*/ 74808 w 870414"/>
                <a:gd name="connsiteY111" fmla="*/ 567648 h 672978"/>
                <a:gd name="connsiteX112" fmla="*/ 85373 w 870414"/>
                <a:gd name="connsiteY112" fmla="*/ 562014 h 672978"/>
                <a:gd name="connsiteX113" fmla="*/ 113545 w 870414"/>
                <a:gd name="connsiteY113" fmla="*/ 559337 h 672978"/>
                <a:gd name="connsiteX114" fmla="*/ 143268 w 870414"/>
                <a:gd name="connsiteY114" fmla="*/ 550604 h 672978"/>
                <a:gd name="connsiteX115" fmla="*/ 144254 w 870414"/>
                <a:gd name="connsiteY115" fmla="*/ 546096 h 672978"/>
                <a:gd name="connsiteX116" fmla="*/ 171159 w 870414"/>
                <a:gd name="connsiteY116" fmla="*/ 546096 h 672978"/>
                <a:gd name="connsiteX117" fmla="*/ 197922 w 870414"/>
                <a:gd name="connsiteY117" fmla="*/ 546096 h 672978"/>
                <a:gd name="connsiteX118" fmla="*/ 212854 w 870414"/>
                <a:gd name="connsiteY118" fmla="*/ 525248 h 672978"/>
                <a:gd name="connsiteX119" fmla="*/ 217080 w 870414"/>
                <a:gd name="connsiteY119" fmla="*/ 524121 h 672978"/>
                <a:gd name="connsiteX120" fmla="*/ 221024 w 870414"/>
                <a:gd name="connsiteY120" fmla="*/ 519755 h 672978"/>
                <a:gd name="connsiteX121" fmla="*/ 225814 w 870414"/>
                <a:gd name="connsiteY121" fmla="*/ 518628 h 672978"/>
                <a:gd name="connsiteX122" fmla="*/ 234124 w 870414"/>
                <a:gd name="connsiteY122" fmla="*/ 513557 h 672978"/>
                <a:gd name="connsiteX123" fmla="*/ 248211 w 870414"/>
                <a:gd name="connsiteY123" fmla="*/ 511162 h 672978"/>
                <a:gd name="connsiteX124" fmla="*/ 254127 w 870414"/>
                <a:gd name="connsiteY124" fmla="*/ 500738 h 672978"/>
                <a:gd name="connsiteX125" fmla="*/ 272862 w 870414"/>
                <a:gd name="connsiteY125" fmla="*/ 488905 h 672978"/>
                <a:gd name="connsiteX126" fmla="*/ 283709 w 870414"/>
                <a:gd name="connsiteY126" fmla="*/ 491864 h 672978"/>
                <a:gd name="connsiteX127" fmla="*/ 294555 w 870414"/>
                <a:gd name="connsiteY127" fmla="*/ 494681 h 672978"/>
                <a:gd name="connsiteX128" fmla="*/ 308641 w 870414"/>
                <a:gd name="connsiteY128" fmla="*/ 494681 h 672978"/>
                <a:gd name="connsiteX129" fmla="*/ 321882 w 870414"/>
                <a:gd name="connsiteY129" fmla="*/ 491441 h 672978"/>
                <a:gd name="connsiteX130" fmla="*/ 335969 w 870414"/>
                <a:gd name="connsiteY130" fmla="*/ 475382 h 672978"/>
                <a:gd name="connsiteX131" fmla="*/ 366113 w 870414"/>
                <a:gd name="connsiteY131" fmla="*/ 475382 h 672978"/>
                <a:gd name="connsiteX132" fmla="*/ 392878 w 870414"/>
                <a:gd name="connsiteY132" fmla="*/ 472002 h 672978"/>
                <a:gd name="connsiteX133" fmla="*/ 399216 w 870414"/>
                <a:gd name="connsiteY133" fmla="*/ 469607 h 672978"/>
                <a:gd name="connsiteX134" fmla="*/ 402315 w 870414"/>
                <a:gd name="connsiteY134" fmla="*/ 474678 h 672978"/>
                <a:gd name="connsiteX135" fmla="*/ 407387 w 870414"/>
                <a:gd name="connsiteY135" fmla="*/ 480735 h 672978"/>
                <a:gd name="connsiteX136" fmla="*/ 409217 w 870414"/>
                <a:gd name="connsiteY136" fmla="*/ 489187 h 672978"/>
                <a:gd name="connsiteX137" fmla="*/ 420909 w 870414"/>
                <a:gd name="connsiteY137" fmla="*/ 491864 h 672978"/>
                <a:gd name="connsiteX138" fmla="*/ 432460 w 870414"/>
                <a:gd name="connsiteY138" fmla="*/ 496653 h 672978"/>
                <a:gd name="connsiteX139" fmla="*/ 451195 w 870414"/>
                <a:gd name="connsiteY139" fmla="*/ 510739 h 672978"/>
                <a:gd name="connsiteX140" fmla="*/ 451195 w 870414"/>
                <a:gd name="connsiteY140" fmla="*/ 541025 h 672978"/>
                <a:gd name="connsiteX141" fmla="*/ 451195 w 870414"/>
                <a:gd name="connsiteY141" fmla="*/ 549336 h 672978"/>
                <a:gd name="connsiteX142" fmla="*/ 454153 w 870414"/>
                <a:gd name="connsiteY142" fmla="*/ 554548 h 672978"/>
                <a:gd name="connsiteX143" fmla="*/ 454153 w 870414"/>
                <a:gd name="connsiteY143" fmla="*/ 570888 h 672978"/>
                <a:gd name="connsiteX144" fmla="*/ 457111 w 870414"/>
                <a:gd name="connsiteY144" fmla="*/ 568493 h 672978"/>
                <a:gd name="connsiteX145" fmla="*/ 461901 w 870414"/>
                <a:gd name="connsiteY145" fmla="*/ 562859 h 672978"/>
                <a:gd name="connsiteX146" fmla="*/ 464154 w 870414"/>
                <a:gd name="connsiteY146" fmla="*/ 562859 h 672978"/>
                <a:gd name="connsiteX147" fmla="*/ 464154 w 870414"/>
                <a:gd name="connsiteY147" fmla="*/ 557788 h 672978"/>
                <a:gd name="connsiteX148" fmla="*/ 466267 w 870414"/>
                <a:gd name="connsiteY148" fmla="*/ 551731 h 672978"/>
                <a:gd name="connsiteX149" fmla="*/ 472324 w 870414"/>
                <a:gd name="connsiteY149" fmla="*/ 541307 h 672978"/>
                <a:gd name="connsiteX150" fmla="*/ 477818 w 870414"/>
                <a:gd name="connsiteY150" fmla="*/ 538630 h 672978"/>
                <a:gd name="connsiteX151" fmla="*/ 485707 w 870414"/>
                <a:gd name="connsiteY151" fmla="*/ 538630 h 672978"/>
                <a:gd name="connsiteX152" fmla="*/ 488101 w 870414"/>
                <a:gd name="connsiteY152" fmla="*/ 530178 h 672978"/>
                <a:gd name="connsiteX153" fmla="*/ 493735 w 870414"/>
                <a:gd name="connsiteY153" fmla="*/ 524826 h 672978"/>
                <a:gd name="connsiteX154" fmla="*/ 496271 w 870414"/>
                <a:gd name="connsiteY154" fmla="*/ 516374 h 672978"/>
                <a:gd name="connsiteX155" fmla="*/ 502469 w 870414"/>
                <a:gd name="connsiteY155" fmla="*/ 508908 h 672978"/>
                <a:gd name="connsiteX156" fmla="*/ 510780 w 870414"/>
                <a:gd name="connsiteY156" fmla="*/ 506232 h 672978"/>
                <a:gd name="connsiteX157" fmla="*/ 522472 w 870414"/>
                <a:gd name="connsiteY157" fmla="*/ 508204 h 672978"/>
                <a:gd name="connsiteX158" fmla="*/ 524021 w 870414"/>
                <a:gd name="connsiteY158" fmla="*/ 530460 h 672978"/>
                <a:gd name="connsiteX159" fmla="*/ 519514 w 870414"/>
                <a:gd name="connsiteY159" fmla="*/ 531446 h 672978"/>
                <a:gd name="connsiteX160" fmla="*/ 510217 w 870414"/>
                <a:gd name="connsiteY160" fmla="*/ 546800 h 672978"/>
                <a:gd name="connsiteX161" fmla="*/ 505991 w 870414"/>
                <a:gd name="connsiteY161" fmla="*/ 548632 h 672978"/>
                <a:gd name="connsiteX162" fmla="*/ 500497 w 870414"/>
                <a:gd name="connsiteY162" fmla="*/ 553421 h 672978"/>
                <a:gd name="connsiteX163" fmla="*/ 494158 w 870414"/>
                <a:gd name="connsiteY163" fmla="*/ 563845 h 672978"/>
                <a:gd name="connsiteX164" fmla="*/ 502610 w 870414"/>
                <a:gd name="connsiteY164" fmla="*/ 569198 h 672978"/>
                <a:gd name="connsiteX165" fmla="*/ 516696 w 870414"/>
                <a:gd name="connsiteY165" fmla="*/ 569198 h 672978"/>
                <a:gd name="connsiteX166" fmla="*/ 529937 w 870414"/>
                <a:gd name="connsiteY166" fmla="*/ 569198 h 672978"/>
                <a:gd name="connsiteX167" fmla="*/ 533741 w 870414"/>
                <a:gd name="connsiteY167" fmla="*/ 581875 h 672978"/>
                <a:gd name="connsiteX168" fmla="*/ 537826 w 870414"/>
                <a:gd name="connsiteY168" fmla="*/ 591454 h 672978"/>
                <a:gd name="connsiteX169" fmla="*/ 546278 w 870414"/>
                <a:gd name="connsiteY169" fmla="*/ 596666 h 672978"/>
                <a:gd name="connsiteX170" fmla="*/ 547405 w 870414"/>
                <a:gd name="connsiteY170" fmla="*/ 609203 h 672978"/>
                <a:gd name="connsiteX171" fmla="*/ 549658 w 870414"/>
                <a:gd name="connsiteY171" fmla="*/ 612443 h 672978"/>
                <a:gd name="connsiteX172" fmla="*/ 549658 w 870414"/>
                <a:gd name="connsiteY172" fmla="*/ 620754 h 672978"/>
                <a:gd name="connsiteX173" fmla="*/ 549658 w 870414"/>
                <a:gd name="connsiteY173" fmla="*/ 626529 h 672978"/>
                <a:gd name="connsiteX174" fmla="*/ 554730 w 870414"/>
                <a:gd name="connsiteY174" fmla="*/ 629628 h 672978"/>
                <a:gd name="connsiteX175" fmla="*/ 560223 w 870414"/>
                <a:gd name="connsiteY175" fmla="*/ 637798 h 672978"/>
                <a:gd name="connsiteX176" fmla="*/ 564027 w 870414"/>
                <a:gd name="connsiteY176" fmla="*/ 647658 h 672978"/>
                <a:gd name="connsiteX177" fmla="*/ 569097 w 870414"/>
                <a:gd name="connsiteY177" fmla="*/ 647658 h 672978"/>
                <a:gd name="connsiteX178" fmla="*/ 574309 w 870414"/>
                <a:gd name="connsiteY178" fmla="*/ 650616 h 672978"/>
                <a:gd name="connsiteX179" fmla="*/ 580085 w 870414"/>
                <a:gd name="connsiteY179" fmla="*/ 650616 h 672978"/>
                <a:gd name="connsiteX180" fmla="*/ 585297 w 870414"/>
                <a:gd name="connsiteY180" fmla="*/ 653715 h 672978"/>
                <a:gd name="connsiteX181" fmla="*/ 598679 w 870414"/>
                <a:gd name="connsiteY181" fmla="*/ 653715 h 672978"/>
                <a:gd name="connsiteX182" fmla="*/ 599524 w 870414"/>
                <a:gd name="connsiteY182" fmla="*/ 658223 h 672978"/>
                <a:gd name="connsiteX183" fmla="*/ 607131 w 870414"/>
                <a:gd name="connsiteY183" fmla="*/ 660900 h 672978"/>
                <a:gd name="connsiteX184" fmla="*/ 599524 w 870414"/>
                <a:gd name="connsiteY184" fmla="*/ 661886 h 672978"/>
                <a:gd name="connsiteX185" fmla="*/ 599524 w 870414"/>
                <a:gd name="connsiteY185" fmla="*/ 664280 h 672978"/>
                <a:gd name="connsiteX186" fmla="*/ 618118 w 870414"/>
                <a:gd name="connsiteY186" fmla="*/ 670337 h 672978"/>
                <a:gd name="connsiteX187" fmla="*/ 624175 w 870414"/>
                <a:gd name="connsiteY187" fmla="*/ 672450 h 672978"/>
                <a:gd name="connsiteX188" fmla="*/ 634740 w 870414"/>
                <a:gd name="connsiteY188" fmla="*/ 672450 h 672978"/>
                <a:gd name="connsiteX189" fmla="*/ 664885 w 870414"/>
                <a:gd name="connsiteY189" fmla="*/ 656815 h 672978"/>
                <a:gd name="connsiteX190" fmla="*/ 665730 w 870414"/>
                <a:gd name="connsiteY190" fmla="*/ 664139 h 672978"/>
                <a:gd name="connsiteX191" fmla="*/ 681788 w 870414"/>
                <a:gd name="connsiteY191" fmla="*/ 670196 h 672978"/>
                <a:gd name="connsiteX192" fmla="*/ 689113 w 870414"/>
                <a:gd name="connsiteY192" fmla="*/ 666675 h 672978"/>
                <a:gd name="connsiteX193" fmla="*/ 698833 w 870414"/>
                <a:gd name="connsiteY193" fmla="*/ 662590 h 672978"/>
                <a:gd name="connsiteX194" fmla="*/ 706299 w 870414"/>
                <a:gd name="connsiteY194" fmla="*/ 659209 h 672978"/>
                <a:gd name="connsiteX195" fmla="*/ 713764 w 870414"/>
                <a:gd name="connsiteY195" fmla="*/ 652870 h 672978"/>
                <a:gd name="connsiteX196" fmla="*/ 720103 w 870414"/>
                <a:gd name="connsiteY196" fmla="*/ 648363 h 672978"/>
                <a:gd name="connsiteX197" fmla="*/ 728132 w 870414"/>
                <a:gd name="connsiteY197" fmla="*/ 639911 h 672978"/>
                <a:gd name="connsiteX198" fmla="*/ 738556 w 870414"/>
                <a:gd name="connsiteY198" fmla="*/ 639911 h 672978"/>
                <a:gd name="connsiteX199" fmla="*/ 741796 w 870414"/>
                <a:gd name="connsiteY199" fmla="*/ 637657 h 672978"/>
                <a:gd name="connsiteX200" fmla="*/ 750107 w 870414"/>
                <a:gd name="connsiteY200" fmla="*/ 637657 h 672978"/>
                <a:gd name="connsiteX201" fmla="*/ 766588 w 870414"/>
                <a:gd name="connsiteY201" fmla="*/ 629628 h 672978"/>
                <a:gd name="connsiteX202" fmla="*/ 769405 w 870414"/>
                <a:gd name="connsiteY202" fmla="*/ 604836 h 672978"/>
                <a:gd name="connsiteX203" fmla="*/ 769405 w 870414"/>
                <a:gd name="connsiteY203" fmla="*/ 593849 h 672978"/>
                <a:gd name="connsiteX204" fmla="*/ 772645 w 870414"/>
                <a:gd name="connsiteY204" fmla="*/ 580607 h 672978"/>
                <a:gd name="connsiteX205" fmla="*/ 788140 w 870414"/>
                <a:gd name="connsiteY205" fmla="*/ 576945 h 672978"/>
                <a:gd name="connsiteX206" fmla="*/ 791239 w 870414"/>
                <a:gd name="connsiteY206" fmla="*/ 571170 h 672978"/>
                <a:gd name="connsiteX207" fmla="*/ 796451 w 870414"/>
                <a:gd name="connsiteY207" fmla="*/ 568634 h 672978"/>
                <a:gd name="connsiteX208" fmla="*/ 796451 w 870414"/>
                <a:gd name="connsiteY208" fmla="*/ 563704 h 672978"/>
                <a:gd name="connsiteX209" fmla="*/ 799832 w 870414"/>
                <a:gd name="connsiteY209" fmla="*/ 545110 h 672978"/>
                <a:gd name="connsiteX210" fmla="*/ 806734 w 870414"/>
                <a:gd name="connsiteY210" fmla="*/ 530178 h 672978"/>
                <a:gd name="connsiteX211" fmla="*/ 808002 w 870414"/>
                <a:gd name="connsiteY211" fmla="*/ 520459 h 672978"/>
                <a:gd name="connsiteX212" fmla="*/ 810537 w 870414"/>
                <a:gd name="connsiteY212" fmla="*/ 512148 h 672978"/>
                <a:gd name="connsiteX213" fmla="*/ 815045 w 870414"/>
                <a:gd name="connsiteY213" fmla="*/ 511162 h 672978"/>
                <a:gd name="connsiteX214" fmla="*/ 832089 w 870414"/>
                <a:gd name="connsiteY214" fmla="*/ 495244 h 672978"/>
                <a:gd name="connsiteX215" fmla="*/ 842936 w 870414"/>
                <a:gd name="connsiteY215" fmla="*/ 489751 h 672978"/>
                <a:gd name="connsiteX216" fmla="*/ 853923 w 870414"/>
                <a:gd name="connsiteY216" fmla="*/ 481580 h 672978"/>
                <a:gd name="connsiteX217" fmla="*/ 851247 w 870414"/>
                <a:gd name="connsiteY217" fmla="*/ 454112 h 672978"/>
                <a:gd name="connsiteX218" fmla="*/ 851247 w 870414"/>
                <a:gd name="connsiteY218" fmla="*/ 426644 h 672978"/>
                <a:gd name="connsiteX219" fmla="*/ 860966 w 870414"/>
                <a:gd name="connsiteY219" fmla="*/ 415093 h 672978"/>
                <a:gd name="connsiteX220" fmla="*/ 866460 w 870414"/>
                <a:gd name="connsiteY220" fmla="*/ 404247 h 672978"/>
                <a:gd name="connsiteX221" fmla="*/ 869841 w 870414"/>
                <a:gd name="connsiteY221" fmla="*/ 371989 h 672978"/>
                <a:gd name="connsiteX222" fmla="*/ 861671 w 870414"/>
                <a:gd name="connsiteY222" fmla="*/ 344661 h 672978"/>
                <a:gd name="connsiteX223" fmla="*/ 848570 w 870414"/>
                <a:gd name="connsiteY223" fmla="*/ 319306 h 672978"/>
                <a:gd name="connsiteX224" fmla="*/ 844485 w 870414"/>
                <a:gd name="connsiteY224" fmla="*/ 304093 h 672978"/>
                <a:gd name="connsiteX225" fmla="*/ 842513 w 870414"/>
                <a:gd name="connsiteY225" fmla="*/ 290006 h 672978"/>
                <a:gd name="connsiteX226" fmla="*/ 842513 w 870414"/>
                <a:gd name="connsiteY226" fmla="*/ 281695 h 672978"/>
                <a:gd name="connsiteX227" fmla="*/ 840259 w 870414"/>
                <a:gd name="connsiteY227" fmla="*/ 275638 h 672978"/>
                <a:gd name="connsiteX228" fmla="*/ 839274 w 870414"/>
                <a:gd name="connsiteY228" fmla="*/ 267891 h 672978"/>
                <a:gd name="connsiteX229" fmla="*/ 832230 w 870414"/>
                <a:gd name="connsiteY229" fmla="*/ 261834 h 672978"/>
                <a:gd name="connsiteX230" fmla="*/ 822651 w 870414"/>
                <a:gd name="connsiteY230" fmla="*/ 254931 h 672978"/>
                <a:gd name="connsiteX231" fmla="*/ 814904 w 870414"/>
                <a:gd name="connsiteY231" fmla="*/ 254931 h 672978"/>
                <a:gd name="connsiteX232" fmla="*/ 810396 w 870414"/>
                <a:gd name="connsiteY232" fmla="*/ 251269 h 672978"/>
                <a:gd name="connsiteX233" fmla="*/ 798705 w 870414"/>
                <a:gd name="connsiteY233" fmla="*/ 244367 h 672978"/>
                <a:gd name="connsiteX234" fmla="*/ 793070 w 870414"/>
                <a:gd name="connsiteY234" fmla="*/ 241127 h 672978"/>
                <a:gd name="connsiteX235" fmla="*/ 787718 w 870414"/>
                <a:gd name="connsiteY235" fmla="*/ 235070 h 672978"/>
                <a:gd name="connsiteX236" fmla="*/ 773631 w 870414"/>
                <a:gd name="connsiteY236" fmla="*/ 213659 h 672978"/>
                <a:gd name="connsiteX237" fmla="*/ 771518 w 870414"/>
                <a:gd name="connsiteY237" fmla="*/ 207601 h 672978"/>
                <a:gd name="connsiteX238" fmla="*/ 771518 w 870414"/>
                <a:gd name="connsiteY238" fmla="*/ 199854 h 672978"/>
                <a:gd name="connsiteX239" fmla="*/ 763207 w 870414"/>
                <a:gd name="connsiteY239" fmla="*/ 189008 h 672978"/>
                <a:gd name="connsiteX240" fmla="*/ 750107 w 870414"/>
                <a:gd name="connsiteY240" fmla="*/ 185627 h 672978"/>
                <a:gd name="connsiteX241" fmla="*/ 738697 w 870414"/>
                <a:gd name="connsiteY241" fmla="*/ 180274 h 672978"/>
                <a:gd name="connsiteX242" fmla="*/ 717145 w 870414"/>
                <a:gd name="connsiteY242" fmla="*/ 161116 h 672978"/>
                <a:gd name="connsiteX243" fmla="*/ 705735 w 870414"/>
                <a:gd name="connsiteY243" fmla="*/ 87586 h 672978"/>
                <a:gd name="connsiteX244" fmla="*/ 693903 w 870414"/>
                <a:gd name="connsiteY244" fmla="*/ 77444 h 672978"/>
                <a:gd name="connsiteX245" fmla="*/ 686577 w 870414"/>
                <a:gd name="connsiteY245" fmla="*/ 74063 h 672978"/>
                <a:gd name="connsiteX246" fmla="*/ 677562 w 870414"/>
                <a:gd name="connsiteY246" fmla="*/ 68569 h 672978"/>
                <a:gd name="connsiteX247" fmla="*/ 668265 w 870414"/>
                <a:gd name="connsiteY247" fmla="*/ 50680 h 672978"/>
                <a:gd name="connsiteX248" fmla="*/ 664744 w 870414"/>
                <a:gd name="connsiteY248" fmla="*/ 43214 h 672978"/>
                <a:gd name="connsiteX249" fmla="*/ 662208 w 870414"/>
                <a:gd name="connsiteY249" fmla="*/ 34762 h 672978"/>
                <a:gd name="connsiteX250" fmla="*/ 657278 w 870414"/>
                <a:gd name="connsiteY250" fmla="*/ 34762 h 67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0414" h="672978">
                  <a:moveTo>
                    <a:pt x="656855" y="33917"/>
                  </a:moveTo>
                  <a:cubicBezTo>
                    <a:pt x="656827" y="25099"/>
                    <a:pt x="653686" y="16563"/>
                    <a:pt x="647981" y="9829"/>
                  </a:cubicBezTo>
                  <a:cubicBezTo>
                    <a:pt x="644530" y="7646"/>
                    <a:pt x="640839" y="5857"/>
                    <a:pt x="636994" y="4476"/>
                  </a:cubicBezTo>
                  <a:cubicBezTo>
                    <a:pt x="632387" y="2504"/>
                    <a:pt x="627091" y="2983"/>
                    <a:pt x="622907" y="5744"/>
                  </a:cubicBezTo>
                  <a:cubicBezTo>
                    <a:pt x="617554" y="11097"/>
                    <a:pt x="620653" y="28282"/>
                    <a:pt x="623611" y="33917"/>
                  </a:cubicBezTo>
                  <a:cubicBezTo>
                    <a:pt x="626570" y="39552"/>
                    <a:pt x="626288" y="41946"/>
                    <a:pt x="628401" y="45749"/>
                  </a:cubicBezTo>
                  <a:cubicBezTo>
                    <a:pt x="631782" y="51947"/>
                    <a:pt x="631782" y="48848"/>
                    <a:pt x="628401" y="55187"/>
                  </a:cubicBezTo>
                  <a:cubicBezTo>
                    <a:pt x="626824" y="59202"/>
                    <a:pt x="625471" y="63287"/>
                    <a:pt x="624316" y="67442"/>
                  </a:cubicBezTo>
                  <a:cubicBezTo>
                    <a:pt x="622147" y="71471"/>
                    <a:pt x="620978" y="75965"/>
                    <a:pt x="620935" y="80543"/>
                  </a:cubicBezTo>
                  <a:cubicBezTo>
                    <a:pt x="620935" y="86036"/>
                    <a:pt x="620935" y="91530"/>
                    <a:pt x="620935" y="97024"/>
                  </a:cubicBezTo>
                  <a:cubicBezTo>
                    <a:pt x="621147" y="99742"/>
                    <a:pt x="621147" y="102475"/>
                    <a:pt x="620935" y="105194"/>
                  </a:cubicBezTo>
                  <a:cubicBezTo>
                    <a:pt x="620935" y="108152"/>
                    <a:pt x="619386" y="109138"/>
                    <a:pt x="618822" y="111251"/>
                  </a:cubicBezTo>
                  <a:cubicBezTo>
                    <a:pt x="618259" y="113364"/>
                    <a:pt x="617695" y="120548"/>
                    <a:pt x="614174" y="123788"/>
                  </a:cubicBezTo>
                  <a:cubicBezTo>
                    <a:pt x="610652" y="127028"/>
                    <a:pt x="609666" y="125478"/>
                    <a:pt x="607835" y="127732"/>
                  </a:cubicBezTo>
                  <a:cubicBezTo>
                    <a:pt x="606792" y="129521"/>
                    <a:pt x="605947" y="131408"/>
                    <a:pt x="605299" y="133366"/>
                  </a:cubicBezTo>
                  <a:cubicBezTo>
                    <a:pt x="600412" y="140396"/>
                    <a:pt x="597186" y="148439"/>
                    <a:pt x="595861" y="156890"/>
                  </a:cubicBezTo>
                  <a:cubicBezTo>
                    <a:pt x="589819" y="158158"/>
                    <a:pt x="583593" y="158158"/>
                    <a:pt x="577549" y="156890"/>
                  </a:cubicBezTo>
                  <a:cubicBezTo>
                    <a:pt x="577549" y="151960"/>
                    <a:pt x="576845" y="148580"/>
                    <a:pt x="572337" y="145481"/>
                  </a:cubicBezTo>
                  <a:cubicBezTo>
                    <a:pt x="570929" y="144635"/>
                    <a:pt x="566844" y="143931"/>
                    <a:pt x="565998" y="143086"/>
                  </a:cubicBezTo>
                  <a:cubicBezTo>
                    <a:pt x="565153" y="142241"/>
                    <a:pt x="564027" y="138719"/>
                    <a:pt x="562759" y="135198"/>
                  </a:cubicBezTo>
                  <a:cubicBezTo>
                    <a:pt x="560364" y="128295"/>
                    <a:pt x="556138" y="129704"/>
                    <a:pt x="549799" y="129845"/>
                  </a:cubicBezTo>
                  <a:cubicBezTo>
                    <a:pt x="544362" y="129197"/>
                    <a:pt x="538995" y="128112"/>
                    <a:pt x="533741" y="126605"/>
                  </a:cubicBezTo>
                  <a:lnTo>
                    <a:pt x="532896" y="122097"/>
                  </a:lnTo>
                  <a:cubicBezTo>
                    <a:pt x="528106" y="122097"/>
                    <a:pt x="526416" y="122097"/>
                    <a:pt x="523035" y="118294"/>
                  </a:cubicBezTo>
                  <a:cubicBezTo>
                    <a:pt x="522908" y="116688"/>
                    <a:pt x="522218" y="115195"/>
                    <a:pt x="521063" y="114068"/>
                  </a:cubicBezTo>
                  <a:cubicBezTo>
                    <a:pt x="519232" y="112237"/>
                    <a:pt x="516133" y="111955"/>
                    <a:pt x="514020" y="110687"/>
                  </a:cubicBezTo>
                  <a:cubicBezTo>
                    <a:pt x="508075" y="105729"/>
                    <a:pt x="502385" y="100461"/>
                    <a:pt x="496975" y="94911"/>
                  </a:cubicBezTo>
                  <a:cubicBezTo>
                    <a:pt x="494440" y="93079"/>
                    <a:pt x="490355" y="91389"/>
                    <a:pt x="489228" y="88994"/>
                  </a:cubicBezTo>
                  <a:cubicBezTo>
                    <a:pt x="488580" y="84318"/>
                    <a:pt x="488580" y="79585"/>
                    <a:pt x="489228" y="74908"/>
                  </a:cubicBezTo>
                  <a:cubicBezTo>
                    <a:pt x="489228" y="64203"/>
                    <a:pt x="491623" y="59554"/>
                    <a:pt x="502469" y="58005"/>
                  </a:cubicBezTo>
                  <a:cubicBezTo>
                    <a:pt x="503032" y="54356"/>
                    <a:pt x="504075" y="50806"/>
                    <a:pt x="505568" y="47440"/>
                  </a:cubicBezTo>
                  <a:cubicBezTo>
                    <a:pt x="507118" y="44482"/>
                    <a:pt x="510217" y="42650"/>
                    <a:pt x="511203" y="39411"/>
                  </a:cubicBezTo>
                  <a:cubicBezTo>
                    <a:pt x="512315" y="34776"/>
                    <a:pt x="512315" y="29959"/>
                    <a:pt x="511203" y="25324"/>
                  </a:cubicBezTo>
                  <a:cubicBezTo>
                    <a:pt x="506977" y="22507"/>
                    <a:pt x="504300" y="29409"/>
                    <a:pt x="500779" y="30536"/>
                  </a:cubicBezTo>
                  <a:cubicBezTo>
                    <a:pt x="491355" y="32283"/>
                    <a:pt x="481636" y="31508"/>
                    <a:pt x="472606" y="28282"/>
                  </a:cubicBezTo>
                  <a:cubicBezTo>
                    <a:pt x="468944" y="26733"/>
                    <a:pt x="467676" y="24338"/>
                    <a:pt x="464577" y="22648"/>
                  </a:cubicBezTo>
                  <a:cubicBezTo>
                    <a:pt x="461478" y="20957"/>
                    <a:pt x="453308" y="22648"/>
                    <a:pt x="448659" y="22648"/>
                  </a:cubicBezTo>
                  <a:cubicBezTo>
                    <a:pt x="446547" y="22648"/>
                    <a:pt x="439503" y="21239"/>
                    <a:pt x="438236" y="19408"/>
                  </a:cubicBezTo>
                  <a:cubicBezTo>
                    <a:pt x="436968" y="17577"/>
                    <a:pt x="438940" y="13914"/>
                    <a:pt x="438236" y="11379"/>
                  </a:cubicBezTo>
                  <a:cubicBezTo>
                    <a:pt x="437531" y="8843"/>
                    <a:pt x="435418" y="10674"/>
                    <a:pt x="433164" y="8280"/>
                  </a:cubicBezTo>
                  <a:cubicBezTo>
                    <a:pt x="430911" y="5885"/>
                    <a:pt x="430347" y="1800"/>
                    <a:pt x="427248" y="532"/>
                  </a:cubicBezTo>
                  <a:cubicBezTo>
                    <a:pt x="421600" y="-834"/>
                    <a:pt x="415627" y="462"/>
                    <a:pt x="411049" y="4054"/>
                  </a:cubicBezTo>
                  <a:cubicBezTo>
                    <a:pt x="411049" y="5462"/>
                    <a:pt x="410345" y="6871"/>
                    <a:pt x="410063" y="8280"/>
                  </a:cubicBezTo>
                  <a:cubicBezTo>
                    <a:pt x="409781" y="9688"/>
                    <a:pt x="406823" y="10674"/>
                    <a:pt x="405696" y="12224"/>
                  </a:cubicBezTo>
                  <a:cubicBezTo>
                    <a:pt x="402315" y="17013"/>
                    <a:pt x="403865" y="23211"/>
                    <a:pt x="402456" y="28141"/>
                  </a:cubicBezTo>
                  <a:cubicBezTo>
                    <a:pt x="401048" y="33072"/>
                    <a:pt x="397949" y="31804"/>
                    <a:pt x="394709" y="34199"/>
                  </a:cubicBezTo>
                  <a:cubicBezTo>
                    <a:pt x="391779" y="37199"/>
                    <a:pt x="387891" y="39087"/>
                    <a:pt x="383721" y="39552"/>
                  </a:cubicBezTo>
                  <a:cubicBezTo>
                    <a:pt x="382862" y="43608"/>
                    <a:pt x="381073" y="47426"/>
                    <a:pt x="378509" y="50680"/>
                  </a:cubicBezTo>
                  <a:cubicBezTo>
                    <a:pt x="377523" y="52229"/>
                    <a:pt x="375974" y="53919"/>
                    <a:pt x="374988" y="55469"/>
                  </a:cubicBezTo>
                  <a:cubicBezTo>
                    <a:pt x="374030" y="58075"/>
                    <a:pt x="372903" y="60624"/>
                    <a:pt x="371607" y="63076"/>
                  </a:cubicBezTo>
                  <a:cubicBezTo>
                    <a:pt x="367381" y="68147"/>
                    <a:pt x="362169" y="65048"/>
                    <a:pt x="358507" y="69133"/>
                  </a:cubicBezTo>
                  <a:cubicBezTo>
                    <a:pt x="355380" y="73824"/>
                    <a:pt x="354549" y="79683"/>
                    <a:pt x="356253" y="85050"/>
                  </a:cubicBezTo>
                  <a:lnTo>
                    <a:pt x="360761" y="86177"/>
                  </a:lnTo>
                  <a:cubicBezTo>
                    <a:pt x="360761" y="88572"/>
                    <a:pt x="362874" y="89980"/>
                    <a:pt x="363437" y="91671"/>
                  </a:cubicBezTo>
                  <a:cubicBezTo>
                    <a:pt x="363930" y="95080"/>
                    <a:pt x="363930" y="98545"/>
                    <a:pt x="363437" y="101954"/>
                  </a:cubicBezTo>
                  <a:cubicBezTo>
                    <a:pt x="363437" y="110828"/>
                    <a:pt x="364846" y="112941"/>
                    <a:pt x="355267" y="112941"/>
                  </a:cubicBezTo>
                  <a:cubicBezTo>
                    <a:pt x="348365" y="112941"/>
                    <a:pt x="346675" y="109983"/>
                    <a:pt x="341181" y="108152"/>
                  </a:cubicBezTo>
                  <a:cubicBezTo>
                    <a:pt x="335687" y="106321"/>
                    <a:pt x="331038" y="107448"/>
                    <a:pt x="330334" y="99841"/>
                  </a:cubicBezTo>
                  <a:lnTo>
                    <a:pt x="325827" y="98855"/>
                  </a:lnTo>
                  <a:cubicBezTo>
                    <a:pt x="323432" y="90262"/>
                    <a:pt x="329067" y="75190"/>
                    <a:pt x="314980" y="74063"/>
                  </a:cubicBezTo>
                  <a:cubicBezTo>
                    <a:pt x="314571" y="72584"/>
                    <a:pt x="314234" y="71077"/>
                    <a:pt x="313994" y="69555"/>
                  </a:cubicBezTo>
                  <a:cubicBezTo>
                    <a:pt x="290892" y="63216"/>
                    <a:pt x="293991" y="95474"/>
                    <a:pt x="273848" y="97024"/>
                  </a:cubicBezTo>
                  <a:lnTo>
                    <a:pt x="273848" y="99277"/>
                  </a:lnTo>
                  <a:cubicBezTo>
                    <a:pt x="267932" y="100404"/>
                    <a:pt x="261452" y="100545"/>
                    <a:pt x="259762" y="104771"/>
                  </a:cubicBezTo>
                  <a:cubicBezTo>
                    <a:pt x="258071" y="108997"/>
                    <a:pt x="256099" y="115899"/>
                    <a:pt x="254268" y="121252"/>
                  </a:cubicBezTo>
                  <a:cubicBezTo>
                    <a:pt x="253338" y="126844"/>
                    <a:pt x="251324" y="132197"/>
                    <a:pt x="248352" y="137029"/>
                  </a:cubicBezTo>
                  <a:cubicBezTo>
                    <a:pt x="243421" y="142382"/>
                    <a:pt x="233420" y="140409"/>
                    <a:pt x="226941" y="140409"/>
                  </a:cubicBezTo>
                  <a:cubicBezTo>
                    <a:pt x="220869" y="139874"/>
                    <a:pt x="214812" y="141579"/>
                    <a:pt x="209896" y="145199"/>
                  </a:cubicBezTo>
                  <a:cubicBezTo>
                    <a:pt x="206966" y="146720"/>
                    <a:pt x="204374" y="148833"/>
                    <a:pt x="202290" y="151397"/>
                  </a:cubicBezTo>
                  <a:cubicBezTo>
                    <a:pt x="200740" y="153087"/>
                    <a:pt x="199331" y="155482"/>
                    <a:pt x="197500" y="157454"/>
                  </a:cubicBezTo>
                  <a:cubicBezTo>
                    <a:pt x="189048" y="166892"/>
                    <a:pt x="200881" y="185627"/>
                    <a:pt x="189330" y="193092"/>
                  </a:cubicBezTo>
                  <a:cubicBezTo>
                    <a:pt x="184963" y="195910"/>
                    <a:pt x="179329" y="195628"/>
                    <a:pt x="175244" y="197882"/>
                  </a:cubicBezTo>
                  <a:cubicBezTo>
                    <a:pt x="171159" y="200136"/>
                    <a:pt x="170313" y="201826"/>
                    <a:pt x="167214" y="202812"/>
                  </a:cubicBezTo>
                  <a:cubicBezTo>
                    <a:pt x="164115" y="203798"/>
                    <a:pt x="160312" y="202812"/>
                    <a:pt x="156791" y="203939"/>
                  </a:cubicBezTo>
                  <a:cubicBezTo>
                    <a:pt x="144113" y="207179"/>
                    <a:pt x="133689" y="214926"/>
                    <a:pt x="120589" y="217180"/>
                  </a:cubicBezTo>
                  <a:cubicBezTo>
                    <a:pt x="113545" y="218448"/>
                    <a:pt x="106502" y="215067"/>
                    <a:pt x="100586" y="219011"/>
                  </a:cubicBezTo>
                  <a:cubicBezTo>
                    <a:pt x="94670" y="222955"/>
                    <a:pt x="94388" y="229013"/>
                    <a:pt x="91148" y="233098"/>
                  </a:cubicBezTo>
                  <a:cubicBezTo>
                    <a:pt x="89697" y="235478"/>
                    <a:pt x="87838" y="237577"/>
                    <a:pt x="85655" y="239296"/>
                  </a:cubicBezTo>
                  <a:cubicBezTo>
                    <a:pt x="81992" y="241690"/>
                    <a:pt x="80725" y="240282"/>
                    <a:pt x="76639" y="241127"/>
                  </a:cubicBezTo>
                  <a:cubicBezTo>
                    <a:pt x="72554" y="241972"/>
                    <a:pt x="66356" y="246902"/>
                    <a:pt x="60863" y="247325"/>
                  </a:cubicBezTo>
                  <a:cubicBezTo>
                    <a:pt x="60454" y="248804"/>
                    <a:pt x="60116" y="250311"/>
                    <a:pt x="59877" y="251832"/>
                  </a:cubicBezTo>
                  <a:cubicBezTo>
                    <a:pt x="49875" y="254650"/>
                    <a:pt x="37902" y="249720"/>
                    <a:pt x="27901" y="252678"/>
                  </a:cubicBezTo>
                  <a:cubicBezTo>
                    <a:pt x="27661" y="254199"/>
                    <a:pt x="27323" y="255706"/>
                    <a:pt x="26915" y="257185"/>
                  </a:cubicBezTo>
                  <a:cubicBezTo>
                    <a:pt x="21139" y="257185"/>
                    <a:pt x="20576" y="260848"/>
                    <a:pt x="18463" y="265214"/>
                  </a:cubicBezTo>
                  <a:cubicBezTo>
                    <a:pt x="17730" y="267144"/>
                    <a:pt x="16885" y="269018"/>
                    <a:pt x="15927" y="270849"/>
                  </a:cubicBezTo>
                  <a:cubicBezTo>
                    <a:pt x="13955" y="272821"/>
                    <a:pt x="10715" y="271694"/>
                    <a:pt x="8743" y="274652"/>
                  </a:cubicBezTo>
                  <a:cubicBezTo>
                    <a:pt x="6771" y="277610"/>
                    <a:pt x="8743" y="279864"/>
                    <a:pt x="8743" y="282541"/>
                  </a:cubicBezTo>
                  <a:cubicBezTo>
                    <a:pt x="8743" y="285217"/>
                    <a:pt x="6208" y="286766"/>
                    <a:pt x="5785" y="290570"/>
                  </a:cubicBezTo>
                  <a:cubicBezTo>
                    <a:pt x="5363" y="296951"/>
                    <a:pt x="5363" y="303346"/>
                    <a:pt x="5785" y="309727"/>
                  </a:cubicBezTo>
                  <a:cubicBezTo>
                    <a:pt x="6081" y="315348"/>
                    <a:pt x="5165" y="320968"/>
                    <a:pt x="3109" y="326208"/>
                  </a:cubicBezTo>
                  <a:cubicBezTo>
                    <a:pt x="2405" y="328040"/>
                    <a:pt x="291" y="329589"/>
                    <a:pt x="151" y="331561"/>
                  </a:cubicBezTo>
                  <a:cubicBezTo>
                    <a:pt x="-694" y="338886"/>
                    <a:pt x="2123" y="334942"/>
                    <a:pt x="5926" y="337055"/>
                  </a:cubicBezTo>
                  <a:cubicBezTo>
                    <a:pt x="9898" y="339773"/>
                    <a:pt x="12983" y="343591"/>
                    <a:pt x="14800" y="348042"/>
                  </a:cubicBezTo>
                  <a:cubicBezTo>
                    <a:pt x="15744" y="350775"/>
                    <a:pt x="16364" y="353620"/>
                    <a:pt x="16631" y="356494"/>
                  </a:cubicBezTo>
                  <a:cubicBezTo>
                    <a:pt x="17477" y="359311"/>
                    <a:pt x="19871" y="360720"/>
                    <a:pt x="20012" y="364101"/>
                  </a:cubicBezTo>
                  <a:lnTo>
                    <a:pt x="27337" y="364946"/>
                  </a:lnTo>
                  <a:cubicBezTo>
                    <a:pt x="27196" y="367425"/>
                    <a:pt x="27478" y="369890"/>
                    <a:pt x="28182" y="372271"/>
                  </a:cubicBezTo>
                  <a:cubicBezTo>
                    <a:pt x="29168" y="373820"/>
                    <a:pt x="31704" y="374383"/>
                    <a:pt x="32690" y="376074"/>
                  </a:cubicBezTo>
                  <a:cubicBezTo>
                    <a:pt x="35507" y="381286"/>
                    <a:pt x="31704" y="389174"/>
                    <a:pt x="32690" y="394809"/>
                  </a:cubicBezTo>
                  <a:cubicBezTo>
                    <a:pt x="33394" y="397344"/>
                    <a:pt x="35226" y="397485"/>
                    <a:pt x="35789" y="400021"/>
                  </a:cubicBezTo>
                  <a:cubicBezTo>
                    <a:pt x="36071" y="402782"/>
                    <a:pt x="36071" y="405571"/>
                    <a:pt x="35789" y="408332"/>
                  </a:cubicBezTo>
                  <a:cubicBezTo>
                    <a:pt x="36451" y="413755"/>
                    <a:pt x="37536" y="419136"/>
                    <a:pt x="39029" y="424390"/>
                  </a:cubicBezTo>
                  <a:lnTo>
                    <a:pt x="43536" y="425235"/>
                  </a:lnTo>
                  <a:cubicBezTo>
                    <a:pt x="44917" y="430644"/>
                    <a:pt x="44058" y="436392"/>
                    <a:pt x="41142" y="441153"/>
                  </a:cubicBezTo>
                  <a:cubicBezTo>
                    <a:pt x="39155" y="446407"/>
                    <a:pt x="38254" y="452013"/>
                    <a:pt x="38466" y="457634"/>
                  </a:cubicBezTo>
                  <a:cubicBezTo>
                    <a:pt x="38466" y="463691"/>
                    <a:pt x="37198" y="470030"/>
                    <a:pt x="40578" y="474819"/>
                  </a:cubicBezTo>
                  <a:cubicBezTo>
                    <a:pt x="43959" y="479608"/>
                    <a:pt x="48185" y="480031"/>
                    <a:pt x="51566" y="482989"/>
                  </a:cubicBezTo>
                  <a:cubicBezTo>
                    <a:pt x="70582" y="499188"/>
                    <a:pt x="49030" y="526798"/>
                    <a:pt x="30718" y="529333"/>
                  </a:cubicBezTo>
                  <a:cubicBezTo>
                    <a:pt x="30718" y="535249"/>
                    <a:pt x="26633" y="538489"/>
                    <a:pt x="27478" y="545392"/>
                  </a:cubicBezTo>
                  <a:cubicBezTo>
                    <a:pt x="28323" y="552294"/>
                    <a:pt x="33254" y="553421"/>
                    <a:pt x="41565" y="553562"/>
                  </a:cubicBezTo>
                  <a:cubicBezTo>
                    <a:pt x="40860" y="558915"/>
                    <a:pt x="55651" y="566662"/>
                    <a:pt x="60722" y="567648"/>
                  </a:cubicBezTo>
                  <a:cubicBezTo>
                    <a:pt x="65384" y="568381"/>
                    <a:pt x="70146" y="568381"/>
                    <a:pt x="74808" y="567648"/>
                  </a:cubicBezTo>
                  <a:cubicBezTo>
                    <a:pt x="79457" y="566239"/>
                    <a:pt x="80161" y="562859"/>
                    <a:pt x="85373" y="562014"/>
                  </a:cubicBezTo>
                  <a:cubicBezTo>
                    <a:pt x="94811" y="561816"/>
                    <a:pt x="104235" y="560929"/>
                    <a:pt x="113545" y="559337"/>
                  </a:cubicBezTo>
                  <a:cubicBezTo>
                    <a:pt x="123180" y="555562"/>
                    <a:pt x="133126" y="552646"/>
                    <a:pt x="143268" y="550604"/>
                  </a:cubicBezTo>
                  <a:cubicBezTo>
                    <a:pt x="143507" y="549082"/>
                    <a:pt x="143845" y="547575"/>
                    <a:pt x="144254" y="546096"/>
                  </a:cubicBezTo>
                  <a:cubicBezTo>
                    <a:pt x="153184" y="544899"/>
                    <a:pt x="162228" y="544899"/>
                    <a:pt x="171159" y="546096"/>
                  </a:cubicBezTo>
                  <a:cubicBezTo>
                    <a:pt x="180005" y="547730"/>
                    <a:pt x="189076" y="547730"/>
                    <a:pt x="197922" y="546096"/>
                  </a:cubicBezTo>
                  <a:cubicBezTo>
                    <a:pt x="204825" y="542152"/>
                    <a:pt x="206656" y="530319"/>
                    <a:pt x="212854" y="525248"/>
                  </a:cubicBezTo>
                  <a:lnTo>
                    <a:pt x="217080" y="524121"/>
                  </a:lnTo>
                  <a:cubicBezTo>
                    <a:pt x="218629" y="522854"/>
                    <a:pt x="219475" y="520881"/>
                    <a:pt x="221024" y="519755"/>
                  </a:cubicBezTo>
                  <a:lnTo>
                    <a:pt x="225814" y="518628"/>
                  </a:lnTo>
                  <a:cubicBezTo>
                    <a:pt x="229054" y="516796"/>
                    <a:pt x="230321" y="514261"/>
                    <a:pt x="234124" y="513557"/>
                  </a:cubicBezTo>
                  <a:cubicBezTo>
                    <a:pt x="237928" y="512852"/>
                    <a:pt x="242999" y="515529"/>
                    <a:pt x="248211" y="511162"/>
                  </a:cubicBezTo>
                  <a:cubicBezTo>
                    <a:pt x="250873" y="508119"/>
                    <a:pt x="252887" y="504584"/>
                    <a:pt x="254127" y="500738"/>
                  </a:cubicBezTo>
                  <a:cubicBezTo>
                    <a:pt x="257085" y="495103"/>
                    <a:pt x="265678" y="486652"/>
                    <a:pt x="272862" y="488905"/>
                  </a:cubicBezTo>
                  <a:cubicBezTo>
                    <a:pt x="277229" y="490032"/>
                    <a:pt x="278356" y="492004"/>
                    <a:pt x="283709" y="491864"/>
                  </a:cubicBezTo>
                  <a:cubicBezTo>
                    <a:pt x="289061" y="491723"/>
                    <a:pt x="290188" y="493695"/>
                    <a:pt x="294555" y="494681"/>
                  </a:cubicBezTo>
                  <a:cubicBezTo>
                    <a:pt x="299232" y="495188"/>
                    <a:pt x="303965" y="495188"/>
                    <a:pt x="308641" y="494681"/>
                  </a:cubicBezTo>
                  <a:cubicBezTo>
                    <a:pt x="314135" y="494681"/>
                    <a:pt x="316811" y="491582"/>
                    <a:pt x="321882" y="491441"/>
                  </a:cubicBezTo>
                  <a:cubicBezTo>
                    <a:pt x="322277" y="483468"/>
                    <a:pt x="328108" y="476819"/>
                    <a:pt x="335969" y="475382"/>
                  </a:cubicBezTo>
                  <a:cubicBezTo>
                    <a:pt x="346012" y="474819"/>
                    <a:pt x="356070" y="474819"/>
                    <a:pt x="366113" y="475382"/>
                  </a:cubicBezTo>
                  <a:cubicBezTo>
                    <a:pt x="375157" y="475580"/>
                    <a:pt x="384172" y="474439"/>
                    <a:pt x="392878" y="472002"/>
                  </a:cubicBezTo>
                  <a:cubicBezTo>
                    <a:pt x="395272" y="472002"/>
                    <a:pt x="395413" y="468339"/>
                    <a:pt x="399216" y="469607"/>
                  </a:cubicBezTo>
                  <a:cubicBezTo>
                    <a:pt x="403020" y="470875"/>
                    <a:pt x="399216" y="472283"/>
                    <a:pt x="402315" y="474678"/>
                  </a:cubicBezTo>
                  <a:cubicBezTo>
                    <a:pt x="405414" y="477073"/>
                    <a:pt x="406119" y="476791"/>
                    <a:pt x="407387" y="480735"/>
                  </a:cubicBezTo>
                  <a:cubicBezTo>
                    <a:pt x="408654" y="484679"/>
                    <a:pt x="407387" y="486229"/>
                    <a:pt x="409217" y="489187"/>
                  </a:cubicBezTo>
                  <a:cubicBezTo>
                    <a:pt x="411049" y="492145"/>
                    <a:pt x="416120" y="491864"/>
                    <a:pt x="420909" y="491864"/>
                  </a:cubicBezTo>
                  <a:cubicBezTo>
                    <a:pt x="427812" y="491864"/>
                    <a:pt x="427671" y="492990"/>
                    <a:pt x="432460" y="496653"/>
                  </a:cubicBezTo>
                  <a:cubicBezTo>
                    <a:pt x="439503" y="501865"/>
                    <a:pt x="448941" y="500738"/>
                    <a:pt x="451195" y="510739"/>
                  </a:cubicBezTo>
                  <a:cubicBezTo>
                    <a:pt x="452181" y="520811"/>
                    <a:pt x="452181" y="530953"/>
                    <a:pt x="451195" y="541025"/>
                  </a:cubicBezTo>
                  <a:cubicBezTo>
                    <a:pt x="450913" y="543786"/>
                    <a:pt x="450913" y="546575"/>
                    <a:pt x="451195" y="549336"/>
                  </a:cubicBezTo>
                  <a:cubicBezTo>
                    <a:pt x="451195" y="551871"/>
                    <a:pt x="453590" y="552012"/>
                    <a:pt x="454153" y="554548"/>
                  </a:cubicBezTo>
                  <a:cubicBezTo>
                    <a:pt x="455421" y="559760"/>
                    <a:pt x="453026" y="565535"/>
                    <a:pt x="454153" y="570888"/>
                  </a:cubicBezTo>
                  <a:cubicBezTo>
                    <a:pt x="455844" y="570888"/>
                    <a:pt x="456829" y="570888"/>
                    <a:pt x="457111" y="568493"/>
                  </a:cubicBezTo>
                  <a:lnTo>
                    <a:pt x="461901" y="562859"/>
                  </a:lnTo>
                  <a:lnTo>
                    <a:pt x="464154" y="562859"/>
                  </a:lnTo>
                  <a:cubicBezTo>
                    <a:pt x="464859" y="561239"/>
                    <a:pt x="464859" y="559408"/>
                    <a:pt x="464154" y="557788"/>
                  </a:cubicBezTo>
                  <a:cubicBezTo>
                    <a:pt x="464859" y="556097"/>
                    <a:pt x="465422" y="553562"/>
                    <a:pt x="466267" y="551731"/>
                  </a:cubicBezTo>
                  <a:cubicBezTo>
                    <a:pt x="467634" y="547913"/>
                    <a:pt x="469690" y="544377"/>
                    <a:pt x="472324" y="541307"/>
                  </a:cubicBezTo>
                  <a:cubicBezTo>
                    <a:pt x="475282" y="538489"/>
                    <a:pt x="472324" y="539335"/>
                    <a:pt x="477818" y="538630"/>
                  </a:cubicBezTo>
                  <a:cubicBezTo>
                    <a:pt x="480438" y="538841"/>
                    <a:pt x="483086" y="538841"/>
                    <a:pt x="485707" y="538630"/>
                  </a:cubicBezTo>
                  <a:cubicBezTo>
                    <a:pt x="485650" y="535644"/>
                    <a:pt x="486495" y="532700"/>
                    <a:pt x="488101" y="530178"/>
                  </a:cubicBezTo>
                  <a:cubicBezTo>
                    <a:pt x="489510" y="528065"/>
                    <a:pt x="492609" y="526939"/>
                    <a:pt x="493735" y="524826"/>
                  </a:cubicBezTo>
                  <a:cubicBezTo>
                    <a:pt x="494863" y="522713"/>
                    <a:pt x="493735" y="519332"/>
                    <a:pt x="496271" y="516374"/>
                  </a:cubicBezTo>
                  <a:cubicBezTo>
                    <a:pt x="498159" y="513740"/>
                    <a:pt x="500230" y="511246"/>
                    <a:pt x="502469" y="508908"/>
                  </a:cubicBezTo>
                  <a:cubicBezTo>
                    <a:pt x="505568" y="505950"/>
                    <a:pt x="505427" y="506091"/>
                    <a:pt x="510780" y="506232"/>
                  </a:cubicBezTo>
                  <a:cubicBezTo>
                    <a:pt x="516133" y="506373"/>
                    <a:pt x="519373" y="504964"/>
                    <a:pt x="522472" y="508204"/>
                  </a:cubicBezTo>
                  <a:cubicBezTo>
                    <a:pt x="525571" y="511444"/>
                    <a:pt x="525430" y="525530"/>
                    <a:pt x="524021" y="530460"/>
                  </a:cubicBezTo>
                  <a:cubicBezTo>
                    <a:pt x="522486" y="530643"/>
                    <a:pt x="520979" y="530967"/>
                    <a:pt x="519514" y="531446"/>
                  </a:cubicBezTo>
                  <a:cubicBezTo>
                    <a:pt x="519514" y="538208"/>
                    <a:pt x="511203" y="539898"/>
                    <a:pt x="510217" y="546800"/>
                  </a:cubicBezTo>
                  <a:cubicBezTo>
                    <a:pt x="508625" y="546814"/>
                    <a:pt x="507090" y="547476"/>
                    <a:pt x="505991" y="548632"/>
                  </a:cubicBezTo>
                  <a:cubicBezTo>
                    <a:pt x="504019" y="550604"/>
                    <a:pt x="502469" y="551731"/>
                    <a:pt x="500497" y="553421"/>
                  </a:cubicBezTo>
                  <a:cubicBezTo>
                    <a:pt x="498525" y="555111"/>
                    <a:pt x="493595" y="558069"/>
                    <a:pt x="494158" y="563845"/>
                  </a:cubicBezTo>
                  <a:cubicBezTo>
                    <a:pt x="494722" y="569620"/>
                    <a:pt x="496271" y="569339"/>
                    <a:pt x="502610" y="569198"/>
                  </a:cubicBezTo>
                  <a:lnTo>
                    <a:pt x="516696" y="569198"/>
                  </a:lnTo>
                  <a:cubicBezTo>
                    <a:pt x="519795" y="569198"/>
                    <a:pt x="527261" y="567648"/>
                    <a:pt x="529937" y="569198"/>
                  </a:cubicBezTo>
                  <a:cubicBezTo>
                    <a:pt x="532614" y="570747"/>
                    <a:pt x="533036" y="579480"/>
                    <a:pt x="533741" y="581875"/>
                  </a:cubicBezTo>
                  <a:cubicBezTo>
                    <a:pt x="534755" y="585214"/>
                    <a:pt x="536121" y="588425"/>
                    <a:pt x="537826" y="591454"/>
                  </a:cubicBezTo>
                  <a:cubicBezTo>
                    <a:pt x="539798" y="594553"/>
                    <a:pt x="544869" y="594694"/>
                    <a:pt x="546278" y="596666"/>
                  </a:cubicBezTo>
                  <a:cubicBezTo>
                    <a:pt x="547686" y="598638"/>
                    <a:pt x="546278" y="605963"/>
                    <a:pt x="547405" y="609203"/>
                  </a:cubicBezTo>
                  <a:cubicBezTo>
                    <a:pt x="548644" y="609851"/>
                    <a:pt x="549489" y="611062"/>
                    <a:pt x="549658" y="612443"/>
                  </a:cubicBezTo>
                  <a:cubicBezTo>
                    <a:pt x="549940" y="615204"/>
                    <a:pt x="549940" y="617993"/>
                    <a:pt x="549658" y="620754"/>
                  </a:cubicBezTo>
                  <a:cubicBezTo>
                    <a:pt x="549658" y="622726"/>
                    <a:pt x="549658" y="624557"/>
                    <a:pt x="549658" y="626529"/>
                  </a:cubicBezTo>
                  <a:cubicBezTo>
                    <a:pt x="549658" y="628501"/>
                    <a:pt x="552335" y="627374"/>
                    <a:pt x="554730" y="629628"/>
                  </a:cubicBezTo>
                  <a:cubicBezTo>
                    <a:pt x="557025" y="632008"/>
                    <a:pt x="558885" y="634769"/>
                    <a:pt x="560223" y="637798"/>
                  </a:cubicBezTo>
                  <a:cubicBezTo>
                    <a:pt x="561350" y="641742"/>
                    <a:pt x="560223" y="644982"/>
                    <a:pt x="564027" y="647658"/>
                  </a:cubicBezTo>
                  <a:cubicBezTo>
                    <a:pt x="565675" y="648222"/>
                    <a:pt x="567449" y="648222"/>
                    <a:pt x="569097" y="647658"/>
                  </a:cubicBezTo>
                  <a:cubicBezTo>
                    <a:pt x="571070" y="648644"/>
                    <a:pt x="572056" y="650194"/>
                    <a:pt x="574309" y="650616"/>
                  </a:cubicBezTo>
                  <a:lnTo>
                    <a:pt x="580085" y="650616"/>
                  </a:lnTo>
                  <a:cubicBezTo>
                    <a:pt x="582621" y="650616"/>
                    <a:pt x="582761" y="653152"/>
                    <a:pt x="585297" y="653715"/>
                  </a:cubicBezTo>
                  <a:cubicBezTo>
                    <a:pt x="587832" y="654279"/>
                    <a:pt x="594312" y="652730"/>
                    <a:pt x="598679" y="653715"/>
                  </a:cubicBezTo>
                  <a:lnTo>
                    <a:pt x="599524" y="658223"/>
                  </a:lnTo>
                  <a:cubicBezTo>
                    <a:pt x="602482" y="658223"/>
                    <a:pt x="606567" y="658223"/>
                    <a:pt x="607131" y="660900"/>
                  </a:cubicBezTo>
                  <a:cubicBezTo>
                    <a:pt x="604652" y="661576"/>
                    <a:pt x="602088" y="661900"/>
                    <a:pt x="599524" y="661886"/>
                  </a:cubicBezTo>
                  <a:lnTo>
                    <a:pt x="599524" y="664280"/>
                  </a:lnTo>
                  <a:cubicBezTo>
                    <a:pt x="597834" y="672732"/>
                    <a:pt x="612484" y="668929"/>
                    <a:pt x="618118" y="670337"/>
                  </a:cubicBezTo>
                  <a:cubicBezTo>
                    <a:pt x="620090" y="670337"/>
                    <a:pt x="621358" y="672169"/>
                    <a:pt x="624175" y="672450"/>
                  </a:cubicBezTo>
                  <a:cubicBezTo>
                    <a:pt x="627669" y="673155"/>
                    <a:pt x="631247" y="673155"/>
                    <a:pt x="634740" y="672450"/>
                  </a:cubicBezTo>
                  <a:cubicBezTo>
                    <a:pt x="636289" y="657237"/>
                    <a:pt x="651080" y="653293"/>
                    <a:pt x="664885" y="656815"/>
                  </a:cubicBezTo>
                  <a:cubicBezTo>
                    <a:pt x="665025" y="659265"/>
                    <a:pt x="665307" y="661717"/>
                    <a:pt x="665730" y="664139"/>
                  </a:cubicBezTo>
                  <a:cubicBezTo>
                    <a:pt x="672773" y="664139"/>
                    <a:pt x="673477" y="671323"/>
                    <a:pt x="681788" y="670196"/>
                  </a:cubicBezTo>
                  <a:cubicBezTo>
                    <a:pt x="686437" y="669492"/>
                    <a:pt x="685592" y="668506"/>
                    <a:pt x="689113" y="666675"/>
                  </a:cubicBezTo>
                  <a:cubicBezTo>
                    <a:pt x="692635" y="664844"/>
                    <a:pt x="695593" y="663998"/>
                    <a:pt x="698833" y="662590"/>
                  </a:cubicBezTo>
                  <a:cubicBezTo>
                    <a:pt x="701396" y="661632"/>
                    <a:pt x="703890" y="660505"/>
                    <a:pt x="706299" y="659209"/>
                  </a:cubicBezTo>
                  <a:cubicBezTo>
                    <a:pt x="708918" y="657251"/>
                    <a:pt x="711412" y="655138"/>
                    <a:pt x="713764" y="652870"/>
                  </a:cubicBezTo>
                  <a:cubicBezTo>
                    <a:pt x="716581" y="650898"/>
                    <a:pt x="718272" y="651039"/>
                    <a:pt x="720103" y="648363"/>
                  </a:cubicBezTo>
                  <a:cubicBezTo>
                    <a:pt x="723906" y="643010"/>
                    <a:pt x="720103" y="640897"/>
                    <a:pt x="728132" y="639911"/>
                  </a:cubicBezTo>
                  <a:cubicBezTo>
                    <a:pt x="731597" y="640122"/>
                    <a:pt x="735091" y="640122"/>
                    <a:pt x="738556" y="639911"/>
                  </a:cubicBezTo>
                  <a:cubicBezTo>
                    <a:pt x="739204" y="638671"/>
                    <a:pt x="740416" y="637826"/>
                    <a:pt x="741796" y="637657"/>
                  </a:cubicBezTo>
                  <a:cubicBezTo>
                    <a:pt x="744557" y="637375"/>
                    <a:pt x="747346" y="637375"/>
                    <a:pt x="750107" y="637657"/>
                  </a:cubicBezTo>
                  <a:cubicBezTo>
                    <a:pt x="756700" y="638446"/>
                    <a:pt x="763151" y="635305"/>
                    <a:pt x="766588" y="629628"/>
                  </a:cubicBezTo>
                  <a:cubicBezTo>
                    <a:pt x="769574" y="621725"/>
                    <a:pt x="770546" y="613203"/>
                    <a:pt x="769405" y="604836"/>
                  </a:cubicBezTo>
                  <a:cubicBezTo>
                    <a:pt x="769405" y="601174"/>
                    <a:pt x="769405" y="597511"/>
                    <a:pt x="769405" y="593849"/>
                  </a:cubicBezTo>
                  <a:cubicBezTo>
                    <a:pt x="769405" y="590186"/>
                    <a:pt x="772081" y="585397"/>
                    <a:pt x="772645" y="580607"/>
                  </a:cubicBezTo>
                  <a:cubicBezTo>
                    <a:pt x="778561" y="580607"/>
                    <a:pt x="782365" y="577649"/>
                    <a:pt x="788140" y="576945"/>
                  </a:cubicBezTo>
                  <a:cubicBezTo>
                    <a:pt x="788140" y="573846"/>
                    <a:pt x="789267" y="572860"/>
                    <a:pt x="791239" y="571170"/>
                  </a:cubicBezTo>
                  <a:cubicBezTo>
                    <a:pt x="793098" y="570620"/>
                    <a:pt x="794859" y="569761"/>
                    <a:pt x="796451" y="568634"/>
                  </a:cubicBezTo>
                  <a:cubicBezTo>
                    <a:pt x="797015" y="567042"/>
                    <a:pt x="797015" y="565296"/>
                    <a:pt x="796451" y="563704"/>
                  </a:cubicBezTo>
                  <a:cubicBezTo>
                    <a:pt x="798099" y="557619"/>
                    <a:pt x="799240" y="551392"/>
                    <a:pt x="799832" y="545110"/>
                  </a:cubicBezTo>
                  <a:cubicBezTo>
                    <a:pt x="800818" y="540320"/>
                    <a:pt x="805325" y="535109"/>
                    <a:pt x="806734" y="530178"/>
                  </a:cubicBezTo>
                  <a:cubicBezTo>
                    <a:pt x="807382" y="526967"/>
                    <a:pt x="807805" y="523727"/>
                    <a:pt x="808002" y="520459"/>
                  </a:cubicBezTo>
                  <a:cubicBezTo>
                    <a:pt x="809030" y="517754"/>
                    <a:pt x="809875" y="514965"/>
                    <a:pt x="810537" y="512148"/>
                  </a:cubicBezTo>
                  <a:lnTo>
                    <a:pt x="815045" y="511162"/>
                  </a:lnTo>
                  <a:cubicBezTo>
                    <a:pt x="815045" y="502851"/>
                    <a:pt x="826596" y="499329"/>
                    <a:pt x="832089" y="495244"/>
                  </a:cubicBezTo>
                  <a:cubicBezTo>
                    <a:pt x="835019" y="492286"/>
                    <a:pt x="838823" y="490356"/>
                    <a:pt x="842936" y="489751"/>
                  </a:cubicBezTo>
                  <a:cubicBezTo>
                    <a:pt x="851669" y="488765"/>
                    <a:pt x="851247" y="489751"/>
                    <a:pt x="853923" y="481580"/>
                  </a:cubicBezTo>
                  <a:cubicBezTo>
                    <a:pt x="856599" y="473410"/>
                    <a:pt x="860262" y="460310"/>
                    <a:pt x="851247" y="454112"/>
                  </a:cubicBezTo>
                  <a:cubicBezTo>
                    <a:pt x="842232" y="447914"/>
                    <a:pt x="845753" y="435237"/>
                    <a:pt x="851247" y="426644"/>
                  </a:cubicBezTo>
                  <a:cubicBezTo>
                    <a:pt x="854740" y="423024"/>
                    <a:pt x="857994" y="419164"/>
                    <a:pt x="860966" y="415093"/>
                  </a:cubicBezTo>
                  <a:cubicBezTo>
                    <a:pt x="862939" y="411712"/>
                    <a:pt x="864629" y="407627"/>
                    <a:pt x="866460" y="404247"/>
                  </a:cubicBezTo>
                  <a:cubicBezTo>
                    <a:pt x="870080" y="393907"/>
                    <a:pt x="871235" y="382864"/>
                    <a:pt x="869841" y="371989"/>
                  </a:cubicBezTo>
                  <a:cubicBezTo>
                    <a:pt x="869742" y="362297"/>
                    <a:pt x="866911" y="352817"/>
                    <a:pt x="861671" y="344661"/>
                  </a:cubicBezTo>
                  <a:cubicBezTo>
                    <a:pt x="856402" y="336703"/>
                    <a:pt x="852007" y="328208"/>
                    <a:pt x="848570" y="319306"/>
                  </a:cubicBezTo>
                  <a:cubicBezTo>
                    <a:pt x="847471" y="314165"/>
                    <a:pt x="846105" y="309093"/>
                    <a:pt x="844485" y="304093"/>
                  </a:cubicBezTo>
                  <a:cubicBezTo>
                    <a:pt x="842894" y="299571"/>
                    <a:pt x="842217" y="294782"/>
                    <a:pt x="842513" y="290006"/>
                  </a:cubicBezTo>
                  <a:cubicBezTo>
                    <a:pt x="842654" y="287231"/>
                    <a:pt x="842654" y="284470"/>
                    <a:pt x="842513" y="281695"/>
                  </a:cubicBezTo>
                  <a:cubicBezTo>
                    <a:pt x="841936" y="279611"/>
                    <a:pt x="841189" y="277582"/>
                    <a:pt x="840259" y="275638"/>
                  </a:cubicBezTo>
                  <a:cubicBezTo>
                    <a:pt x="840259" y="273244"/>
                    <a:pt x="840259" y="270145"/>
                    <a:pt x="839274" y="267891"/>
                  </a:cubicBezTo>
                  <a:cubicBezTo>
                    <a:pt x="838287" y="265637"/>
                    <a:pt x="834061" y="263665"/>
                    <a:pt x="832230" y="261834"/>
                  </a:cubicBezTo>
                  <a:cubicBezTo>
                    <a:pt x="829568" y="258876"/>
                    <a:pt x="826300" y="256523"/>
                    <a:pt x="822651" y="254931"/>
                  </a:cubicBezTo>
                  <a:cubicBezTo>
                    <a:pt x="820116" y="254931"/>
                    <a:pt x="817298" y="254931"/>
                    <a:pt x="814904" y="254931"/>
                  </a:cubicBezTo>
                  <a:cubicBezTo>
                    <a:pt x="812509" y="254931"/>
                    <a:pt x="812509" y="252537"/>
                    <a:pt x="810396" y="251269"/>
                  </a:cubicBezTo>
                  <a:cubicBezTo>
                    <a:pt x="808283" y="250001"/>
                    <a:pt x="802649" y="246621"/>
                    <a:pt x="798705" y="244367"/>
                  </a:cubicBezTo>
                  <a:cubicBezTo>
                    <a:pt x="794761" y="242113"/>
                    <a:pt x="795746" y="244367"/>
                    <a:pt x="793070" y="241127"/>
                  </a:cubicBezTo>
                  <a:cubicBezTo>
                    <a:pt x="790394" y="237887"/>
                    <a:pt x="789548" y="236901"/>
                    <a:pt x="787718" y="235070"/>
                  </a:cubicBezTo>
                  <a:cubicBezTo>
                    <a:pt x="781308" y="229224"/>
                    <a:pt x="776462" y="221857"/>
                    <a:pt x="773631" y="213659"/>
                  </a:cubicBezTo>
                  <a:cubicBezTo>
                    <a:pt x="773631" y="213659"/>
                    <a:pt x="771659" y="208024"/>
                    <a:pt x="771518" y="207601"/>
                  </a:cubicBezTo>
                  <a:cubicBezTo>
                    <a:pt x="771659" y="205024"/>
                    <a:pt x="771659" y="202432"/>
                    <a:pt x="771518" y="199854"/>
                  </a:cubicBezTo>
                  <a:cubicBezTo>
                    <a:pt x="769504" y="195713"/>
                    <a:pt x="766672" y="192022"/>
                    <a:pt x="763207" y="189008"/>
                  </a:cubicBezTo>
                  <a:cubicBezTo>
                    <a:pt x="759263" y="185627"/>
                    <a:pt x="754756" y="187035"/>
                    <a:pt x="750107" y="185627"/>
                  </a:cubicBezTo>
                  <a:cubicBezTo>
                    <a:pt x="746205" y="184077"/>
                    <a:pt x="742387" y="182288"/>
                    <a:pt x="738697" y="180274"/>
                  </a:cubicBezTo>
                  <a:cubicBezTo>
                    <a:pt x="728836" y="176048"/>
                    <a:pt x="719258" y="171540"/>
                    <a:pt x="717145" y="161116"/>
                  </a:cubicBezTo>
                  <a:cubicBezTo>
                    <a:pt x="712356" y="137029"/>
                    <a:pt x="724752" y="105757"/>
                    <a:pt x="705735" y="87586"/>
                  </a:cubicBezTo>
                  <a:cubicBezTo>
                    <a:pt x="702185" y="83768"/>
                    <a:pt x="698227" y="80359"/>
                    <a:pt x="693903" y="77444"/>
                  </a:cubicBezTo>
                  <a:cubicBezTo>
                    <a:pt x="691649" y="75951"/>
                    <a:pt x="689170" y="74809"/>
                    <a:pt x="686577" y="74063"/>
                  </a:cubicBezTo>
                  <a:cubicBezTo>
                    <a:pt x="683155" y="73021"/>
                    <a:pt x="680056" y="71133"/>
                    <a:pt x="677562" y="68569"/>
                  </a:cubicBezTo>
                  <a:cubicBezTo>
                    <a:pt x="671505" y="64681"/>
                    <a:pt x="667970" y="57864"/>
                    <a:pt x="668265" y="50680"/>
                  </a:cubicBezTo>
                  <a:cubicBezTo>
                    <a:pt x="668265" y="45890"/>
                    <a:pt x="666575" y="46735"/>
                    <a:pt x="664744" y="43214"/>
                  </a:cubicBezTo>
                  <a:cubicBezTo>
                    <a:pt x="663293" y="40622"/>
                    <a:pt x="662434" y="37734"/>
                    <a:pt x="662208" y="34762"/>
                  </a:cubicBezTo>
                  <a:cubicBezTo>
                    <a:pt x="661504" y="34762"/>
                    <a:pt x="657982" y="34762"/>
                    <a:pt x="657278" y="34762"/>
                  </a:cubicBezTo>
                </a:path>
              </a:pathLst>
            </a:custGeom>
            <a:grpFill/>
            <a:ln w="14071" cap="flat">
              <a:noFill/>
              <a:prstDash val="solid"/>
              <a:miter/>
            </a:ln>
          </p:spPr>
          <p:txBody>
            <a:bodyPr rtlCol="0" anchor="ctr"/>
            <a:lstStyle/>
            <a:p>
              <a:endParaRPr lang="en-GB" dirty="0"/>
            </a:p>
          </p:txBody>
        </p:sp>
        <p:sp>
          <p:nvSpPr>
            <p:cNvPr id="617" name="Freeform: Shape 616">
              <a:extLst>
                <a:ext uri="{FF2B5EF4-FFF2-40B4-BE49-F238E27FC236}">
                  <a16:creationId xmlns:a16="http://schemas.microsoft.com/office/drawing/2014/main" id="{5E1232B2-4D54-42E8-8D0C-61ECB7AD5352}"/>
                </a:ext>
              </a:extLst>
            </p:cNvPr>
            <p:cNvSpPr/>
            <p:nvPr/>
          </p:nvSpPr>
          <p:spPr>
            <a:xfrm>
              <a:off x="10339101" y="3280976"/>
              <a:ext cx="870414" cy="672978"/>
            </a:xfrm>
            <a:custGeom>
              <a:avLst/>
              <a:gdLst>
                <a:gd name="connsiteX0" fmla="*/ 656855 w 870414"/>
                <a:gd name="connsiteY0" fmla="*/ 33917 h 672978"/>
                <a:gd name="connsiteX1" fmla="*/ 647981 w 870414"/>
                <a:gd name="connsiteY1" fmla="*/ 9829 h 672978"/>
                <a:gd name="connsiteX2" fmla="*/ 636994 w 870414"/>
                <a:gd name="connsiteY2" fmla="*/ 4476 h 672978"/>
                <a:gd name="connsiteX3" fmla="*/ 622907 w 870414"/>
                <a:gd name="connsiteY3" fmla="*/ 5744 h 672978"/>
                <a:gd name="connsiteX4" fmla="*/ 623611 w 870414"/>
                <a:gd name="connsiteY4" fmla="*/ 33917 h 672978"/>
                <a:gd name="connsiteX5" fmla="*/ 628401 w 870414"/>
                <a:gd name="connsiteY5" fmla="*/ 45749 h 672978"/>
                <a:gd name="connsiteX6" fmla="*/ 628401 w 870414"/>
                <a:gd name="connsiteY6" fmla="*/ 55187 h 672978"/>
                <a:gd name="connsiteX7" fmla="*/ 624316 w 870414"/>
                <a:gd name="connsiteY7" fmla="*/ 67442 h 672978"/>
                <a:gd name="connsiteX8" fmla="*/ 620935 w 870414"/>
                <a:gd name="connsiteY8" fmla="*/ 80543 h 672978"/>
                <a:gd name="connsiteX9" fmla="*/ 620935 w 870414"/>
                <a:gd name="connsiteY9" fmla="*/ 97024 h 672978"/>
                <a:gd name="connsiteX10" fmla="*/ 620935 w 870414"/>
                <a:gd name="connsiteY10" fmla="*/ 105194 h 672978"/>
                <a:gd name="connsiteX11" fmla="*/ 618822 w 870414"/>
                <a:gd name="connsiteY11" fmla="*/ 111251 h 672978"/>
                <a:gd name="connsiteX12" fmla="*/ 614174 w 870414"/>
                <a:gd name="connsiteY12" fmla="*/ 123788 h 672978"/>
                <a:gd name="connsiteX13" fmla="*/ 607835 w 870414"/>
                <a:gd name="connsiteY13" fmla="*/ 127732 h 672978"/>
                <a:gd name="connsiteX14" fmla="*/ 605299 w 870414"/>
                <a:gd name="connsiteY14" fmla="*/ 133366 h 672978"/>
                <a:gd name="connsiteX15" fmla="*/ 595861 w 870414"/>
                <a:gd name="connsiteY15" fmla="*/ 156890 h 672978"/>
                <a:gd name="connsiteX16" fmla="*/ 577549 w 870414"/>
                <a:gd name="connsiteY16" fmla="*/ 156890 h 672978"/>
                <a:gd name="connsiteX17" fmla="*/ 572337 w 870414"/>
                <a:gd name="connsiteY17" fmla="*/ 145481 h 672978"/>
                <a:gd name="connsiteX18" fmla="*/ 565998 w 870414"/>
                <a:gd name="connsiteY18" fmla="*/ 143086 h 672978"/>
                <a:gd name="connsiteX19" fmla="*/ 562759 w 870414"/>
                <a:gd name="connsiteY19" fmla="*/ 135198 h 672978"/>
                <a:gd name="connsiteX20" fmla="*/ 549799 w 870414"/>
                <a:gd name="connsiteY20" fmla="*/ 129845 h 672978"/>
                <a:gd name="connsiteX21" fmla="*/ 533741 w 870414"/>
                <a:gd name="connsiteY21" fmla="*/ 126605 h 672978"/>
                <a:gd name="connsiteX22" fmla="*/ 532896 w 870414"/>
                <a:gd name="connsiteY22" fmla="*/ 122097 h 672978"/>
                <a:gd name="connsiteX23" fmla="*/ 523035 w 870414"/>
                <a:gd name="connsiteY23" fmla="*/ 118294 h 672978"/>
                <a:gd name="connsiteX24" fmla="*/ 521063 w 870414"/>
                <a:gd name="connsiteY24" fmla="*/ 114068 h 672978"/>
                <a:gd name="connsiteX25" fmla="*/ 514020 w 870414"/>
                <a:gd name="connsiteY25" fmla="*/ 110687 h 672978"/>
                <a:gd name="connsiteX26" fmla="*/ 496975 w 870414"/>
                <a:gd name="connsiteY26" fmla="*/ 94911 h 672978"/>
                <a:gd name="connsiteX27" fmla="*/ 489228 w 870414"/>
                <a:gd name="connsiteY27" fmla="*/ 88994 h 672978"/>
                <a:gd name="connsiteX28" fmla="*/ 489228 w 870414"/>
                <a:gd name="connsiteY28" fmla="*/ 74908 h 672978"/>
                <a:gd name="connsiteX29" fmla="*/ 502469 w 870414"/>
                <a:gd name="connsiteY29" fmla="*/ 58005 h 672978"/>
                <a:gd name="connsiteX30" fmla="*/ 505568 w 870414"/>
                <a:gd name="connsiteY30" fmla="*/ 47440 h 672978"/>
                <a:gd name="connsiteX31" fmla="*/ 511203 w 870414"/>
                <a:gd name="connsiteY31" fmla="*/ 39411 h 672978"/>
                <a:gd name="connsiteX32" fmla="*/ 511203 w 870414"/>
                <a:gd name="connsiteY32" fmla="*/ 25324 h 672978"/>
                <a:gd name="connsiteX33" fmla="*/ 500779 w 870414"/>
                <a:gd name="connsiteY33" fmla="*/ 30536 h 672978"/>
                <a:gd name="connsiteX34" fmla="*/ 472606 w 870414"/>
                <a:gd name="connsiteY34" fmla="*/ 28282 h 672978"/>
                <a:gd name="connsiteX35" fmla="*/ 464577 w 870414"/>
                <a:gd name="connsiteY35" fmla="*/ 22648 h 672978"/>
                <a:gd name="connsiteX36" fmla="*/ 448659 w 870414"/>
                <a:gd name="connsiteY36" fmla="*/ 22648 h 672978"/>
                <a:gd name="connsiteX37" fmla="*/ 438236 w 870414"/>
                <a:gd name="connsiteY37" fmla="*/ 19408 h 672978"/>
                <a:gd name="connsiteX38" fmla="*/ 438236 w 870414"/>
                <a:gd name="connsiteY38" fmla="*/ 11379 h 672978"/>
                <a:gd name="connsiteX39" fmla="*/ 433164 w 870414"/>
                <a:gd name="connsiteY39" fmla="*/ 8280 h 672978"/>
                <a:gd name="connsiteX40" fmla="*/ 427248 w 870414"/>
                <a:gd name="connsiteY40" fmla="*/ 532 h 672978"/>
                <a:gd name="connsiteX41" fmla="*/ 411049 w 870414"/>
                <a:gd name="connsiteY41" fmla="*/ 4054 h 672978"/>
                <a:gd name="connsiteX42" fmla="*/ 410063 w 870414"/>
                <a:gd name="connsiteY42" fmla="*/ 8280 h 672978"/>
                <a:gd name="connsiteX43" fmla="*/ 405696 w 870414"/>
                <a:gd name="connsiteY43" fmla="*/ 12224 h 672978"/>
                <a:gd name="connsiteX44" fmla="*/ 402456 w 870414"/>
                <a:gd name="connsiteY44" fmla="*/ 28141 h 672978"/>
                <a:gd name="connsiteX45" fmla="*/ 394709 w 870414"/>
                <a:gd name="connsiteY45" fmla="*/ 34199 h 672978"/>
                <a:gd name="connsiteX46" fmla="*/ 383721 w 870414"/>
                <a:gd name="connsiteY46" fmla="*/ 39552 h 672978"/>
                <a:gd name="connsiteX47" fmla="*/ 378509 w 870414"/>
                <a:gd name="connsiteY47" fmla="*/ 50680 h 672978"/>
                <a:gd name="connsiteX48" fmla="*/ 374988 w 870414"/>
                <a:gd name="connsiteY48" fmla="*/ 55469 h 672978"/>
                <a:gd name="connsiteX49" fmla="*/ 371607 w 870414"/>
                <a:gd name="connsiteY49" fmla="*/ 63076 h 672978"/>
                <a:gd name="connsiteX50" fmla="*/ 358507 w 870414"/>
                <a:gd name="connsiteY50" fmla="*/ 69133 h 672978"/>
                <a:gd name="connsiteX51" fmla="*/ 356253 w 870414"/>
                <a:gd name="connsiteY51" fmla="*/ 85050 h 672978"/>
                <a:gd name="connsiteX52" fmla="*/ 360761 w 870414"/>
                <a:gd name="connsiteY52" fmla="*/ 86177 h 672978"/>
                <a:gd name="connsiteX53" fmla="*/ 363437 w 870414"/>
                <a:gd name="connsiteY53" fmla="*/ 91671 h 672978"/>
                <a:gd name="connsiteX54" fmla="*/ 363437 w 870414"/>
                <a:gd name="connsiteY54" fmla="*/ 101954 h 672978"/>
                <a:gd name="connsiteX55" fmla="*/ 355267 w 870414"/>
                <a:gd name="connsiteY55" fmla="*/ 112941 h 672978"/>
                <a:gd name="connsiteX56" fmla="*/ 341181 w 870414"/>
                <a:gd name="connsiteY56" fmla="*/ 108152 h 672978"/>
                <a:gd name="connsiteX57" fmla="*/ 330334 w 870414"/>
                <a:gd name="connsiteY57" fmla="*/ 99841 h 672978"/>
                <a:gd name="connsiteX58" fmla="*/ 325827 w 870414"/>
                <a:gd name="connsiteY58" fmla="*/ 98855 h 672978"/>
                <a:gd name="connsiteX59" fmla="*/ 314980 w 870414"/>
                <a:gd name="connsiteY59" fmla="*/ 74063 h 672978"/>
                <a:gd name="connsiteX60" fmla="*/ 313994 w 870414"/>
                <a:gd name="connsiteY60" fmla="*/ 69555 h 672978"/>
                <a:gd name="connsiteX61" fmla="*/ 273848 w 870414"/>
                <a:gd name="connsiteY61" fmla="*/ 97024 h 672978"/>
                <a:gd name="connsiteX62" fmla="*/ 273848 w 870414"/>
                <a:gd name="connsiteY62" fmla="*/ 99277 h 672978"/>
                <a:gd name="connsiteX63" fmla="*/ 259762 w 870414"/>
                <a:gd name="connsiteY63" fmla="*/ 104771 h 672978"/>
                <a:gd name="connsiteX64" fmla="*/ 254268 w 870414"/>
                <a:gd name="connsiteY64" fmla="*/ 121252 h 672978"/>
                <a:gd name="connsiteX65" fmla="*/ 248352 w 870414"/>
                <a:gd name="connsiteY65" fmla="*/ 137029 h 672978"/>
                <a:gd name="connsiteX66" fmla="*/ 226941 w 870414"/>
                <a:gd name="connsiteY66" fmla="*/ 140409 h 672978"/>
                <a:gd name="connsiteX67" fmla="*/ 209896 w 870414"/>
                <a:gd name="connsiteY67" fmla="*/ 145199 h 672978"/>
                <a:gd name="connsiteX68" fmla="*/ 202290 w 870414"/>
                <a:gd name="connsiteY68" fmla="*/ 151397 h 672978"/>
                <a:gd name="connsiteX69" fmla="*/ 197500 w 870414"/>
                <a:gd name="connsiteY69" fmla="*/ 157454 h 672978"/>
                <a:gd name="connsiteX70" fmla="*/ 189330 w 870414"/>
                <a:gd name="connsiteY70" fmla="*/ 193092 h 672978"/>
                <a:gd name="connsiteX71" fmla="*/ 175244 w 870414"/>
                <a:gd name="connsiteY71" fmla="*/ 197882 h 672978"/>
                <a:gd name="connsiteX72" fmla="*/ 167214 w 870414"/>
                <a:gd name="connsiteY72" fmla="*/ 202812 h 672978"/>
                <a:gd name="connsiteX73" fmla="*/ 156791 w 870414"/>
                <a:gd name="connsiteY73" fmla="*/ 203939 h 672978"/>
                <a:gd name="connsiteX74" fmla="*/ 120589 w 870414"/>
                <a:gd name="connsiteY74" fmla="*/ 217180 h 672978"/>
                <a:gd name="connsiteX75" fmla="*/ 100586 w 870414"/>
                <a:gd name="connsiteY75" fmla="*/ 219011 h 672978"/>
                <a:gd name="connsiteX76" fmla="*/ 91148 w 870414"/>
                <a:gd name="connsiteY76" fmla="*/ 233098 h 672978"/>
                <a:gd name="connsiteX77" fmla="*/ 85655 w 870414"/>
                <a:gd name="connsiteY77" fmla="*/ 239296 h 672978"/>
                <a:gd name="connsiteX78" fmla="*/ 76639 w 870414"/>
                <a:gd name="connsiteY78" fmla="*/ 241127 h 672978"/>
                <a:gd name="connsiteX79" fmla="*/ 60863 w 870414"/>
                <a:gd name="connsiteY79" fmla="*/ 247325 h 672978"/>
                <a:gd name="connsiteX80" fmla="*/ 59877 w 870414"/>
                <a:gd name="connsiteY80" fmla="*/ 251832 h 672978"/>
                <a:gd name="connsiteX81" fmla="*/ 27901 w 870414"/>
                <a:gd name="connsiteY81" fmla="*/ 252678 h 672978"/>
                <a:gd name="connsiteX82" fmla="*/ 26915 w 870414"/>
                <a:gd name="connsiteY82" fmla="*/ 257185 h 672978"/>
                <a:gd name="connsiteX83" fmla="*/ 18463 w 870414"/>
                <a:gd name="connsiteY83" fmla="*/ 265214 h 672978"/>
                <a:gd name="connsiteX84" fmla="*/ 15927 w 870414"/>
                <a:gd name="connsiteY84" fmla="*/ 270849 h 672978"/>
                <a:gd name="connsiteX85" fmla="*/ 8743 w 870414"/>
                <a:gd name="connsiteY85" fmla="*/ 274652 h 672978"/>
                <a:gd name="connsiteX86" fmla="*/ 8743 w 870414"/>
                <a:gd name="connsiteY86" fmla="*/ 282541 h 672978"/>
                <a:gd name="connsiteX87" fmla="*/ 5785 w 870414"/>
                <a:gd name="connsiteY87" fmla="*/ 290570 h 672978"/>
                <a:gd name="connsiteX88" fmla="*/ 5785 w 870414"/>
                <a:gd name="connsiteY88" fmla="*/ 309727 h 672978"/>
                <a:gd name="connsiteX89" fmla="*/ 3109 w 870414"/>
                <a:gd name="connsiteY89" fmla="*/ 326208 h 672978"/>
                <a:gd name="connsiteX90" fmla="*/ 151 w 870414"/>
                <a:gd name="connsiteY90" fmla="*/ 331561 h 672978"/>
                <a:gd name="connsiteX91" fmla="*/ 5926 w 870414"/>
                <a:gd name="connsiteY91" fmla="*/ 337055 h 672978"/>
                <a:gd name="connsiteX92" fmla="*/ 14800 w 870414"/>
                <a:gd name="connsiteY92" fmla="*/ 348042 h 672978"/>
                <a:gd name="connsiteX93" fmla="*/ 16631 w 870414"/>
                <a:gd name="connsiteY93" fmla="*/ 356494 h 672978"/>
                <a:gd name="connsiteX94" fmla="*/ 20012 w 870414"/>
                <a:gd name="connsiteY94" fmla="*/ 364101 h 672978"/>
                <a:gd name="connsiteX95" fmla="*/ 27337 w 870414"/>
                <a:gd name="connsiteY95" fmla="*/ 364946 h 672978"/>
                <a:gd name="connsiteX96" fmla="*/ 28182 w 870414"/>
                <a:gd name="connsiteY96" fmla="*/ 372271 h 672978"/>
                <a:gd name="connsiteX97" fmla="*/ 32690 w 870414"/>
                <a:gd name="connsiteY97" fmla="*/ 376074 h 672978"/>
                <a:gd name="connsiteX98" fmla="*/ 32690 w 870414"/>
                <a:gd name="connsiteY98" fmla="*/ 394809 h 672978"/>
                <a:gd name="connsiteX99" fmla="*/ 35789 w 870414"/>
                <a:gd name="connsiteY99" fmla="*/ 400021 h 672978"/>
                <a:gd name="connsiteX100" fmla="*/ 35789 w 870414"/>
                <a:gd name="connsiteY100" fmla="*/ 408332 h 672978"/>
                <a:gd name="connsiteX101" fmla="*/ 39029 w 870414"/>
                <a:gd name="connsiteY101" fmla="*/ 424390 h 672978"/>
                <a:gd name="connsiteX102" fmla="*/ 43536 w 870414"/>
                <a:gd name="connsiteY102" fmla="*/ 425235 h 672978"/>
                <a:gd name="connsiteX103" fmla="*/ 41142 w 870414"/>
                <a:gd name="connsiteY103" fmla="*/ 441153 h 672978"/>
                <a:gd name="connsiteX104" fmla="*/ 38466 w 870414"/>
                <a:gd name="connsiteY104" fmla="*/ 457634 h 672978"/>
                <a:gd name="connsiteX105" fmla="*/ 40578 w 870414"/>
                <a:gd name="connsiteY105" fmla="*/ 474819 h 672978"/>
                <a:gd name="connsiteX106" fmla="*/ 51566 w 870414"/>
                <a:gd name="connsiteY106" fmla="*/ 482989 h 672978"/>
                <a:gd name="connsiteX107" fmla="*/ 30718 w 870414"/>
                <a:gd name="connsiteY107" fmla="*/ 529333 h 672978"/>
                <a:gd name="connsiteX108" fmla="*/ 27478 w 870414"/>
                <a:gd name="connsiteY108" fmla="*/ 545392 h 672978"/>
                <a:gd name="connsiteX109" fmla="*/ 41565 w 870414"/>
                <a:gd name="connsiteY109" fmla="*/ 553562 h 672978"/>
                <a:gd name="connsiteX110" fmla="*/ 60722 w 870414"/>
                <a:gd name="connsiteY110" fmla="*/ 567648 h 672978"/>
                <a:gd name="connsiteX111" fmla="*/ 74808 w 870414"/>
                <a:gd name="connsiteY111" fmla="*/ 567648 h 672978"/>
                <a:gd name="connsiteX112" fmla="*/ 85373 w 870414"/>
                <a:gd name="connsiteY112" fmla="*/ 562014 h 672978"/>
                <a:gd name="connsiteX113" fmla="*/ 113545 w 870414"/>
                <a:gd name="connsiteY113" fmla="*/ 559337 h 672978"/>
                <a:gd name="connsiteX114" fmla="*/ 143268 w 870414"/>
                <a:gd name="connsiteY114" fmla="*/ 550604 h 672978"/>
                <a:gd name="connsiteX115" fmla="*/ 144254 w 870414"/>
                <a:gd name="connsiteY115" fmla="*/ 546096 h 672978"/>
                <a:gd name="connsiteX116" fmla="*/ 171159 w 870414"/>
                <a:gd name="connsiteY116" fmla="*/ 546096 h 672978"/>
                <a:gd name="connsiteX117" fmla="*/ 197922 w 870414"/>
                <a:gd name="connsiteY117" fmla="*/ 546096 h 672978"/>
                <a:gd name="connsiteX118" fmla="*/ 212854 w 870414"/>
                <a:gd name="connsiteY118" fmla="*/ 525248 h 672978"/>
                <a:gd name="connsiteX119" fmla="*/ 217080 w 870414"/>
                <a:gd name="connsiteY119" fmla="*/ 524121 h 672978"/>
                <a:gd name="connsiteX120" fmla="*/ 221024 w 870414"/>
                <a:gd name="connsiteY120" fmla="*/ 519755 h 672978"/>
                <a:gd name="connsiteX121" fmla="*/ 225814 w 870414"/>
                <a:gd name="connsiteY121" fmla="*/ 518628 h 672978"/>
                <a:gd name="connsiteX122" fmla="*/ 234124 w 870414"/>
                <a:gd name="connsiteY122" fmla="*/ 513557 h 672978"/>
                <a:gd name="connsiteX123" fmla="*/ 248211 w 870414"/>
                <a:gd name="connsiteY123" fmla="*/ 511162 h 672978"/>
                <a:gd name="connsiteX124" fmla="*/ 254127 w 870414"/>
                <a:gd name="connsiteY124" fmla="*/ 500738 h 672978"/>
                <a:gd name="connsiteX125" fmla="*/ 272862 w 870414"/>
                <a:gd name="connsiteY125" fmla="*/ 488905 h 672978"/>
                <a:gd name="connsiteX126" fmla="*/ 283709 w 870414"/>
                <a:gd name="connsiteY126" fmla="*/ 491864 h 672978"/>
                <a:gd name="connsiteX127" fmla="*/ 294555 w 870414"/>
                <a:gd name="connsiteY127" fmla="*/ 494681 h 672978"/>
                <a:gd name="connsiteX128" fmla="*/ 308641 w 870414"/>
                <a:gd name="connsiteY128" fmla="*/ 494681 h 672978"/>
                <a:gd name="connsiteX129" fmla="*/ 321882 w 870414"/>
                <a:gd name="connsiteY129" fmla="*/ 491441 h 672978"/>
                <a:gd name="connsiteX130" fmla="*/ 335969 w 870414"/>
                <a:gd name="connsiteY130" fmla="*/ 475382 h 672978"/>
                <a:gd name="connsiteX131" fmla="*/ 366113 w 870414"/>
                <a:gd name="connsiteY131" fmla="*/ 475382 h 672978"/>
                <a:gd name="connsiteX132" fmla="*/ 392878 w 870414"/>
                <a:gd name="connsiteY132" fmla="*/ 472002 h 672978"/>
                <a:gd name="connsiteX133" fmla="*/ 399216 w 870414"/>
                <a:gd name="connsiteY133" fmla="*/ 469607 h 672978"/>
                <a:gd name="connsiteX134" fmla="*/ 402315 w 870414"/>
                <a:gd name="connsiteY134" fmla="*/ 474678 h 672978"/>
                <a:gd name="connsiteX135" fmla="*/ 407387 w 870414"/>
                <a:gd name="connsiteY135" fmla="*/ 480735 h 672978"/>
                <a:gd name="connsiteX136" fmla="*/ 409217 w 870414"/>
                <a:gd name="connsiteY136" fmla="*/ 489187 h 672978"/>
                <a:gd name="connsiteX137" fmla="*/ 420909 w 870414"/>
                <a:gd name="connsiteY137" fmla="*/ 491864 h 672978"/>
                <a:gd name="connsiteX138" fmla="*/ 432460 w 870414"/>
                <a:gd name="connsiteY138" fmla="*/ 496653 h 672978"/>
                <a:gd name="connsiteX139" fmla="*/ 451195 w 870414"/>
                <a:gd name="connsiteY139" fmla="*/ 510739 h 672978"/>
                <a:gd name="connsiteX140" fmla="*/ 451195 w 870414"/>
                <a:gd name="connsiteY140" fmla="*/ 541025 h 672978"/>
                <a:gd name="connsiteX141" fmla="*/ 451195 w 870414"/>
                <a:gd name="connsiteY141" fmla="*/ 549336 h 672978"/>
                <a:gd name="connsiteX142" fmla="*/ 454153 w 870414"/>
                <a:gd name="connsiteY142" fmla="*/ 554548 h 672978"/>
                <a:gd name="connsiteX143" fmla="*/ 454153 w 870414"/>
                <a:gd name="connsiteY143" fmla="*/ 570888 h 672978"/>
                <a:gd name="connsiteX144" fmla="*/ 457111 w 870414"/>
                <a:gd name="connsiteY144" fmla="*/ 568493 h 672978"/>
                <a:gd name="connsiteX145" fmla="*/ 461901 w 870414"/>
                <a:gd name="connsiteY145" fmla="*/ 562859 h 672978"/>
                <a:gd name="connsiteX146" fmla="*/ 464154 w 870414"/>
                <a:gd name="connsiteY146" fmla="*/ 562859 h 672978"/>
                <a:gd name="connsiteX147" fmla="*/ 464154 w 870414"/>
                <a:gd name="connsiteY147" fmla="*/ 557788 h 672978"/>
                <a:gd name="connsiteX148" fmla="*/ 466267 w 870414"/>
                <a:gd name="connsiteY148" fmla="*/ 551731 h 672978"/>
                <a:gd name="connsiteX149" fmla="*/ 472324 w 870414"/>
                <a:gd name="connsiteY149" fmla="*/ 541307 h 672978"/>
                <a:gd name="connsiteX150" fmla="*/ 477818 w 870414"/>
                <a:gd name="connsiteY150" fmla="*/ 538630 h 672978"/>
                <a:gd name="connsiteX151" fmla="*/ 485707 w 870414"/>
                <a:gd name="connsiteY151" fmla="*/ 538630 h 672978"/>
                <a:gd name="connsiteX152" fmla="*/ 488101 w 870414"/>
                <a:gd name="connsiteY152" fmla="*/ 530178 h 672978"/>
                <a:gd name="connsiteX153" fmla="*/ 493735 w 870414"/>
                <a:gd name="connsiteY153" fmla="*/ 524826 h 672978"/>
                <a:gd name="connsiteX154" fmla="*/ 496271 w 870414"/>
                <a:gd name="connsiteY154" fmla="*/ 516374 h 672978"/>
                <a:gd name="connsiteX155" fmla="*/ 502469 w 870414"/>
                <a:gd name="connsiteY155" fmla="*/ 508908 h 672978"/>
                <a:gd name="connsiteX156" fmla="*/ 510780 w 870414"/>
                <a:gd name="connsiteY156" fmla="*/ 506232 h 672978"/>
                <a:gd name="connsiteX157" fmla="*/ 522472 w 870414"/>
                <a:gd name="connsiteY157" fmla="*/ 508204 h 672978"/>
                <a:gd name="connsiteX158" fmla="*/ 524021 w 870414"/>
                <a:gd name="connsiteY158" fmla="*/ 530460 h 672978"/>
                <a:gd name="connsiteX159" fmla="*/ 519514 w 870414"/>
                <a:gd name="connsiteY159" fmla="*/ 531446 h 672978"/>
                <a:gd name="connsiteX160" fmla="*/ 510217 w 870414"/>
                <a:gd name="connsiteY160" fmla="*/ 546800 h 672978"/>
                <a:gd name="connsiteX161" fmla="*/ 505991 w 870414"/>
                <a:gd name="connsiteY161" fmla="*/ 548632 h 672978"/>
                <a:gd name="connsiteX162" fmla="*/ 500497 w 870414"/>
                <a:gd name="connsiteY162" fmla="*/ 553421 h 672978"/>
                <a:gd name="connsiteX163" fmla="*/ 494158 w 870414"/>
                <a:gd name="connsiteY163" fmla="*/ 563845 h 672978"/>
                <a:gd name="connsiteX164" fmla="*/ 502610 w 870414"/>
                <a:gd name="connsiteY164" fmla="*/ 569198 h 672978"/>
                <a:gd name="connsiteX165" fmla="*/ 516696 w 870414"/>
                <a:gd name="connsiteY165" fmla="*/ 569198 h 672978"/>
                <a:gd name="connsiteX166" fmla="*/ 529937 w 870414"/>
                <a:gd name="connsiteY166" fmla="*/ 569198 h 672978"/>
                <a:gd name="connsiteX167" fmla="*/ 533741 w 870414"/>
                <a:gd name="connsiteY167" fmla="*/ 581875 h 672978"/>
                <a:gd name="connsiteX168" fmla="*/ 537826 w 870414"/>
                <a:gd name="connsiteY168" fmla="*/ 591454 h 672978"/>
                <a:gd name="connsiteX169" fmla="*/ 546278 w 870414"/>
                <a:gd name="connsiteY169" fmla="*/ 596666 h 672978"/>
                <a:gd name="connsiteX170" fmla="*/ 547405 w 870414"/>
                <a:gd name="connsiteY170" fmla="*/ 609203 h 672978"/>
                <a:gd name="connsiteX171" fmla="*/ 549658 w 870414"/>
                <a:gd name="connsiteY171" fmla="*/ 612443 h 672978"/>
                <a:gd name="connsiteX172" fmla="*/ 549658 w 870414"/>
                <a:gd name="connsiteY172" fmla="*/ 620754 h 672978"/>
                <a:gd name="connsiteX173" fmla="*/ 549658 w 870414"/>
                <a:gd name="connsiteY173" fmla="*/ 626529 h 672978"/>
                <a:gd name="connsiteX174" fmla="*/ 554730 w 870414"/>
                <a:gd name="connsiteY174" fmla="*/ 629628 h 672978"/>
                <a:gd name="connsiteX175" fmla="*/ 560223 w 870414"/>
                <a:gd name="connsiteY175" fmla="*/ 637798 h 672978"/>
                <a:gd name="connsiteX176" fmla="*/ 564027 w 870414"/>
                <a:gd name="connsiteY176" fmla="*/ 647658 h 672978"/>
                <a:gd name="connsiteX177" fmla="*/ 569097 w 870414"/>
                <a:gd name="connsiteY177" fmla="*/ 647658 h 672978"/>
                <a:gd name="connsiteX178" fmla="*/ 574309 w 870414"/>
                <a:gd name="connsiteY178" fmla="*/ 650616 h 672978"/>
                <a:gd name="connsiteX179" fmla="*/ 580085 w 870414"/>
                <a:gd name="connsiteY179" fmla="*/ 650616 h 672978"/>
                <a:gd name="connsiteX180" fmla="*/ 585297 w 870414"/>
                <a:gd name="connsiteY180" fmla="*/ 653715 h 672978"/>
                <a:gd name="connsiteX181" fmla="*/ 598679 w 870414"/>
                <a:gd name="connsiteY181" fmla="*/ 653715 h 672978"/>
                <a:gd name="connsiteX182" fmla="*/ 599524 w 870414"/>
                <a:gd name="connsiteY182" fmla="*/ 658223 h 672978"/>
                <a:gd name="connsiteX183" fmla="*/ 607131 w 870414"/>
                <a:gd name="connsiteY183" fmla="*/ 660900 h 672978"/>
                <a:gd name="connsiteX184" fmla="*/ 599524 w 870414"/>
                <a:gd name="connsiteY184" fmla="*/ 661886 h 672978"/>
                <a:gd name="connsiteX185" fmla="*/ 599524 w 870414"/>
                <a:gd name="connsiteY185" fmla="*/ 664280 h 672978"/>
                <a:gd name="connsiteX186" fmla="*/ 618118 w 870414"/>
                <a:gd name="connsiteY186" fmla="*/ 670337 h 672978"/>
                <a:gd name="connsiteX187" fmla="*/ 624175 w 870414"/>
                <a:gd name="connsiteY187" fmla="*/ 672450 h 672978"/>
                <a:gd name="connsiteX188" fmla="*/ 634740 w 870414"/>
                <a:gd name="connsiteY188" fmla="*/ 672450 h 672978"/>
                <a:gd name="connsiteX189" fmla="*/ 664885 w 870414"/>
                <a:gd name="connsiteY189" fmla="*/ 656815 h 672978"/>
                <a:gd name="connsiteX190" fmla="*/ 665730 w 870414"/>
                <a:gd name="connsiteY190" fmla="*/ 664139 h 672978"/>
                <a:gd name="connsiteX191" fmla="*/ 681788 w 870414"/>
                <a:gd name="connsiteY191" fmla="*/ 670196 h 672978"/>
                <a:gd name="connsiteX192" fmla="*/ 689113 w 870414"/>
                <a:gd name="connsiteY192" fmla="*/ 666675 h 672978"/>
                <a:gd name="connsiteX193" fmla="*/ 698833 w 870414"/>
                <a:gd name="connsiteY193" fmla="*/ 662590 h 672978"/>
                <a:gd name="connsiteX194" fmla="*/ 706299 w 870414"/>
                <a:gd name="connsiteY194" fmla="*/ 659209 h 672978"/>
                <a:gd name="connsiteX195" fmla="*/ 713764 w 870414"/>
                <a:gd name="connsiteY195" fmla="*/ 652870 h 672978"/>
                <a:gd name="connsiteX196" fmla="*/ 720103 w 870414"/>
                <a:gd name="connsiteY196" fmla="*/ 648363 h 672978"/>
                <a:gd name="connsiteX197" fmla="*/ 728132 w 870414"/>
                <a:gd name="connsiteY197" fmla="*/ 639911 h 672978"/>
                <a:gd name="connsiteX198" fmla="*/ 738556 w 870414"/>
                <a:gd name="connsiteY198" fmla="*/ 639911 h 672978"/>
                <a:gd name="connsiteX199" fmla="*/ 741796 w 870414"/>
                <a:gd name="connsiteY199" fmla="*/ 637657 h 672978"/>
                <a:gd name="connsiteX200" fmla="*/ 750107 w 870414"/>
                <a:gd name="connsiteY200" fmla="*/ 637657 h 672978"/>
                <a:gd name="connsiteX201" fmla="*/ 766588 w 870414"/>
                <a:gd name="connsiteY201" fmla="*/ 629628 h 672978"/>
                <a:gd name="connsiteX202" fmla="*/ 769405 w 870414"/>
                <a:gd name="connsiteY202" fmla="*/ 604836 h 672978"/>
                <a:gd name="connsiteX203" fmla="*/ 769405 w 870414"/>
                <a:gd name="connsiteY203" fmla="*/ 593849 h 672978"/>
                <a:gd name="connsiteX204" fmla="*/ 772645 w 870414"/>
                <a:gd name="connsiteY204" fmla="*/ 580607 h 672978"/>
                <a:gd name="connsiteX205" fmla="*/ 788140 w 870414"/>
                <a:gd name="connsiteY205" fmla="*/ 576945 h 672978"/>
                <a:gd name="connsiteX206" fmla="*/ 791239 w 870414"/>
                <a:gd name="connsiteY206" fmla="*/ 571170 h 672978"/>
                <a:gd name="connsiteX207" fmla="*/ 796451 w 870414"/>
                <a:gd name="connsiteY207" fmla="*/ 568634 h 672978"/>
                <a:gd name="connsiteX208" fmla="*/ 796451 w 870414"/>
                <a:gd name="connsiteY208" fmla="*/ 563704 h 672978"/>
                <a:gd name="connsiteX209" fmla="*/ 799832 w 870414"/>
                <a:gd name="connsiteY209" fmla="*/ 545110 h 672978"/>
                <a:gd name="connsiteX210" fmla="*/ 806734 w 870414"/>
                <a:gd name="connsiteY210" fmla="*/ 530178 h 672978"/>
                <a:gd name="connsiteX211" fmla="*/ 808002 w 870414"/>
                <a:gd name="connsiteY211" fmla="*/ 520459 h 672978"/>
                <a:gd name="connsiteX212" fmla="*/ 810537 w 870414"/>
                <a:gd name="connsiteY212" fmla="*/ 512148 h 672978"/>
                <a:gd name="connsiteX213" fmla="*/ 815045 w 870414"/>
                <a:gd name="connsiteY213" fmla="*/ 511162 h 672978"/>
                <a:gd name="connsiteX214" fmla="*/ 832089 w 870414"/>
                <a:gd name="connsiteY214" fmla="*/ 495244 h 672978"/>
                <a:gd name="connsiteX215" fmla="*/ 842936 w 870414"/>
                <a:gd name="connsiteY215" fmla="*/ 489751 h 672978"/>
                <a:gd name="connsiteX216" fmla="*/ 853923 w 870414"/>
                <a:gd name="connsiteY216" fmla="*/ 481580 h 672978"/>
                <a:gd name="connsiteX217" fmla="*/ 851247 w 870414"/>
                <a:gd name="connsiteY217" fmla="*/ 454112 h 672978"/>
                <a:gd name="connsiteX218" fmla="*/ 851247 w 870414"/>
                <a:gd name="connsiteY218" fmla="*/ 426644 h 672978"/>
                <a:gd name="connsiteX219" fmla="*/ 860966 w 870414"/>
                <a:gd name="connsiteY219" fmla="*/ 415093 h 672978"/>
                <a:gd name="connsiteX220" fmla="*/ 866460 w 870414"/>
                <a:gd name="connsiteY220" fmla="*/ 404247 h 672978"/>
                <a:gd name="connsiteX221" fmla="*/ 869841 w 870414"/>
                <a:gd name="connsiteY221" fmla="*/ 371989 h 672978"/>
                <a:gd name="connsiteX222" fmla="*/ 861671 w 870414"/>
                <a:gd name="connsiteY222" fmla="*/ 344661 h 672978"/>
                <a:gd name="connsiteX223" fmla="*/ 848570 w 870414"/>
                <a:gd name="connsiteY223" fmla="*/ 319306 h 672978"/>
                <a:gd name="connsiteX224" fmla="*/ 844485 w 870414"/>
                <a:gd name="connsiteY224" fmla="*/ 304093 h 672978"/>
                <a:gd name="connsiteX225" fmla="*/ 842513 w 870414"/>
                <a:gd name="connsiteY225" fmla="*/ 290006 h 672978"/>
                <a:gd name="connsiteX226" fmla="*/ 842513 w 870414"/>
                <a:gd name="connsiteY226" fmla="*/ 281695 h 672978"/>
                <a:gd name="connsiteX227" fmla="*/ 840259 w 870414"/>
                <a:gd name="connsiteY227" fmla="*/ 275638 h 672978"/>
                <a:gd name="connsiteX228" fmla="*/ 839274 w 870414"/>
                <a:gd name="connsiteY228" fmla="*/ 267891 h 672978"/>
                <a:gd name="connsiteX229" fmla="*/ 832230 w 870414"/>
                <a:gd name="connsiteY229" fmla="*/ 261834 h 672978"/>
                <a:gd name="connsiteX230" fmla="*/ 822651 w 870414"/>
                <a:gd name="connsiteY230" fmla="*/ 254931 h 672978"/>
                <a:gd name="connsiteX231" fmla="*/ 814904 w 870414"/>
                <a:gd name="connsiteY231" fmla="*/ 254931 h 672978"/>
                <a:gd name="connsiteX232" fmla="*/ 810396 w 870414"/>
                <a:gd name="connsiteY232" fmla="*/ 251269 h 672978"/>
                <a:gd name="connsiteX233" fmla="*/ 798705 w 870414"/>
                <a:gd name="connsiteY233" fmla="*/ 244367 h 672978"/>
                <a:gd name="connsiteX234" fmla="*/ 793070 w 870414"/>
                <a:gd name="connsiteY234" fmla="*/ 241127 h 672978"/>
                <a:gd name="connsiteX235" fmla="*/ 787718 w 870414"/>
                <a:gd name="connsiteY235" fmla="*/ 235070 h 672978"/>
                <a:gd name="connsiteX236" fmla="*/ 773631 w 870414"/>
                <a:gd name="connsiteY236" fmla="*/ 213659 h 672978"/>
                <a:gd name="connsiteX237" fmla="*/ 771518 w 870414"/>
                <a:gd name="connsiteY237" fmla="*/ 207601 h 672978"/>
                <a:gd name="connsiteX238" fmla="*/ 771518 w 870414"/>
                <a:gd name="connsiteY238" fmla="*/ 199854 h 672978"/>
                <a:gd name="connsiteX239" fmla="*/ 763207 w 870414"/>
                <a:gd name="connsiteY239" fmla="*/ 189008 h 672978"/>
                <a:gd name="connsiteX240" fmla="*/ 750107 w 870414"/>
                <a:gd name="connsiteY240" fmla="*/ 185627 h 672978"/>
                <a:gd name="connsiteX241" fmla="*/ 738697 w 870414"/>
                <a:gd name="connsiteY241" fmla="*/ 180274 h 672978"/>
                <a:gd name="connsiteX242" fmla="*/ 717145 w 870414"/>
                <a:gd name="connsiteY242" fmla="*/ 161116 h 672978"/>
                <a:gd name="connsiteX243" fmla="*/ 705735 w 870414"/>
                <a:gd name="connsiteY243" fmla="*/ 87586 h 672978"/>
                <a:gd name="connsiteX244" fmla="*/ 693903 w 870414"/>
                <a:gd name="connsiteY244" fmla="*/ 77444 h 672978"/>
                <a:gd name="connsiteX245" fmla="*/ 686577 w 870414"/>
                <a:gd name="connsiteY245" fmla="*/ 74063 h 672978"/>
                <a:gd name="connsiteX246" fmla="*/ 677562 w 870414"/>
                <a:gd name="connsiteY246" fmla="*/ 68569 h 672978"/>
                <a:gd name="connsiteX247" fmla="*/ 668265 w 870414"/>
                <a:gd name="connsiteY247" fmla="*/ 50680 h 672978"/>
                <a:gd name="connsiteX248" fmla="*/ 664744 w 870414"/>
                <a:gd name="connsiteY248" fmla="*/ 43214 h 672978"/>
                <a:gd name="connsiteX249" fmla="*/ 662208 w 870414"/>
                <a:gd name="connsiteY249" fmla="*/ 34762 h 672978"/>
                <a:gd name="connsiteX250" fmla="*/ 656855 w 870414"/>
                <a:gd name="connsiteY250" fmla="*/ 33917 h 672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870414" h="672978">
                  <a:moveTo>
                    <a:pt x="656855" y="33917"/>
                  </a:moveTo>
                  <a:cubicBezTo>
                    <a:pt x="656827" y="25099"/>
                    <a:pt x="653686" y="16563"/>
                    <a:pt x="647981" y="9829"/>
                  </a:cubicBezTo>
                  <a:cubicBezTo>
                    <a:pt x="644530" y="7646"/>
                    <a:pt x="640839" y="5857"/>
                    <a:pt x="636994" y="4476"/>
                  </a:cubicBezTo>
                  <a:cubicBezTo>
                    <a:pt x="632387" y="2504"/>
                    <a:pt x="627091" y="2983"/>
                    <a:pt x="622907" y="5744"/>
                  </a:cubicBezTo>
                  <a:cubicBezTo>
                    <a:pt x="617554" y="11097"/>
                    <a:pt x="620653" y="28282"/>
                    <a:pt x="623611" y="33917"/>
                  </a:cubicBezTo>
                  <a:cubicBezTo>
                    <a:pt x="626570" y="39552"/>
                    <a:pt x="626288" y="41946"/>
                    <a:pt x="628401" y="45749"/>
                  </a:cubicBezTo>
                  <a:cubicBezTo>
                    <a:pt x="631782" y="51947"/>
                    <a:pt x="631782" y="48848"/>
                    <a:pt x="628401" y="55187"/>
                  </a:cubicBezTo>
                  <a:cubicBezTo>
                    <a:pt x="626824" y="59202"/>
                    <a:pt x="625471" y="63287"/>
                    <a:pt x="624316" y="67442"/>
                  </a:cubicBezTo>
                  <a:cubicBezTo>
                    <a:pt x="622147" y="71471"/>
                    <a:pt x="620978" y="75965"/>
                    <a:pt x="620935" y="80543"/>
                  </a:cubicBezTo>
                  <a:cubicBezTo>
                    <a:pt x="620935" y="86036"/>
                    <a:pt x="620935" y="91530"/>
                    <a:pt x="620935" y="97024"/>
                  </a:cubicBezTo>
                  <a:cubicBezTo>
                    <a:pt x="621147" y="99742"/>
                    <a:pt x="621147" y="102475"/>
                    <a:pt x="620935" y="105194"/>
                  </a:cubicBezTo>
                  <a:cubicBezTo>
                    <a:pt x="620935" y="108152"/>
                    <a:pt x="619386" y="109138"/>
                    <a:pt x="618822" y="111251"/>
                  </a:cubicBezTo>
                  <a:cubicBezTo>
                    <a:pt x="618259" y="113364"/>
                    <a:pt x="617695" y="120548"/>
                    <a:pt x="614174" y="123788"/>
                  </a:cubicBezTo>
                  <a:cubicBezTo>
                    <a:pt x="610652" y="127028"/>
                    <a:pt x="609666" y="125478"/>
                    <a:pt x="607835" y="127732"/>
                  </a:cubicBezTo>
                  <a:cubicBezTo>
                    <a:pt x="606792" y="129521"/>
                    <a:pt x="605947" y="131408"/>
                    <a:pt x="605299" y="133366"/>
                  </a:cubicBezTo>
                  <a:cubicBezTo>
                    <a:pt x="600412" y="140396"/>
                    <a:pt x="597186" y="148439"/>
                    <a:pt x="595861" y="156890"/>
                  </a:cubicBezTo>
                  <a:cubicBezTo>
                    <a:pt x="589819" y="158158"/>
                    <a:pt x="583593" y="158158"/>
                    <a:pt x="577549" y="156890"/>
                  </a:cubicBezTo>
                  <a:cubicBezTo>
                    <a:pt x="577549" y="151960"/>
                    <a:pt x="576845" y="148580"/>
                    <a:pt x="572337" y="145481"/>
                  </a:cubicBezTo>
                  <a:cubicBezTo>
                    <a:pt x="570929" y="144635"/>
                    <a:pt x="566844" y="143931"/>
                    <a:pt x="565998" y="143086"/>
                  </a:cubicBezTo>
                  <a:cubicBezTo>
                    <a:pt x="565153" y="142241"/>
                    <a:pt x="564027" y="138719"/>
                    <a:pt x="562759" y="135198"/>
                  </a:cubicBezTo>
                  <a:cubicBezTo>
                    <a:pt x="560364" y="128295"/>
                    <a:pt x="556138" y="129704"/>
                    <a:pt x="549799" y="129845"/>
                  </a:cubicBezTo>
                  <a:cubicBezTo>
                    <a:pt x="544362" y="129197"/>
                    <a:pt x="538995" y="128112"/>
                    <a:pt x="533741" y="126605"/>
                  </a:cubicBezTo>
                  <a:lnTo>
                    <a:pt x="532896" y="122097"/>
                  </a:lnTo>
                  <a:cubicBezTo>
                    <a:pt x="528106" y="122097"/>
                    <a:pt x="526416" y="122097"/>
                    <a:pt x="523035" y="118294"/>
                  </a:cubicBezTo>
                  <a:cubicBezTo>
                    <a:pt x="522908" y="116688"/>
                    <a:pt x="522218" y="115195"/>
                    <a:pt x="521063" y="114068"/>
                  </a:cubicBezTo>
                  <a:cubicBezTo>
                    <a:pt x="519232" y="112237"/>
                    <a:pt x="516133" y="111955"/>
                    <a:pt x="514020" y="110687"/>
                  </a:cubicBezTo>
                  <a:cubicBezTo>
                    <a:pt x="508075" y="105729"/>
                    <a:pt x="502385" y="100461"/>
                    <a:pt x="496975" y="94911"/>
                  </a:cubicBezTo>
                  <a:cubicBezTo>
                    <a:pt x="494440" y="93079"/>
                    <a:pt x="490355" y="91389"/>
                    <a:pt x="489228" y="88994"/>
                  </a:cubicBezTo>
                  <a:cubicBezTo>
                    <a:pt x="488580" y="84318"/>
                    <a:pt x="488580" y="79585"/>
                    <a:pt x="489228" y="74908"/>
                  </a:cubicBezTo>
                  <a:cubicBezTo>
                    <a:pt x="489228" y="64203"/>
                    <a:pt x="491623" y="59554"/>
                    <a:pt x="502469" y="58005"/>
                  </a:cubicBezTo>
                  <a:cubicBezTo>
                    <a:pt x="503032" y="54356"/>
                    <a:pt x="504075" y="50806"/>
                    <a:pt x="505568" y="47440"/>
                  </a:cubicBezTo>
                  <a:cubicBezTo>
                    <a:pt x="507118" y="44482"/>
                    <a:pt x="510217" y="42650"/>
                    <a:pt x="511203" y="39411"/>
                  </a:cubicBezTo>
                  <a:cubicBezTo>
                    <a:pt x="512315" y="34776"/>
                    <a:pt x="512315" y="29959"/>
                    <a:pt x="511203" y="25324"/>
                  </a:cubicBezTo>
                  <a:cubicBezTo>
                    <a:pt x="506977" y="22507"/>
                    <a:pt x="504300" y="29409"/>
                    <a:pt x="500779" y="30536"/>
                  </a:cubicBezTo>
                  <a:cubicBezTo>
                    <a:pt x="491355" y="32283"/>
                    <a:pt x="481636" y="31508"/>
                    <a:pt x="472606" y="28282"/>
                  </a:cubicBezTo>
                  <a:cubicBezTo>
                    <a:pt x="468944" y="26733"/>
                    <a:pt x="467676" y="24338"/>
                    <a:pt x="464577" y="22648"/>
                  </a:cubicBezTo>
                  <a:cubicBezTo>
                    <a:pt x="461478" y="20957"/>
                    <a:pt x="453308" y="22648"/>
                    <a:pt x="448659" y="22648"/>
                  </a:cubicBezTo>
                  <a:cubicBezTo>
                    <a:pt x="446547" y="22648"/>
                    <a:pt x="439503" y="21239"/>
                    <a:pt x="438236" y="19408"/>
                  </a:cubicBezTo>
                  <a:cubicBezTo>
                    <a:pt x="436968" y="17577"/>
                    <a:pt x="438940" y="13914"/>
                    <a:pt x="438236" y="11379"/>
                  </a:cubicBezTo>
                  <a:cubicBezTo>
                    <a:pt x="437531" y="8843"/>
                    <a:pt x="435418" y="10674"/>
                    <a:pt x="433164" y="8280"/>
                  </a:cubicBezTo>
                  <a:cubicBezTo>
                    <a:pt x="430911" y="5885"/>
                    <a:pt x="430347" y="1800"/>
                    <a:pt x="427248" y="532"/>
                  </a:cubicBezTo>
                  <a:cubicBezTo>
                    <a:pt x="421600" y="-834"/>
                    <a:pt x="415627" y="462"/>
                    <a:pt x="411049" y="4054"/>
                  </a:cubicBezTo>
                  <a:cubicBezTo>
                    <a:pt x="411049" y="5462"/>
                    <a:pt x="410345" y="6871"/>
                    <a:pt x="410063" y="8280"/>
                  </a:cubicBezTo>
                  <a:cubicBezTo>
                    <a:pt x="409781" y="9688"/>
                    <a:pt x="406823" y="10674"/>
                    <a:pt x="405696" y="12224"/>
                  </a:cubicBezTo>
                  <a:cubicBezTo>
                    <a:pt x="402315" y="17013"/>
                    <a:pt x="403865" y="23211"/>
                    <a:pt x="402456" y="28141"/>
                  </a:cubicBezTo>
                  <a:cubicBezTo>
                    <a:pt x="401048" y="33072"/>
                    <a:pt x="397949" y="31804"/>
                    <a:pt x="394709" y="34199"/>
                  </a:cubicBezTo>
                  <a:cubicBezTo>
                    <a:pt x="391779" y="37199"/>
                    <a:pt x="387891" y="39087"/>
                    <a:pt x="383721" y="39552"/>
                  </a:cubicBezTo>
                  <a:cubicBezTo>
                    <a:pt x="382862" y="43608"/>
                    <a:pt x="381073" y="47426"/>
                    <a:pt x="378509" y="50680"/>
                  </a:cubicBezTo>
                  <a:cubicBezTo>
                    <a:pt x="377523" y="52229"/>
                    <a:pt x="375974" y="53919"/>
                    <a:pt x="374988" y="55469"/>
                  </a:cubicBezTo>
                  <a:cubicBezTo>
                    <a:pt x="374030" y="58075"/>
                    <a:pt x="372903" y="60624"/>
                    <a:pt x="371607" y="63076"/>
                  </a:cubicBezTo>
                  <a:cubicBezTo>
                    <a:pt x="367381" y="68147"/>
                    <a:pt x="362169" y="65048"/>
                    <a:pt x="358507" y="69133"/>
                  </a:cubicBezTo>
                  <a:cubicBezTo>
                    <a:pt x="355380" y="73824"/>
                    <a:pt x="354549" y="79683"/>
                    <a:pt x="356253" y="85050"/>
                  </a:cubicBezTo>
                  <a:lnTo>
                    <a:pt x="360761" y="86177"/>
                  </a:lnTo>
                  <a:cubicBezTo>
                    <a:pt x="360761" y="88572"/>
                    <a:pt x="362874" y="89980"/>
                    <a:pt x="363437" y="91671"/>
                  </a:cubicBezTo>
                  <a:cubicBezTo>
                    <a:pt x="363930" y="95080"/>
                    <a:pt x="363930" y="98545"/>
                    <a:pt x="363437" y="101954"/>
                  </a:cubicBezTo>
                  <a:cubicBezTo>
                    <a:pt x="363437" y="110828"/>
                    <a:pt x="364846" y="112941"/>
                    <a:pt x="355267" y="112941"/>
                  </a:cubicBezTo>
                  <a:cubicBezTo>
                    <a:pt x="348365" y="112941"/>
                    <a:pt x="346675" y="109983"/>
                    <a:pt x="341181" y="108152"/>
                  </a:cubicBezTo>
                  <a:cubicBezTo>
                    <a:pt x="335687" y="106321"/>
                    <a:pt x="331038" y="107448"/>
                    <a:pt x="330334" y="99841"/>
                  </a:cubicBezTo>
                  <a:lnTo>
                    <a:pt x="325827" y="98855"/>
                  </a:lnTo>
                  <a:cubicBezTo>
                    <a:pt x="323432" y="90262"/>
                    <a:pt x="329067" y="75190"/>
                    <a:pt x="314980" y="74063"/>
                  </a:cubicBezTo>
                  <a:cubicBezTo>
                    <a:pt x="314571" y="72584"/>
                    <a:pt x="314234" y="71077"/>
                    <a:pt x="313994" y="69555"/>
                  </a:cubicBezTo>
                  <a:cubicBezTo>
                    <a:pt x="290892" y="63216"/>
                    <a:pt x="293991" y="95474"/>
                    <a:pt x="273848" y="97024"/>
                  </a:cubicBezTo>
                  <a:lnTo>
                    <a:pt x="273848" y="99277"/>
                  </a:lnTo>
                  <a:cubicBezTo>
                    <a:pt x="267932" y="100404"/>
                    <a:pt x="261452" y="100545"/>
                    <a:pt x="259762" y="104771"/>
                  </a:cubicBezTo>
                  <a:cubicBezTo>
                    <a:pt x="258071" y="108997"/>
                    <a:pt x="256099" y="115899"/>
                    <a:pt x="254268" y="121252"/>
                  </a:cubicBezTo>
                  <a:cubicBezTo>
                    <a:pt x="253338" y="126844"/>
                    <a:pt x="251324" y="132197"/>
                    <a:pt x="248352" y="137029"/>
                  </a:cubicBezTo>
                  <a:cubicBezTo>
                    <a:pt x="243421" y="142382"/>
                    <a:pt x="233420" y="140409"/>
                    <a:pt x="226941" y="140409"/>
                  </a:cubicBezTo>
                  <a:cubicBezTo>
                    <a:pt x="220869" y="139874"/>
                    <a:pt x="214812" y="141579"/>
                    <a:pt x="209896" y="145199"/>
                  </a:cubicBezTo>
                  <a:cubicBezTo>
                    <a:pt x="206966" y="146720"/>
                    <a:pt x="204374" y="148833"/>
                    <a:pt x="202290" y="151397"/>
                  </a:cubicBezTo>
                  <a:cubicBezTo>
                    <a:pt x="200740" y="153087"/>
                    <a:pt x="199331" y="155482"/>
                    <a:pt x="197500" y="157454"/>
                  </a:cubicBezTo>
                  <a:cubicBezTo>
                    <a:pt x="189048" y="166892"/>
                    <a:pt x="200881" y="185627"/>
                    <a:pt x="189330" y="193092"/>
                  </a:cubicBezTo>
                  <a:cubicBezTo>
                    <a:pt x="184963" y="195910"/>
                    <a:pt x="179329" y="195628"/>
                    <a:pt x="175244" y="197882"/>
                  </a:cubicBezTo>
                  <a:cubicBezTo>
                    <a:pt x="171159" y="200136"/>
                    <a:pt x="170313" y="201826"/>
                    <a:pt x="167214" y="202812"/>
                  </a:cubicBezTo>
                  <a:cubicBezTo>
                    <a:pt x="164115" y="203798"/>
                    <a:pt x="160312" y="202812"/>
                    <a:pt x="156791" y="203939"/>
                  </a:cubicBezTo>
                  <a:cubicBezTo>
                    <a:pt x="144113" y="207179"/>
                    <a:pt x="133689" y="214926"/>
                    <a:pt x="120589" y="217180"/>
                  </a:cubicBezTo>
                  <a:cubicBezTo>
                    <a:pt x="113545" y="218448"/>
                    <a:pt x="106502" y="215067"/>
                    <a:pt x="100586" y="219011"/>
                  </a:cubicBezTo>
                  <a:cubicBezTo>
                    <a:pt x="94670" y="222955"/>
                    <a:pt x="94388" y="229013"/>
                    <a:pt x="91148" y="233098"/>
                  </a:cubicBezTo>
                  <a:cubicBezTo>
                    <a:pt x="89697" y="235478"/>
                    <a:pt x="87838" y="237577"/>
                    <a:pt x="85655" y="239296"/>
                  </a:cubicBezTo>
                  <a:cubicBezTo>
                    <a:pt x="81992" y="241690"/>
                    <a:pt x="80725" y="240282"/>
                    <a:pt x="76639" y="241127"/>
                  </a:cubicBezTo>
                  <a:cubicBezTo>
                    <a:pt x="72554" y="241972"/>
                    <a:pt x="66356" y="246902"/>
                    <a:pt x="60863" y="247325"/>
                  </a:cubicBezTo>
                  <a:cubicBezTo>
                    <a:pt x="60454" y="248804"/>
                    <a:pt x="60116" y="250311"/>
                    <a:pt x="59877" y="251832"/>
                  </a:cubicBezTo>
                  <a:cubicBezTo>
                    <a:pt x="49875" y="254650"/>
                    <a:pt x="37902" y="249720"/>
                    <a:pt x="27901" y="252678"/>
                  </a:cubicBezTo>
                  <a:cubicBezTo>
                    <a:pt x="27661" y="254199"/>
                    <a:pt x="27323" y="255706"/>
                    <a:pt x="26915" y="257185"/>
                  </a:cubicBezTo>
                  <a:cubicBezTo>
                    <a:pt x="21139" y="257185"/>
                    <a:pt x="20576" y="260848"/>
                    <a:pt x="18463" y="265214"/>
                  </a:cubicBezTo>
                  <a:cubicBezTo>
                    <a:pt x="17730" y="267144"/>
                    <a:pt x="16885" y="269018"/>
                    <a:pt x="15927" y="270849"/>
                  </a:cubicBezTo>
                  <a:cubicBezTo>
                    <a:pt x="13955" y="272821"/>
                    <a:pt x="10715" y="271694"/>
                    <a:pt x="8743" y="274652"/>
                  </a:cubicBezTo>
                  <a:cubicBezTo>
                    <a:pt x="6771" y="277610"/>
                    <a:pt x="8743" y="279864"/>
                    <a:pt x="8743" y="282541"/>
                  </a:cubicBezTo>
                  <a:cubicBezTo>
                    <a:pt x="8743" y="285217"/>
                    <a:pt x="6208" y="286766"/>
                    <a:pt x="5785" y="290570"/>
                  </a:cubicBezTo>
                  <a:cubicBezTo>
                    <a:pt x="5363" y="296951"/>
                    <a:pt x="5363" y="303346"/>
                    <a:pt x="5785" y="309727"/>
                  </a:cubicBezTo>
                  <a:cubicBezTo>
                    <a:pt x="6081" y="315348"/>
                    <a:pt x="5165" y="320968"/>
                    <a:pt x="3109" y="326208"/>
                  </a:cubicBezTo>
                  <a:cubicBezTo>
                    <a:pt x="2405" y="328040"/>
                    <a:pt x="291" y="329589"/>
                    <a:pt x="151" y="331561"/>
                  </a:cubicBezTo>
                  <a:cubicBezTo>
                    <a:pt x="-694" y="338886"/>
                    <a:pt x="2123" y="334942"/>
                    <a:pt x="5926" y="337055"/>
                  </a:cubicBezTo>
                  <a:cubicBezTo>
                    <a:pt x="9898" y="339773"/>
                    <a:pt x="12983" y="343591"/>
                    <a:pt x="14800" y="348042"/>
                  </a:cubicBezTo>
                  <a:cubicBezTo>
                    <a:pt x="15744" y="350775"/>
                    <a:pt x="16364" y="353620"/>
                    <a:pt x="16631" y="356494"/>
                  </a:cubicBezTo>
                  <a:cubicBezTo>
                    <a:pt x="17477" y="359311"/>
                    <a:pt x="19871" y="360720"/>
                    <a:pt x="20012" y="364101"/>
                  </a:cubicBezTo>
                  <a:lnTo>
                    <a:pt x="27337" y="364946"/>
                  </a:lnTo>
                  <a:cubicBezTo>
                    <a:pt x="27196" y="367425"/>
                    <a:pt x="27478" y="369890"/>
                    <a:pt x="28182" y="372271"/>
                  </a:cubicBezTo>
                  <a:cubicBezTo>
                    <a:pt x="29168" y="373820"/>
                    <a:pt x="31704" y="374383"/>
                    <a:pt x="32690" y="376074"/>
                  </a:cubicBezTo>
                  <a:cubicBezTo>
                    <a:pt x="35507" y="381286"/>
                    <a:pt x="31704" y="389174"/>
                    <a:pt x="32690" y="394809"/>
                  </a:cubicBezTo>
                  <a:cubicBezTo>
                    <a:pt x="33394" y="397344"/>
                    <a:pt x="35226" y="397485"/>
                    <a:pt x="35789" y="400021"/>
                  </a:cubicBezTo>
                  <a:cubicBezTo>
                    <a:pt x="36071" y="402782"/>
                    <a:pt x="36071" y="405571"/>
                    <a:pt x="35789" y="408332"/>
                  </a:cubicBezTo>
                  <a:cubicBezTo>
                    <a:pt x="36451" y="413755"/>
                    <a:pt x="37536" y="419136"/>
                    <a:pt x="39029" y="424390"/>
                  </a:cubicBezTo>
                  <a:lnTo>
                    <a:pt x="43536" y="425235"/>
                  </a:lnTo>
                  <a:cubicBezTo>
                    <a:pt x="44917" y="430644"/>
                    <a:pt x="44058" y="436392"/>
                    <a:pt x="41142" y="441153"/>
                  </a:cubicBezTo>
                  <a:cubicBezTo>
                    <a:pt x="39155" y="446407"/>
                    <a:pt x="38254" y="452013"/>
                    <a:pt x="38466" y="457634"/>
                  </a:cubicBezTo>
                  <a:cubicBezTo>
                    <a:pt x="38466" y="463691"/>
                    <a:pt x="37198" y="470030"/>
                    <a:pt x="40578" y="474819"/>
                  </a:cubicBezTo>
                  <a:cubicBezTo>
                    <a:pt x="43959" y="479608"/>
                    <a:pt x="48185" y="480031"/>
                    <a:pt x="51566" y="482989"/>
                  </a:cubicBezTo>
                  <a:cubicBezTo>
                    <a:pt x="70582" y="499188"/>
                    <a:pt x="49030" y="526798"/>
                    <a:pt x="30718" y="529333"/>
                  </a:cubicBezTo>
                  <a:cubicBezTo>
                    <a:pt x="30718" y="535249"/>
                    <a:pt x="26633" y="538489"/>
                    <a:pt x="27478" y="545392"/>
                  </a:cubicBezTo>
                  <a:cubicBezTo>
                    <a:pt x="28323" y="552294"/>
                    <a:pt x="33254" y="553421"/>
                    <a:pt x="41565" y="553562"/>
                  </a:cubicBezTo>
                  <a:cubicBezTo>
                    <a:pt x="40860" y="558915"/>
                    <a:pt x="55651" y="566662"/>
                    <a:pt x="60722" y="567648"/>
                  </a:cubicBezTo>
                  <a:cubicBezTo>
                    <a:pt x="65384" y="568381"/>
                    <a:pt x="70146" y="568381"/>
                    <a:pt x="74808" y="567648"/>
                  </a:cubicBezTo>
                  <a:cubicBezTo>
                    <a:pt x="79457" y="566239"/>
                    <a:pt x="80161" y="562859"/>
                    <a:pt x="85373" y="562014"/>
                  </a:cubicBezTo>
                  <a:cubicBezTo>
                    <a:pt x="94811" y="561816"/>
                    <a:pt x="104235" y="560929"/>
                    <a:pt x="113545" y="559337"/>
                  </a:cubicBezTo>
                  <a:cubicBezTo>
                    <a:pt x="123180" y="555562"/>
                    <a:pt x="133126" y="552646"/>
                    <a:pt x="143268" y="550604"/>
                  </a:cubicBezTo>
                  <a:cubicBezTo>
                    <a:pt x="143507" y="549082"/>
                    <a:pt x="143845" y="547575"/>
                    <a:pt x="144254" y="546096"/>
                  </a:cubicBezTo>
                  <a:cubicBezTo>
                    <a:pt x="153184" y="544899"/>
                    <a:pt x="162228" y="544899"/>
                    <a:pt x="171159" y="546096"/>
                  </a:cubicBezTo>
                  <a:cubicBezTo>
                    <a:pt x="180005" y="547730"/>
                    <a:pt x="189076" y="547730"/>
                    <a:pt x="197922" y="546096"/>
                  </a:cubicBezTo>
                  <a:cubicBezTo>
                    <a:pt x="204825" y="542152"/>
                    <a:pt x="206656" y="530319"/>
                    <a:pt x="212854" y="525248"/>
                  </a:cubicBezTo>
                  <a:lnTo>
                    <a:pt x="217080" y="524121"/>
                  </a:lnTo>
                  <a:cubicBezTo>
                    <a:pt x="218629" y="522854"/>
                    <a:pt x="219475" y="520881"/>
                    <a:pt x="221024" y="519755"/>
                  </a:cubicBezTo>
                  <a:lnTo>
                    <a:pt x="225814" y="518628"/>
                  </a:lnTo>
                  <a:cubicBezTo>
                    <a:pt x="229054" y="516796"/>
                    <a:pt x="230321" y="514261"/>
                    <a:pt x="234124" y="513557"/>
                  </a:cubicBezTo>
                  <a:cubicBezTo>
                    <a:pt x="237928" y="512852"/>
                    <a:pt x="242999" y="515529"/>
                    <a:pt x="248211" y="511162"/>
                  </a:cubicBezTo>
                  <a:cubicBezTo>
                    <a:pt x="250873" y="508119"/>
                    <a:pt x="252887" y="504584"/>
                    <a:pt x="254127" y="500738"/>
                  </a:cubicBezTo>
                  <a:cubicBezTo>
                    <a:pt x="257085" y="495103"/>
                    <a:pt x="265678" y="486652"/>
                    <a:pt x="272862" y="488905"/>
                  </a:cubicBezTo>
                  <a:cubicBezTo>
                    <a:pt x="277229" y="490032"/>
                    <a:pt x="278356" y="492004"/>
                    <a:pt x="283709" y="491864"/>
                  </a:cubicBezTo>
                  <a:cubicBezTo>
                    <a:pt x="289061" y="491723"/>
                    <a:pt x="290188" y="493695"/>
                    <a:pt x="294555" y="494681"/>
                  </a:cubicBezTo>
                  <a:cubicBezTo>
                    <a:pt x="299232" y="495188"/>
                    <a:pt x="303965" y="495188"/>
                    <a:pt x="308641" y="494681"/>
                  </a:cubicBezTo>
                  <a:cubicBezTo>
                    <a:pt x="314135" y="494681"/>
                    <a:pt x="316811" y="491582"/>
                    <a:pt x="321882" y="491441"/>
                  </a:cubicBezTo>
                  <a:cubicBezTo>
                    <a:pt x="322277" y="483468"/>
                    <a:pt x="328108" y="476819"/>
                    <a:pt x="335969" y="475382"/>
                  </a:cubicBezTo>
                  <a:cubicBezTo>
                    <a:pt x="346012" y="474819"/>
                    <a:pt x="356070" y="474819"/>
                    <a:pt x="366113" y="475382"/>
                  </a:cubicBezTo>
                  <a:cubicBezTo>
                    <a:pt x="375157" y="475580"/>
                    <a:pt x="384172" y="474439"/>
                    <a:pt x="392878" y="472002"/>
                  </a:cubicBezTo>
                  <a:cubicBezTo>
                    <a:pt x="395272" y="472002"/>
                    <a:pt x="395413" y="468339"/>
                    <a:pt x="399216" y="469607"/>
                  </a:cubicBezTo>
                  <a:cubicBezTo>
                    <a:pt x="403020" y="470875"/>
                    <a:pt x="399216" y="472283"/>
                    <a:pt x="402315" y="474678"/>
                  </a:cubicBezTo>
                  <a:cubicBezTo>
                    <a:pt x="405414" y="477073"/>
                    <a:pt x="406119" y="476791"/>
                    <a:pt x="407387" y="480735"/>
                  </a:cubicBezTo>
                  <a:cubicBezTo>
                    <a:pt x="408654" y="484679"/>
                    <a:pt x="407387" y="486229"/>
                    <a:pt x="409217" y="489187"/>
                  </a:cubicBezTo>
                  <a:cubicBezTo>
                    <a:pt x="411049" y="492145"/>
                    <a:pt x="416120" y="491864"/>
                    <a:pt x="420909" y="491864"/>
                  </a:cubicBezTo>
                  <a:cubicBezTo>
                    <a:pt x="427812" y="491864"/>
                    <a:pt x="427671" y="492990"/>
                    <a:pt x="432460" y="496653"/>
                  </a:cubicBezTo>
                  <a:cubicBezTo>
                    <a:pt x="439503" y="501865"/>
                    <a:pt x="448941" y="500738"/>
                    <a:pt x="451195" y="510739"/>
                  </a:cubicBezTo>
                  <a:cubicBezTo>
                    <a:pt x="452181" y="520811"/>
                    <a:pt x="452181" y="530953"/>
                    <a:pt x="451195" y="541025"/>
                  </a:cubicBezTo>
                  <a:cubicBezTo>
                    <a:pt x="450913" y="543786"/>
                    <a:pt x="450913" y="546575"/>
                    <a:pt x="451195" y="549336"/>
                  </a:cubicBezTo>
                  <a:cubicBezTo>
                    <a:pt x="451195" y="551871"/>
                    <a:pt x="453590" y="552012"/>
                    <a:pt x="454153" y="554548"/>
                  </a:cubicBezTo>
                  <a:cubicBezTo>
                    <a:pt x="455421" y="559760"/>
                    <a:pt x="453026" y="565535"/>
                    <a:pt x="454153" y="570888"/>
                  </a:cubicBezTo>
                  <a:cubicBezTo>
                    <a:pt x="455844" y="570888"/>
                    <a:pt x="456829" y="570888"/>
                    <a:pt x="457111" y="568493"/>
                  </a:cubicBezTo>
                  <a:lnTo>
                    <a:pt x="461901" y="562859"/>
                  </a:lnTo>
                  <a:lnTo>
                    <a:pt x="464154" y="562859"/>
                  </a:lnTo>
                  <a:cubicBezTo>
                    <a:pt x="464859" y="561239"/>
                    <a:pt x="464859" y="559408"/>
                    <a:pt x="464154" y="557788"/>
                  </a:cubicBezTo>
                  <a:cubicBezTo>
                    <a:pt x="464859" y="556097"/>
                    <a:pt x="465422" y="553562"/>
                    <a:pt x="466267" y="551731"/>
                  </a:cubicBezTo>
                  <a:cubicBezTo>
                    <a:pt x="467634" y="547913"/>
                    <a:pt x="469690" y="544377"/>
                    <a:pt x="472324" y="541307"/>
                  </a:cubicBezTo>
                  <a:cubicBezTo>
                    <a:pt x="475282" y="538489"/>
                    <a:pt x="472324" y="539335"/>
                    <a:pt x="477818" y="538630"/>
                  </a:cubicBezTo>
                  <a:cubicBezTo>
                    <a:pt x="480438" y="538841"/>
                    <a:pt x="483086" y="538841"/>
                    <a:pt x="485707" y="538630"/>
                  </a:cubicBezTo>
                  <a:cubicBezTo>
                    <a:pt x="485650" y="535644"/>
                    <a:pt x="486495" y="532700"/>
                    <a:pt x="488101" y="530178"/>
                  </a:cubicBezTo>
                  <a:cubicBezTo>
                    <a:pt x="489510" y="528065"/>
                    <a:pt x="492609" y="526939"/>
                    <a:pt x="493735" y="524826"/>
                  </a:cubicBezTo>
                  <a:cubicBezTo>
                    <a:pt x="494863" y="522713"/>
                    <a:pt x="493735" y="519332"/>
                    <a:pt x="496271" y="516374"/>
                  </a:cubicBezTo>
                  <a:cubicBezTo>
                    <a:pt x="498159" y="513740"/>
                    <a:pt x="500230" y="511246"/>
                    <a:pt x="502469" y="508908"/>
                  </a:cubicBezTo>
                  <a:cubicBezTo>
                    <a:pt x="505568" y="505950"/>
                    <a:pt x="505427" y="506091"/>
                    <a:pt x="510780" y="506232"/>
                  </a:cubicBezTo>
                  <a:cubicBezTo>
                    <a:pt x="516133" y="506373"/>
                    <a:pt x="519373" y="504964"/>
                    <a:pt x="522472" y="508204"/>
                  </a:cubicBezTo>
                  <a:cubicBezTo>
                    <a:pt x="525571" y="511444"/>
                    <a:pt x="525430" y="525530"/>
                    <a:pt x="524021" y="530460"/>
                  </a:cubicBezTo>
                  <a:cubicBezTo>
                    <a:pt x="522486" y="530643"/>
                    <a:pt x="520979" y="530967"/>
                    <a:pt x="519514" y="531446"/>
                  </a:cubicBezTo>
                  <a:cubicBezTo>
                    <a:pt x="519514" y="538208"/>
                    <a:pt x="511203" y="539898"/>
                    <a:pt x="510217" y="546800"/>
                  </a:cubicBezTo>
                  <a:cubicBezTo>
                    <a:pt x="508625" y="546814"/>
                    <a:pt x="507090" y="547476"/>
                    <a:pt x="505991" y="548632"/>
                  </a:cubicBezTo>
                  <a:cubicBezTo>
                    <a:pt x="504019" y="550604"/>
                    <a:pt x="502469" y="551731"/>
                    <a:pt x="500497" y="553421"/>
                  </a:cubicBezTo>
                  <a:cubicBezTo>
                    <a:pt x="498525" y="555111"/>
                    <a:pt x="493595" y="558069"/>
                    <a:pt x="494158" y="563845"/>
                  </a:cubicBezTo>
                  <a:cubicBezTo>
                    <a:pt x="494722" y="569620"/>
                    <a:pt x="496271" y="569339"/>
                    <a:pt x="502610" y="569198"/>
                  </a:cubicBezTo>
                  <a:lnTo>
                    <a:pt x="516696" y="569198"/>
                  </a:lnTo>
                  <a:cubicBezTo>
                    <a:pt x="519795" y="569198"/>
                    <a:pt x="527261" y="567648"/>
                    <a:pt x="529937" y="569198"/>
                  </a:cubicBezTo>
                  <a:cubicBezTo>
                    <a:pt x="532614" y="570747"/>
                    <a:pt x="533036" y="579480"/>
                    <a:pt x="533741" y="581875"/>
                  </a:cubicBezTo>
                  <a:cubicBezTo>
                    <a:pt x="534755" y="585214"/>
                    <a:pt x="536121" y="588425"/>
                    <a:pt x="537826" y="591454"/>
                  </a:cubicBezTo>
                  <a:cubicBezTo>
                    <a:pt x="539798" y="594553"/>
                    <a:pt x="544869" y="594694"/>
                    <a:pt x="546278" y="596666"/>
                  </a:cubicBezTo>
                  <a:cubicBezTo>
                    <a:pt x="547686" y="598638"/>
                    <a:pt x="546278" y="605963"/>
                    <a:pt x="547405" y="609203"/>
                  </a:cubicBezTo>
                  <a:cubicBezTo>
                    <a:pt x="548644" y="609851"/>
                    <a:pt x="549489" y="611062"/>
                    <a:pt x="549658" y="612443"/>
                  </a:cubicBezTo>
                  <a:cubicBezTo>
                    <a:pt x="549940" y="615204"/>
                    <a:pt x="549940" y="617993"/>
                    <a:pt x="549658" y="620754"/>
                  </a:cubicBezTo>
                  <a:cubicBezTo>
                    <a:pt x="549658" y="622726"/>
                    <a:pt x="549658" y="624557"/>
                    <a:pt x="549658" y="626529"/>
                  </a:cubicBezTo>
                  <a:cubicBezTo>
                    <a:pt x="549658" y="628501"/>
                    <a:pt x="552335" y="627374"/>
                    <a:pt x="554730" y="629628"/>
                  </a:cubicBezTo>
                  <a:cubicBezTo>
                    <a:pt x="557025" y="632008"/>
                    <a:pt x="558885" y="634769"/>
                    <a:pt x="560223" y="637798"/>
                  </a:cubicBezTo>
                  <a:cubicBezTo>
                    <a:pt x="561350" y="641742"/>
                    <a:pt x="560223" y="644982"/>
                    <a:pt x="564027" y="647658"/>
                  </a:cubicBezTo>
                  <a:cubicBezTo>
                    <a:pt x="565675" y="648222"/>
                    <a:pt x="567449" y="648222"/>
                    <a:pt x="569097" y="647658"/>
                  </a:cubicBezTo>
                  <a:cubicBezTo>
                    <a:pt x="571070" y="648644"/>
                    <a:pt x="572056" y="650194"/>
                    <a:pt x="574309" y="650616"/>
                  </a:cubicBezTo>
                  <a:lnTo>
                    <a:pt x="580085" y="650616"/>
                  </a:lnTo>
                  <a:cubicBezTo>
                    <a:pt x="582621" y="650616"/>
                    <a:pt x="582761" y="653152"/>
                    <a:pt x="585297" y="653715"/>
                  </a:cubicBezTo>
                  <a:cubicBezTo>
                    <a:pt x="587832" y="654279"/>
                    <a:pt x="594312" y="652730"/>
                    <a:pt x="598679" y="653715"/>
                  </a:cubicBezTo>
                  <a:lnTo>
                    <a:pt x="599524" y="658223"/>
                  </a:lnTo>
                  <a:cubicBezTo>
                    <a:pt x="602482" y="658223"/>
                    <a:pt x="606567" y="658223"/>
                    <a:pt x="607131" y="660900"/>
                  </a:cubicBezTo>
                  <a:cubicBezTo>
                    <a:pt x="604652" y="661576"/>
                    <a:pt x="602088" y="661900"/>
                    <a:pt x="599524" y="661886"/>
                  </a:cubicBezTo>
                  <a:lnTo>
                    <a:pt x="599524" y="664280"/>
                  </a:lnTo>
                  <a:cubicBezTo>
                    <a:pt x="597834" y="672732"/>
                    <a:pt x="612484" y="668929"/>
                    <a:pt x="618118" y="670337"/>
                  </a:cubicBezTo>
                  <a:cubicBezTo>
                    <a:pt x="620090" y="670337"/>
                    <a:pt x="621358" y="672169"/>
                    <a:pt x="624175" y="672450"/>
                  </a:cubicBezTo>
                  <a:cubicBezTo>
                    <a:pt x="627669" y="673155"/>
                    <a:pt x="631247" y="673155"/>
                    <a:pt x="634740" y="672450"/>
                  </a:cubicBezTo>
                  <a:cubicBezTo>
                    <a:pt x="636289" y="657237"/>
                    <a:pt x="651080" y="653293"/>
                    <a:pt x="664885" y="656815"/>
                  </a:cubicBezTo>
                  <a:cubicBezTo>
                    <a:pt x="665025" y="659265"/>
                    <a:pt x="665307" y="661717"/>
                    <a:pt x="665730" y="664139"/>
                  </a:cubicBezTo>
                  <a:cubicBezTo>
                    <a:pt x="672773" y="664139"/>
                    <a:pt x="673477" y="671323"/>
                    <a:pt x="681788" y="670196"/>
                  </a:cubicBezTo>
                  <a:cubicBezTo>
                    <a:pt x="686437" y="669492"/>
                    <a:pt x="685592" y="668506"/>
                    <a:pt x="689113" y="666675"/>
                  </a:cubicBezTo>
                  <a:cubicBezTo>
                    <a:pt x="692635" y="664844"/>
                    <a:pt x="695593" y="663998"/>
                    <a:pt x="698833" y="662590"/>
                  </a:cubicBezTo>
                  <a:cubicBezTo>
                    <a:pt x="701396" y="661632"/>
                    <a:pt x="703890" y="660505"/>
                    <a:pt x="706299" y="659209"/>
                  </a:cubicBezTo>
                  <a:cubicBezTo>
                    <a:pt x="708918" y="657251"/>
                    <a:pt x="711412" y="655138"/>
                    <a:pt x="713764" y="652870"/>
                  </a:cubicBezTo>
                  <a:cubicBezTo>
                    <a:pt x="716581" y="650898"/>
                    <a:pt x="718272" y="651039"/>
                    <a:pt x="720103" y="648363"/>
                  </a:cubicBezTo>
                  <a:cubicBezTo>
                    <a:pt x="723906" y="643010"/>
                    <a:pt x="720103" y="640897"/>
                    <a:pt x="728132" y="639911"/>
                  </a:cubicBezTo>
                  <a:cubicBezTo>
                    <a:pt x="731597" y="640122"/>
                    <a:pt x="735091" y="640122"/>
                    <a:pt x="738556" y="639911"/>
                  </a:cubicBezTo>
                  <a:cubicBezTo>
                    <a:pt x="739204" y="638671"/>
                    <a:pt x="740416" y="637826"/>
                    <a:pt x="741796" y="637657"/>
                  </a:cubicBezTo>
                  <a:cubicBezTo>
                    <a:pt x="744557" y="637375"/>
                    <a:pt x="747346" y="637375"/>
                    <a:pt x="750107" y="637657"/>
                  </a:cubicBezTo>
                  <a:cubicBezTo>
                    <a:pt x="756700" y="638446"/>
                    <a:pt x="763151" y="635305"/>
                    <a:pt x="766588" y="629628"/>
                  </a:cubicBezTo>
                  <a:cubicBezTo>
                    <a:pt x="769574" y="621725"/>
                    <a:pt x="770546" y="613203"/>
                    <a:pt x="769405" y="604836"/>
                  </a:cubicBezTo>
                  <a:cubicBezTo>
                    <a:pt x="769405" y="601174"/>
                    <a:pt x="769405" y="597511"/>
                    <a:pt x="769405" y="593849"/>
                  </a:cubicBezTo>
                  <a:cubicBezTo>
                    <a:pt x="769405" y="590186"/>
                    <a:pt x="772081" y="585397"/>
                    <a:pt x="772645" y="580607"/>
                  </a:cubicBezTo>
                  <a:cubicBezTo>
                    <a:pt x="778561" y="580607"/>
                    <a:pt x="782365" y="577649"/>
                    <a:pt x="788140" y="576945"/>
                  </a:cubicBezTo>
                  <a:cubicBezTo>
                    <a:pt x="788140" y="573846"/>
                    <a:pt x="789267" y="572860"/>
                    <a:pt x="791239" y="571170"/>
                  </a:cubicBezTo>
                  <a:cubicBezTo>
                    <a:pt x="793098" y="570620"/>
                    <a:pt x="794859" y="569761"/>
                    <a:pt x="796451" y="568634"/>
                  </a:cubicBezTo>
                  <a:cubicBezTo>
                    <a:pt x="797015" y="567042"/>
                    <a:pt x="797015" y="565296"/>
                    <a:pt x="796451" y="563704"/>
                  </a:cubicBezTo>
                  <a:cubicBezTo>
                    <a:pt x="798099" y="557619"/>
                    <a:pt x="799240" y="551392"/>
                    <a:pt x="799832" y="545110"/>
                  </a:cubicBezTo>
                  <a:cubicBezTo>
                    <a:pt x="800818" y="540320"/>
                    <a:pt x="805325" y="535109"/>
                    <a:pt x="806734" y="530178"/>
                  </a:cubicBezTo>
                  <a:cubicBezTo>
                    <a:pt x="807382" y="526967"/>
                    <a:pt x="807805" y="523727"/>
                    <a:pt x="808002" y="520459"/>
                  </a:cubicBezTo>
                  <a:cubicBezTo>
                    <a:pt x="809030" y="517754"/>
                    <a:pt x="809875" y="514965"/>
                    <a:pt x="810537" y="512148"/>
                  </a:cubicBezTo>
                  <a:lnTo>
                    <a:pt x="815045" y="511162"/>
                  </a:lnTo>
                  <a:cubicBezTo>
                    <a:pt x="815045" y="502851"/>
                    <a:pt x="826596" y="499329"/>
                    <a:pt x="832089" y="495244"/>
                  </a:cubicBezTo>
                  <a:cubicBezTo>
                    <a:pt x="835019" y="492286"/>
                    <a:pt x="838823" y="490356"/>
                    <a:pt x="842936" y="489751"/>
                  </a:cubicBezTo>
                  <a:cubicBezTo>
                    <a:pt x="851669" y="488765"/>
                    <a:pt x="851247" y="489751"/>
                    <a:pt x="853923" y="481580"/>
                  </a:cubicBezTo>
                  <a:cubicBezTo>
                    <a:pt x="856599" y="473410"/>
                    <a:pt x="860262" y="460310"/>
                    <a:pt x="851247" y="454112"/>
                  </a:cubicBezTo>
                  <a:cubicBezTo>
                    <a:pt x="842232" y="447914"/>
                    <a:pt x="845753" y="435237"/>
                    <a:pt x="851247" y="426644"/>
                  </a:cubicBezTo>
                  <a:cubicBezTo>
                    <a:pt x="854740" y="423024"/>
                    <a:pt x="857994" y="419164"/>
                    <a:pt x="860966" y="415093"/>
                  </a:cubicBezTo>
                  <a:cubicBezTo>
                    <a:pt x="862939" y="411712"/>
                    <a:pt x="864629" y="407627"/>
                    <a:pt x="866460" y="404247"/>
                  </a:cubicBezTo>
                  <a:cubicBezTo>
                    <a:pt x="870080" y="393907"/>
                    <a:pt x="871235" y="382864"/>
                    <a:pt x="869841" y="371989"/>
                  </a:cubicBezTo>
                  <a:cubicBezTo>
                    <a:pt x="869742" y="362297"/>
                    <a:pt x="866911" y="352817"/>
                    <a:pt x="861671" y="344661"/>
                  </a:cubicBezTo>
                  <a:cubicBezTo>
                    <a:pt x="856402" y="336703"/>
                    <a:pt x="852007" y="328208"/>
                    <a:pt x="848570" y="319306"/>
                  </a:cubicBezTo>
                  <a:cubicBezTo>
                    <a:pt x="847471" y="314165"/>
                    <a:pt x="846105" y="309093"/>
                    <a:pt x="844485" y="304093"/>
                  </a:cubicBezTo>
                  <a:cubicBezTo>
                    <a:pt x="842894" y="299571"/>
                    <a:pt x="842217" y="294782"/>
                    <a:pt x="842513" y="290006"/>
                  </a:cubicBezTo>
                  <a:cubicBezTo>
                    <a:pt x="842654" y="287231"/>
                    <a:pt x="842654" y="284470"/>
                    <a:pt x="842513" y="281695"/>
                  </a:cubicBezTo>
                  <a:cubicBezTo>
                    <a:pt x="841936" y="279611"/>
                    <a:pt x="841189" y="277582"/>
                    <a:pt x="840259" y="275638"/>
                  </a:cubicBezTo>
                  <a:cubicBezTo>
                    <a:pt x="840259" y="273244"/>
                    <a:pt x="840259" y="270145"/>
                    <a:pt x="839274" y="267891"/>
                  </a:cubicBezTo>
                  <a:cubicBezTo>
                    <a:pt x="838287" y="265637"/>
                    <a:pt x="834061" y="263665"/>
                    <a:pt x="832230" y="261834"/>
                  </a:cubicBezTo>
                  <a:cubicBezTo>
                    <a:pt x="829568" y="258876"/>
                    <a:pt x="826300" y="256523"/>
                    <a:pt x="822651" y="254931"/>
                  </a:cubicBezTo>
                  <a:cubicBezTo>
                    <a:pt x="820116" y="254931"/>
                    <a:pt x="817298" y="254931"/>
                    <a:pt x="814904" y="254931"/>
                  </a:cubicBezTo>
                  <a:cubicBezTo>
                    <a:pt x="812509" y="254931"/>
                    <a:pt x="812509" y="252537"/>
                    <a:pt x="810396" y="251269"/>
                  </a:cubicBezTo>
                  <a:cubicBezTo>
                    <a:pt x="808283" y="250001"/>
                    <a:pt x="802649" y="246621"/>
                    <a:pt x="798705" y="244367"/>
                  </a:cubicBezTo>
                  <a:cubicBezTo>
                    <a:pt x="794761" y="242113"/>
                    <a:pt x="795746" y="244367"/>
                    <a:pt x="793070" y="241127"/>
                  </a:cubicBezTo>
                  <a:cubicBezTo>
                    <a:pt x="790394" y="237887"/>
                    <a:pt x="789548" y="236901"/>
                    <a:pt x="787718" y="235070"/>
                  </a:cubicBezTo>
                  <a:cubicBezTo>
                    <a:pt x="781308" y="229224"/>
                    <a:pt x="776462" y="221857"/>
                    <a:pt x="773631" y="213659"/>
                  </a:cubicBezTo>
                  <a:cubicBezTo>
                    <a:pt x="773631" y="213659"/>
                    <a:pt x="771659" y="208024"/>
                    <a:pt x="771518" y="207601"/>
                  </a:cubicBezTo>
                  <a:cubicBezTo>
                    <a:pt x="771659" y="205024"/>
                    <a:pt x="771659" y="202432"/>
                    <a:pt x="771518" y="199854"/>
                  </a:cubicBezTo>
                  <a:cubicBezTo>
                    <a:pt x="769504" y="195713"/>
                    <a:pt x="766672" y="192022"/>
                    <a:pt x="763207" y="189008"/>
                  </a:cubicBezTo>
                  <a:cubicBezTo>
                    <a:pt x="759263" y="185627"/>
                    <a:pt x="754756" y="187035"/>
                    <a:pt x="750107" y="185627"/>
                  </a:cubicBezTo>
                  <a:cubicBezTo>
                    <a:pt x="746205" y="184077"/>
                    <a:pt x="742387" y="182288"/>
                    <a:pt x="738697" y="180274"/>
                  </a:cubicBezTo>
                  <a:cubicBezTo>
                    <a:pt x="728836" y="176048"/>
                    <a:pt x="719258" y="171540"/>
                    <a:pt x="717145" y="161116"/>
                  </a:cubicBezTo>
                  <a:cubicBezTo>
                    <a:pt x="712356" y="137029"/>
                    <a:pt x="724752" y="105757"/>
                    <a:pt x="705735" y="87586"/>
                  </a:cubicBezTo>
                  <a:cubicBezTo>
                    <a:pt x="702185" y="83768"/>
                    <a:pt x="698227" y="80359"/>
                    <a:pt x="693903" y="77444"/>
                  </a:cubicBezTo>
                  <a:cubicBezTo>
                    <a:pt x="691649" y="75951"/>
                    <a:pt x="689170" y="74809"/>
                    <a:pt x="686577" y="74063"/>
                  </a:cubicBezTo>
                  <a:cubicBezTo>
                    <a:pt x="683155" y="73021"/>
                    <a:pt x="680056" y="71133"/>
                    <a:pt x="677562" y="68569"/>
                  </a:cubicBezTo>
                  <a:cubicBezTo>
                    <a:pt x="671505" y="64681"/>
                    <a:pt x="667970" y="57864"/>
                    <a:pt x="668265" y="50680"/>
                  </a:cubicBezTo>
                  <a:cubicBezTo>
                    <a:pt x="668265" y="45890"/>
                    <a:pt x="666575" y="46735"/>
                    <a:pt x="664744" y="43214"/>
                  </a:cubicBezTo>
                  <a:cubicBezTo>
                    <a:pt x="663293" y="40622"/>
                    <a:pt x="662434" y="37734"/>
                    <a:pt x="662208" y="34762"/>
                  </a:cubicBezTo>
                  <a:cubicBezTo>
                    <a:pt x="661081" y="34339"/>
                    <a:pt x="657560" y="34199"/>
                    <a:pt x="656855" y="33917"/>
                  </a:cubicBezTo>
                  <a:close/>
                </a:path>
              </a:pathLst>
            </a:custGeom>
            <a:grpFill/>
            <a:ln w="14071" cap="flat">
              <a:noFill/>
              <a:prstDash val="solid"/>
              <a:miter/>
            </a:ln>
          </p:spPr>
          <p:txBody>
            <a:bodyPr rtlCol="0" anchor="ctr"/>
            <a:lstStyle/>
            <a:p>
              <a:endParaRPr lang="en-GB" dirty="0"/>
            </a:p>
          </p:txBody>
        </p:sp>
        <p:sp>
          <p:nvSpPr>
            <p:cNvPr id="618" name="Freeform: Shape 617">
              <a:extLst>
                <a:ext uri="{FF2B5EF4-FFF2-40B4-BE49-F238E27FC236}">
                  <a16:creationId xmlns:a16="http://schemas.microsoft.com/office/drawing/2014/main" id="{744452A0-507B-490D-9C81-52BE5BC38413}"/>
                </a:ext>
              </a:extLst>
            </p:cNvPr>
            <p:cNvSpPr/>
            <p:nvPr/>
          </p:nvSpPr>
          <p:spPr>
            <a:xfrm>
              <a:off x="10967786" y="3997094"/>
              <a:ext cx="94559" cy="89729"/>
            </a:xfrm>
            <a:custGeom>
              <a:avLst/>
              <a:gdLst>
                <a:gd name="connsiteX0" fmla="*/ 80149 w 94559"/>
                <a:gd name="connsiteY0" fmla="*/ 10706 h 89729"/>
                <a:gd name="connsiteX1" fmla="*/ 71274 w 94559"/>
                <a:gd name="connsiteY1" fmla="*/ 8733 h 89729"/>
                <a:gd name="connsiteX2" fmla="*/ 60991 w 94559"/>
                <a:gd name="connsiteY2" fmla="*/ 5212 h 89729"/>
                <a:gd name="connsiteX3" fmla="*/ 49300 w 94559"/>
                <a:gd name="connsiteY3" fmla="*/ 10142 h 89729"/>
                <a:gd name="connsiteX4" fmla="*/ 36904 w 94559"/>
                <a:gd name="connsiteY4" fmla="*/ 13100 h 89729"/>
                <a:gd name="connsiteX5" fmla="*/ 28311 w 94559"/>
                <a:gd name="connsiteY5" fmla="*/ 2395 h 89729"/>
                <a:gd name="connsiteX6" fmla="*/ 17183 w 94559"/>
                <a:gd name="connsiteY6" fmla="*/ 2395 h 89729"/>
                <a:gd name="connsiteX7" fmla="*/ 9717 w 94559"/>
                <a:gd name="connsiteY7" fmla="*/ 0 h 89729"/>
                <a:gd name="connsiteX8" fmla="*/ 561 w 94559"/>
                <a:gd name="connsiteY8" fmla="*/ 7888 h 89729"/>
                <a:gd name="connsiteX9" fmla="*/ 12534 w 94559"/>
                <a:gd name="connsiteY9" fmla="*/ 12537 h 89729"/>
                <a:gd name="connsiteX10" fmla="*/ 24930 w 94559"/>
                <a:gd name="connsiteY10" fmla="*/ 35638 h 89729"/>
                <a:gd name="connsiteX11" fmla="*/ 22113 w 94559"/>
                <a:gd name="connsiteY11" fmla="*/ 56345 h 89729"/>
                <a:gd name="connsiteX12" fmla="*/ 14929 w 94559"/>
                <a:gd name="connsiteY12" fmla="*/ 63247 h 89729"/>
                <a:gd name="connsiteX13" fmla="*/ 19437 w 94559"/>
                <a:gd name="connsiteY13" fmla="*/ 71277 h 89729"/>
                <a:gd name="connsiteX14" fmla="*/ 20423 w 94559"/>
                <a:gd name="connsiteY14" fmla="*/ 75784 h 89729"/>
                <a:gd name="connsiteX15" fmla="*/ 30847 w 94559"/>
                <a:gd name="connsiteY15" fmla="*/ 81701 h 89729"/>
                <a:gd name="connsiteX16" fmla="*/ 35777 w 94559"/>
                <a:gd name="connsiteY16" fmla="*/ 85081 h 89729"/>
                <a:gd name="connsiteX17" fmla="*/ 38453 w 94559"/>
                <a:gd name="connsiteY17" fmla="*/ 89730 h 89729"/>
                <a:gd name="connsiteX18" fmla="*/ 39580 w 94559"/>
                <a:gd name="connsiteY18" fmla="*/ 73953 h 89729"/>
                <a:gd name="connsiteX19" fmla="*/ 44088 w 94559"/>
                <a:gd name="connsiteY19" fmla="*/ 73108 h 89729"/>
                <a:gd name="connsiteX20" fmla="*/ 47187 w 94559"/>
                <a:gd name="connsiteY20" fmla="*/ 61698 h 89729"/>
                <a:gd name="connsiteX21" fmla="*/ 63245 w 94559"/>
                <a:gd name="connsiteY21" fmla="*/ 59303 h 89729"/>
                <a:gd name="connsiteX22" fmla="*/ 64231 w 94559"/>
                <a:gd name="connsiteY22" fmla="*/ 54937 h 89729"/>
                <a:gd name="connsiteX23" fmla="*/ 68739 w 94559"/>
                <a:gd name="connsiteY23" fmla="*/ 53810 h 89729"/>
                <a:gd name="connsiteX24" fmla="*/ 72401 w 94559"/>
                <a:gd name="connsiteY24" fmla="*/ 41132 h 89729"/>
                <a:gd name="connsiteX25" fmla="*/ 88319 w 94559"/>
                <a:gd name="connsiteY25" fmla="*/ 35216 h 89729"/>
                <a:gd name="connsiteX26" fmla="*/ 93531 w 94559"/>
                <a:gd name="connsiteY26" fmla="*/ 16481 h 89729"/>
                <a:gd name="connsiteX27" fmla="*/ 80149 w 94559"/>
                <a:gd name="connsiteY27" fmla="*/ 10565 h 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559" h="89729">
                  <a:moveTo>
                    <a:pt x="80149" y="10706"/>
                  </a:moveTo>
                  <a:cubicBezTo>
                    <a:pt x="77050" y="11044"/>
                    <a:pt x="73937" y="10353"/>
                    <a:pt x="71274" y="8733"/>
                  </a:cubicBezTo>
                  <a:cubicBezTo>
                    <a:pt x="67049" y="6339"/>
                    <a:pt x="66767" y="4367"/>
                    <a:pt x="60991" y="5212"/>
                  </a:cubicBezTo>
                  <a:cubicBezTo>
                    <a:pt x="55216" y="6057"/>
                    <a:pt x="53948" y="8311"/>
                    <a:pt x="49300" y="10142"/>
                  </a:cubicBezTo>
                  <a:cubicBezTo>
                    <a:pt x="45243" y="11410"/>
                    <a:pt x="41102" y="12396"/>
                    <a:pt x="36904" y="13100"/>
                  </a:cubicBezTo>
                  <a:cubicBezTo>
                    <a:pt x="36256" y="8212"/>
                    <a:pt x="32945" y="4085"/>
                    <a:pt x="28311" y="2395"/>
                  </a:cubicBezTo>
                  <a:cubicBezTo>
                    <a:pt x="25071" y="1268"/>
                    <a:pt x="20564" y="2395"/>
                    <a:pt x="17183" y="2395"/>
                  </a:cubicBezTo>
                  <a:cubicBezTo>
                    <a:pt x="14577" y="2028"/>
                    <a:pt x="12055" y="1211"/>
                    <a:pt x="9717" y="0"/>
                  </a:cubicBezTo>
                  <a:cubicBezTo>
                    <a:pt x="7182" y="4085"/>
                    <a:pt x="-2397" y="0"/>
                    <a:pt x="561" y="7888"/>
                  </a:cubicBezTo>
                  <a:cubicBezTo>
                    <a:pt x="2392" y="13241"/>
                    <a:pt x="8590" y="8593"/>
                    <a:pt x="12534" y="12537"/>
                  </a:cubicBezTo>
                  <a:cubicBezTo>
                    <a:pt x="21409" y="21270"/>
                    <a:pt x="6900" y="33807"/>
                    <a:pt x="24930" y="35638"/>
                  </a:cubicBezTo>
                  <a:cubicBezTo>
                    <a:pt x="26874" y="42639"/>
                    <a:pt x="25846" y="50119"/>
                    <a:pt x="22113" y="56345"/>
                  </a:cubicBezTo>
                  <a:cubicBezTo>
                    <a:pt x="20282" y="58881"/>
                    <a:pt x="16197" y="60994"/>
                    <a:pt x="14929" y="63247"/>
                  </a:cubicBezTo>
                  <a:cubicBezTo>
                    <a:pt x="13661" y="65501"/>
                    <a:pt x="14929" y="71559"/>
                    <a:pt x="19437" y="71277"/>
                  </a:cubicBezTo>
                  <a:cubicBezTo>
                    <a:pt x="19437" y="72826"/>
                    <a:pt x="20141" y="74235"/>
                    <a:pt x="20423" y="75784"/>
                  </a:cubicBezTo>
                  <a:cubicBezTo>
                    <a:pt x="24367" y="76784"/>
                    <a:pt x="27959" y="78827"/>
                    <a:pt x="30847" y="81701"/>
                  </a:cubicBezTo>
                  <a:cubicBezTo>
                    <a:pt x="32579" y="82687"/>
                    <a:pt x="34242" y="83814"/>
                    <a:pt x="35777" y="85081"/>
                  </a:cubicBezTo>
                  <a:cubicBezTo>
                    <a:pt x="37749" y="87194"/>
                    <a:pt x="35777" y="89026"/>
                    <a:pt x="38453" y="89730"/>
                  </a:cubicBezTo>
                  <a:cubicBezTo>
                    <a:pt x="40144" y="84659"/>
                    <a:pt x="38453" y="79165"/>
                    <a:pt x="39580" y="73953"/>
                  </a:cubicBezTo>
                  <a:lnTo>
                    <a:pt x="44088" y="73108"/>
                  </a:lnTo>
                  <a:cubicBezTo>
                    <a:pt x="45497" y="68319"/>
                    <a:pt x="42961" y="65220"/>
                    <a:pt x="47187" y="61698"/>
                  </a:cubicBezTo>
                  <a:cubicBezTo>
                    <a:pt x="51413" y="58176"/>
                    <a:pt x="58174" y="61698"/>
                    <a:pt x="63245" y="59303"/>
                  </a:cubicBezTo>
                  <a:cubicBezTo>
                    <a:pt x="63245" y="57895"/>
                    <a:pt x="63950" y="56345"/>
                    <a:pt x="64231" y="54937"/>
                  </a:cubicBezTo>
                  <a:lnTo>
                    <a:pt x="68739" y="53810"/>
                  </a:lnTo>
                  <a:cubicBezTo>
                    <a:pt x="68739" y="49161"/>
                    <a:pt x="71979" y="46062"/>
                    <a:pt x="72401" y="41132"/>
                  </a:cubicBezTo>
                  <a:cubicBezTo>
                    <a:pt x="78078" y="40371"/>
                    <a:pt x="83515" y="38357"/>
                    <a:pt x="88319" y="35216"/>
                  </a:cubicBezTo>
                  <a:cubicBezTo>
                    <a:pt x="95080" y="31272"/>
                    <a:pt x="95503" y="24088"/>
                    <a:pt x="93531" y="16481"/>
                  </a:cubicBezTo>
                  <a:cubicBezTo>
                    <a:pt x="89305" y="16481"/>
                    <a:pt x="84093" y="10424"/>
                    <a:pt x="80149" y="10565"/>
                  </a:cubicBezTo>
                </a:path>
              </a:pathLst>
            </a:custGeom>
            <a:grpFill/>
            <a:ln w="14071" cap="flat">
              <a:noFill/>
              <a:prstDash val="solid"/>
              <a:miter/>
            </a:ln>
          </p:spPr>
          <p:txBody>
            <a:bodyPr rtlCol="0" anchor="ctr"/>
            <a:lstStyle/>
            <a:p>
              <a:endParaRPr lang="en-GB" dirty="0"/>
            </a:p>
          </p:txBody>
        </p:sp>
        <p:sp>
          <p:nvSpPr>
            <p:cNvPr id="619" name="Freeform: Shape 618">
              <a:extLst>
                <a:ext uri="{FF2B5EF4-FFF2-40B4-BE49-F238E27FC236}">
                  <a16:creationId xmlns:a16="http://schemas.microsoft.com/office/drawing/2014/main" id="{71950C76-10A1-4CD2-89B7-85B6693ADF6A}"/>
                </a:ext>
              </a:extLst>
            </p:cNvPr>
            <p:cNvSpPr/>
            <p:nvPr/>
          </p:nvSpPr>
          <p:spPr>
            <a:xfrm>
              <a:off x="10967786" y="3997094"/>
              <a:ext cx="94559" cy="89729"/>
            </a:xfrm>
            <a:custGeom>
              <a:avLst/>
              <a:gdLst>
                <a:gd name="connsiteX0" fmla="*/ 80149 w 94559"/>
                <a:gd name="connsiteY0" fmla="*/ 10706 h 89729"/>
                <a:gd name="connsiteX1" fmla="*/ 71274 w 94559"/>
                <a:gd name="connsiteY1" fmla="*/ 8733 h 89729"/>
                <a:gd name="connsiteX2" fmla="*/ 60991 w 94559"/>
                <a:gd name="connsiteY2" fmla="*/ 5212 h 89729"/>
                <a:gd name="connsiteX3" fmla="*/ 49300 w 94559"/>
                <a:gd name="connsiteY3" fmla="*/ 10142 h 89729"/>
                <a:gd name="connsiteX4" fmla="*/ 36904 w 94559"/>
                <a:gd name="connsiteY4" fmla="*/ 13100 h 89729"/>
                <a:gd name="connsiteX5" fmla="*/ 28311 w 94559"/>
                <a:gd name="connsiteY5" fmla="*/ 2395 h 89729"/>
                <a:gd name="connsiteX6" fmla="*/ 17183 w 94559"/>
                <a:gd name="connsiteY6" fmla="*/ 2395 h 89729"/>
                <a:gd name="connsiteX7" fmla="*/ 9717 w 94559"/>
                <a:gd name="connsiteY7" fmla="*/ 0 h 89729"/>
                <a:gd name="connsiteX8" fmla="*/ 561 w 94559"/>
                <a:gd name="connsiteY8" fmla="*/ 7888 h 89729"/>
                <a:gd name="connsiteX9" fmla="*/ 12534 w 94559"/>
                <a:gd name="connsiteY9" fmla="*/ 12537 h 89729"/>
                <a:gd name="connsiteX10" fmla="*/ 24930 w 94559"/>
                <a:gd name="connsiteY10" fmla="*/ 35638 h 89729"/>
                <a:gd name="connsiteX11" fmla="*/ 22113 w 94559"/>
                <a:gd name="connsiteY11" fmla="*/ 56345 h 89729"/>
                <a:gd name="connsiteX12" fmla="*/ 14929 w 94559"/>
                <a:gd name="connsiteY12" fmla="*/ 63247 h 89729"/>
                <a:gd name="connsiteX13" fmla="*/ 19437 w 94559"/>
                <a:gd name="connsiteY13" fmla="*/ 71277 h 89729"/>
                <a:gd name="connsiteX14" fmla="*/ 20423 w 94559"/>
                <a:gd name="connsiteY14" fmla="*/ 75784 h 89729"/>
                <a:gd name="connsiteX15" fmla="*/ 30847 w 94559"/>
                <a:gd name="connsiteY15" fmla="*/ 81701 h 89729"/>
                <a:gd name="connsiteX16" fmla="*/ 35777 w 94559"/>
                <a:gd name="connsiteY16" fmla="*/ 85081 h 89729"/>
                <a:gd name="connsiteX17" fmla="*/ 38453 w 94559"/>
                <a:gd name="connsiteY17" fmla="*/ 89730 h 89729"/>
                <a:gd name="connsiteX18" fmla="*/ 39580 w 94559"/>
                <a:gd name="connsiteY18" fmla="*/ 73953 h 89729"/>
                <a:gd name="connsiteX19" fmla="*/ 44088 w 94559"/>
                <a:gd name="connsiteY19" fmla="*/ 73108 h 89729"/>
                <a:gd name="connsiteX20" fmla="*/ 47187 w 94559"/>
                <a:gd name="connsiteY20" fmla="*/ 61698 h 89729"/>
                <a:gd name="connsiteX21" fmla="*/ 63245 w 94559"/>
                <a:gd name="connsiteY21" fmla="*/ 59303 h 89729"/>
                <a:gd name="connsiteX22" fmla="*/ 64231 w 94559"/>
                <a:gd name="connsiteY22" fmla="*/ 54937 h 89729"/>
                <a:gd name="connsiteX23" fmla="*/ 68739 w 94559"/>
                <a:gd name="connsiteY23" fmla="*/ 53810 h 89729"/>
                <a:gd name="connsiteX24" fmla="*/ 72401 w 94559"/>
                <a:gd name="connsiteY24" fmla="*/ 41132 h 89729"/>
                <a:gd name="connsiteX25" fmla="*/ 88319 w 94559"/>
                <a:gd name="connsiteY25" fmla="*/ 35216 h 89729"/>
                <a:gd name="connsiteX26" fmla="*/ 93531 w 94559"/>
                <a:gd name="connsiteY26" fmla="*/ 16481 h 89729"/>
                <a:gd name="connsiteX27" fmla="*/ 80149 w 94559"/>
                <a:gd name="connsiteY27" fmla="*/ 10706 h 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4559" h="89729">
                  <a:moveTo>
                    <a:pt x="80149" y="10706"/>
                  </a:moveTo>
                  <a:cubicBezTo>
                    <a:pt x="77050" y="11044"/>
                    <a:pt x="73937" y="10353"/>
                    <a:pt x="71274" y="8733"/>
                  </a:cubicBezTo>
                  <a:cubicBezTo>
                    <a:pt x="67049" y="6339"/>
                    <a:pt x="66767" y="4367"/>
                    <a:pt x="60991" y="5212"/>
                  </a:cubicBezTo>
                  <a:cubicBezTo>
                    <a:pt x="55216" y="6057"/>
                    <a:pt x="53948" y="8311"/>
                    <a:pt x="49300" y="10142"/>
                  </a:cubicBezTo>
                  <a:cubicBezTo>
                    <a:pt x="45243" y="11410"/>
                    <a:pt x="41102" y="12396"/>
                    <a:pt x="36904" y="13100"/>
                  </a:cubicBezTo>
                  <a:cubicBezTo>
                    <a:pt x="36256" y="8212"/>
                    <a:pt x="32945" y="4085"/>
                    <a:pt x="28311" y="2395"/>
                  </a:cubicBezTo>
                  <a:cubicBezTo>
                    <a:pt x="25071" y="1268"/>
                    <a:pt x="20564" y="2395"/>
                    <a:pt x="17183" y="2395"/>
                  </a:cubicBezTo>
                  <a:cubicBezTo>
                    <a:pt x="14577" y="2028"/>
                    <a:pt x="12055" y="1211"/>
                    <a:pt x="9717" y="0"/>
                  </a:cubicBezTo>
                  <a:cubicBezTo>
                    <a:pt x="7182" y="4085"/>
                    <a:pt x="-2397" y="0"/>
                    <a:pt x="561" y="7888"/>
                  </a:cubicBezTo>
                  <a:cubicBezTo>
                    <a:pt x="2392" y="13241"/>
                    <a:pt x="8590" y="8593"/>
                    <a:pt x="12534" y="12537"/>
                  </a:cubicBezTo>
                  <a:cubicBezTo>
                    <a:pt x="21409" y="21270"/>
                    <a:pt x="6900" y="33807"/>
                    <a:pt x="24930" y="35638"/>
                  </a:cubicBezTo>
                  <a:cubicBezTo>
                    <a:pt x="26874" y="42639"/>
                    <a:pt x="25846" y="50119"/>
                    <a:pt x="22113" y="56345"/>
                  </a:cubicBezTo>
                  <a:cubicBezTo>
                    <a:pt x="20282" y="58881"/>
                    <a:pt x="16197" y="60994"/>
                    <a:pt x="14929" y="63247"/>
                  </a:cubicBezTo>
                  <a:cubicBezTo>
                    <a:pt x="13661" y="65501"/>
                    <a:pt x="14929" y="71559"/>
                    <a:pt x="19437" y="71277"/>
                  </a:cubicBezTo>
                  <a:cubicBezTo>
                    <a:pt x="19437" y="72826"/>
                    <a:pt x="20141" y="74235"/>
                    <a:pt x="20423" y="75784"/>
                  </a:cubicBezTo>
                  <a:cubicBezTo>
                    <a:pt x="24367" y="76784"/>
                    <a:pt x="27959" y="78827"/>
                    <a:pt x="30847" y="81701"/>
                  </a:cubicBezTo>
                  <a:cubicBezTo>
                    <a:pt x="32579" y="82687"/>
                    <a:pt x="34242" y="83814"/>
                    <a:pt x="35777" y="85081"/>
                  </a:cubicBezTo>
                  <a:cubicBezTo>
                    <a:pt x="37749" y="87194"/>
                    <a:pt x="35777" y="89026"/>
                    <a:pt x="38453" y="89730"/>
                  </a:cubicBezTo>
                  <a:cubicBezTo>
                    <a:pt x="40144" y="84659"/>
                    <a:pt x="38453" y="79165"/>
                    <a:pt x="39580" y="73953"/>
                  </a:cubicBezTo>
                  <a:lnTo>
                    <a:pt x="44088" y="73108"/>
                  </a:lnTo>
                  <a:cubicBezTo>
                    <a:pt x="45497" y="68319"/>
                    <a:pt x="42961" y="65220"/>
                    <a:pt x="47187" y="61698"/>
                  </a:cubicBezTo>
                  <a:cubicBezTo>
                    <a:pt x="51413" y="58176"/>
                    <a:pt x="58174" y="61698"/>
                    <a:pt x="63245" y="59303"/>
                  </a:cubicBezTo>
                  <a:cubicBezTo>
                    <a:pt x="63245" y="57895"/>
                    <a:pt x="63950" y="56345"/>
                    <a:pt x="64231" y="54937"/>
                  </a:cubicBezTo>
                  <a:lnTo>
                    <a:pt x="68739" y="53810"/>
                  </a:lnTo>
                  <a:cubicBezTo>
                    <a:pt x="68739" y="49161"/>
                    <a:pt x="71979" y="46062"/>
                    <a:pt x="72401" y="41132"/>
                  </a:cubicBezTo>
                  <a:cubicBezTo>
                    <a:pt x="78078" y="40371"/>
                    <a:pt x="83515" y="38357"/>
                    <a:pt x="88319" y="35216"/>
                  </a:cubicBezTo>
                  <a:cubicBezTo>
                    <a:pt x="95080" y="31272"/>
                    <a:pt x="95503" y="24088"/>
                    <a:pt x="93531" y="16481"/>
                  </a:cubicBezTo>
                  <a:cubicBezTo>
                    <a:pt x="89305" y="16340"/>
                    <a:pt x="84093" y="10706"/>
                    <a:pt x="80149" y="10706"/>
                  </a:cubicBezTo>
                  <a:close/>
                </a:path>
              </a:pathLst>
            </a:custGeom>
            <a:grpFill/>
            <a:ln w="14071" cap="flat">
              <a:noFill/>
              <a:prstDash val="solid"/>
              <a:miter/>
            </a:ln>
          </p:spPr>
          <p:txBody>
            <a:bodyPr rtlCol="0" anchor="ctr"/>
            <a:lstStyle/>
            <a:p>
              <a:endParaRPr lang="en-GB" dirty="0"/>
            </a:p>
          </p:txBody>
        </p:sp>
        <p:sp>
          <p:nvSpPr>
            <p:cNvPr id="620" name="Freeform: Shape 619">
              <a:extLst>
                <a:ext uri="{FF2B5EF4-FFF2-40B4-BE49-F238E27FC236}">
                  <a16:creationId xmlns:a16="http://schemas.microsoft.com/office/drawing/2014/main" id="{490B1537-5CF7-41DC-A5AB-55A78C724DC2}"/>
                </a:ext>
              </a:extLst>
            </p:cNvPr>
            <p:cNvSpPr/>
            <p:nvPr/>
          </p:nvSpPr>
          <p:spPr>
            <a:xfrm>
              <a:off x="10816320" y="3865634"/>
              <a:ext cx="40057" cy="14930"/>
            </a:xfrm>
            <a:custGeom>
              <a:avLst/>
              <a:gdLst>
                <a:gd name="connsiteX0" fmla="*/ 25251 w 40057"/>
                <a:gd name="connsiteY0" fmla="*/ 2147 h 14930"/>
                <a:gd name="connsiteX1" fmla="*/ 5107 w 40057"/>
                <a:gd name="connsiteY1" fmla="*/ 1161 h 14930"/>
                <a:gd name="connsiteX2" fmla="*/ 1445 w 40057"/>
                <a:gd name="connsiteY2" fmla="*/ 4824 h 14930"/>
                <a:gd name="connsiteX3" fmla="*/ 600 w 40057"/>
                <a:gd name="connsiteY3" fmla="*/ 8486 h 14930"/>
                <a:gd name="connsiteX4" fmla="*/ 8629 w 40057"/>
                <a:gd name="connsiteY4" fmla="*/ 11303 h 14930"/>
                <a:gd name="connsiteX5" fmla="*/ 17080 w 40057"/>
                <a:gd name="connsiteY5" fmla="*/ 12430 h 14930"/>
                <a:gd name="connsiteX6" fmla="*/ 23278 w 40057"/>
                <a:gd name="connsiteY6" fmla="*/ 14825 h 14930"/>
                <a:gd name="connsiteX7" fmla="*/ 27223 w 40057"/>
                <a:gd name="connsiteY7" fmla="*/ 14825 h 14930"/>
                <a:gd name="connsiteX8" fmla="*/ 31167 w 40057"/>
                <a:gd name="connsiteY8" fmla="*/ 12149 h 14930"/>
                <a:gd name="connsiteX9" fmla="*/ 39760 w 40057"/>
                <a:gd name="connsiteY9" fmla="*/ 11022 h 14930"/>
                <a:gd name="connsiteX10" fmla="*/ 35815 w 40057"/>
                <a:gd name="connsiteY10" fmla="*/ 3978 h 14930"/>
                <a:gd name="connsiteX11" fmla="*/ 32998 w 40057"/>
                <a:gd name="connsiteY11" fmla="*/ 3978 h 14930"/>
                <a:gd name="connsiteX12" fmla="*/ 30885 w 40057"/>
                <a:gd name="connsiteY12" fmla="*/ 3274 h 14930"/>
                <a:gd name="connsiteX13" fmla="*/ 25251 w 40057"/>
                <a:gd name="connsiteY13" fmla="*/ 2147 h 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57" h="14930">
                  <a:moveTo>
                    <a:pt x="25251" y="2147"/>
                  </a:moveTo>
                  <a:cubicBezTo>
                    <a:pt x="18771" y="2147"/>
                    <a:pt x="11164" y="-1938"/>
                    <a:pt x="5107" y="1161"/>
                  </a:cubicBezTo>
                  <a:cubicBezTo>
                    <a:pt x="3628" y="2091"/>
                    <a:pt x="2374" y="3345"/>
                    <a:pt x="1445" y="4824"/>
                  </a:cubicBezTo>
                  <a:cubicBezTo>
                    <a:pt x="36" y="6796"/>
                    <a:pt x="-528" y="6514"/>
                    <a:pt x="600" y="8486"/>
                  </a:cubicBezTo>
                  <a:cubicBezTo>
                    <a:pt x="1726" y="10458"/>
                    <a:pt x="5389" y="11303"/>
                    <a:pt x="8629" y="11303"/>
                  </a:cubicBezTo>
                  <a:cubicBezTo>
                    <a:pt x="11869" y="11303"/>
                    <a:pt x="14827" y="10599"/>
                    <a:pt x="17080" y="12430"/>
                  </a:cubicBezTo>
                  <a:cubicBezTo>
                    <a:pt x="18658" y="14149"/>
                    <a:pt x="20954" y="15036"/>
                    <a:pt x="23278" y="14825"/>
                  </a:cubicBezTo>
                  <a:cubicBezTo>
                    <a:pt x="24589" y="14966"/>
                    <a:pt x="25913" y="14966"/>
                    <a:pt x="27223" y="14825"/>
                  </a:cubicBezTo>
                  <a:cubicBezTo>
                    <a:pt x="28631" y="14825"/>
                    <a:pt x="29758" y="12853"/>
                    <a:pt x="31167" y="12149"/>
                  </a:cubicBezTo>
                  <a:cubicBezTo>
                    <a:pt x="32575" y="11444"/>
                    <a:pt x="36801" y="12149"/>
                    <a:pt x="39760" y="11022"/>
                  </a:cubicBezTo>
                  <a:cubicBezTo>
                    <a:pt x="40605" y="7218"/>
                    <a:pt x="39760" y="4683"/>
                    <a:pt x="35815" y="3978"/>
                  </a:cubicBezTo>
                  <a:lnTo>
                    <a:pt x="32998" y="3978"/>
                  </a:lnTo>
                  <a:cubicBezTo>
                    <a:pt x="32280" y="3781"/>
                    <a:pt x="31575" y="3556"/>
                    <a:pt x="30885" y="3274"/>
                  </a:cubicBezTo>
                  <a:cubicBezTo>
                    <a:pt x="29054" y="2697"/>
                    <a:pt x="27166" y="2316"/>
                    <a:pt x="25251" y="2147"/>
                  </a:cubicBezTo>
                </a:path>
              </a:pathLst>
            </a:custGeom>
            <a:grpFill/>
            <a:ln w="14071" cap="flat">
              <a:noFill/>
              <a:prstDash val="solid"/>
              <a:miter/>
            </a:ln>
          </p:spPr>
          <p:txBody>
            <a:bodyPr rtlCol="0" anchor="ctr"/>
            <a:lstStyle/>
            <a:p>
              <a:endParaRPr lang="en-GB" dirty="0"/>
            </a:p>
          </p:txBody>
        </p:sp>
        <p:sp>
          <p:nvSpPr>
            <p:cNvPr id="621" name="Freeform: Shape 620">
              <a:extLst>
                <a:ext uri="{FF2B5EF4-FFF2-40B4-BE49-F238E27FC236}">
                  <a16:creationId xmlns:a16="http://schemas.microsoft.com/office/drawing/2014/main" id="{BC3D2D6F-96EB-4CAE-82D4-0FCF6CE9721A}"/>
                </a:ext>
              </a:extLst>
            </p:cNvPr>
            <p:cNvSpPr/>
            <p:nvPr/>
          </p:nvSpPr>
          <p:spPr>
            <a:xfrm>
              <a:off x="10816320" y="3865634"/>
              <a:ext cx="40057" cy="14930"/>
            </a:xfrm>
            <a:custGeom>
              <a:avLst/>
              <a:gdLst>
                <a:gd name="connsiteX0" fmla="*/ 25251 w 40057"/>
                <a:gd name="connsiteY0" fmla="*/ 2147 h 14930"/>
                <a:gd name="connsiteX1" fmla="*/ 5107 w 40057"/>
                <a:gd name="connsiteY1" fmla="*/ 1161 h 14930"/>
                <a:gd name="connsiteX2" fmla="*/ 1445 w 40057"/>
                <a:gd name="connsiteY2" fmla="*/ 4824 h 14930"/>
                <a:gd name="connsiteX3" fmla="*/ 600 w 40057"/>
                <a:gd name="connsiteY3" fmla="*/ 8486 h 14930"/>
                <a:gd name="connsiteX4" fmla="*/ 8629 w 40057"/>
                <a:gd name="connsiteY4" fmla="*/ 11303 h 14930"/>
                <a:gd name="connsiteX5" fmla="*/ 17080 w 40057"/>
                <a:gd name="connsiteY5" fmla="*/ 12430 h 14930"/>
                <a:gd name="connsiteX6" fmla="*/ 23278 w 40057"/>
                <a:gd name="connsiteY6" fmla="*/ 14825 h 14930"/>
                <a:gd name="connsiteX7" fmla="*/ 27223 w 40057"/>
                <a:gd name="connsiteY7" fmla="*/ 14825 h 14930"/>
                <a:gd name="connsiteX8" fmla="*/ 31167 w 40057"/>
                <a:gd name="connsiteY8" fmla="*/ 12149 h 14930"/>
                <a:gd name="connsiteX9" fmla="*/ 39760 w 40057"/>
                <a:gd name="connsiteY9" fmla="*/ 11022 h 14930"/>
                <a:gd name="connsiteX10" fmla="*/ 35815 w 40057"/>
                <a:gd name="connsiteY10" fmla="*/ 3978 h 14930"/>
                <a:gd name="connsiteX11" fmla="*/ 32998 w 40057"/>
                <a:gd name="connsiteY11" fmla="*/ 3978 h 14930"/>
                <a:gd name="connsiteX12" fmla="*/ 30885 w 40057"/>
                <a:gd name="connsiteY12" fmla="*/ 3274 h 14930"/>
                <a:gd name="connsiteX13" fmla="*/ 25251 w 40057"/>
                <a:gd name="connsiteY13" fmla="*/ 2147 h 14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57" h="14930">
                  <a:moveTo>
                    <a:pt x="25251" y="2147"/>
                  </a:moveTo>
                  <a:cubicBezTo>
                    <a:pt x="18771" y="2147"/>
                    <a:pt x="11164" y="-1938"/>
                    <a:pt x="5107" y="1161"/>
                  </a:cubicBezTo>
                  <a:cubicBezTo>
                    <a:pt x="3628" y="2091"/>
                    <a:pt x="2374" y="3345"/>
                    <a:pt x="1445" y="4824"/>
                  </a:cubicBezTo>
                  <a:cubicBezTo>
                    <a:pt x="36" y="6796"/>
                    <a:pt x="-528" y="6514"/>
                    <a:pt x="600" y="8486"/>
                  </a:cubicBezTo>
                  <a:cubicBezTo>
                    <a:pt x="1726" y="10458"/>
                    <a:pt x="5389" y="11303"/>
                    <a:pt x="8629" y="11303"/>
                  </a:cubicBezTo>
                  <a:cubicBezTo>
                    <a:pt x="11869" y="11303"/>
                    <a:pt x="14827" y="10599"/>
                    <a:pt x="17080" y="12430"/>
                  </a:cubicBezTo>
                  <a:cubicBezTo>
                    <a:pt x="18658" y="14149"/>
                    <a:pt x="20954" y="15036"/>
                    <a:pt x="23278" y="14825"/>
                  </a:cubicBezTo>
                  <a:cubicBezTo>
                    <a:pt x="24589" y="14966"/>
                    <a:pt x="25913" y="14966"/>
                    <a:pt x="27223" y="14825"/>
                  </a:cubicBezTo>
                  <a:cubicBezTo>
                    <a:pt x="28631" y="14825"/>
                    <a:pt x="29758" y="12853"/>
                    <a:pt x="31167" y="12149"/>
                  </a:cubicBezTo>
                  <a:cubicBezTo>
                    <a:pt x="32575" y="11444"/>
                    <a:pt x="36801" y="12149"/>
                    <a:pt x="39760" y="11022"/>
                  </a:cubicBezTo>
                  <a:cubicBezTo>
                    <a:pt x="40605" y="7218"/>
                    <a:pt x="39760" y="4683"/>
                    <a:pt x="35815" y="3978"/>
                  </a:cubicBezTo>
                  <a:lnTo>
                    <a:pt x="32998" y="3978"/>
                  </a:lnTo>
                  <a:cubicBezTo>
                    <a:pt x="32280" y="3781"/>
                    <a:pt x="31575" y="3556"/>
                    <a:pt x="30885" y="3274"/>
                  </a:cubicBezTo>
                  <a:cubicBezTo>
                    <a:pt x="29054" y="2697"/>
                    <a:pt x="27166" y="2316"/>
                    <a:pt x="25251" y="2147"/>
                  </a:cubicBezTo>
                  <a:close/>
                </a:path>
              </a:pathLst>
            </a:custGeom>
            <a:grpFill/>
            <a:ln w="14071" cap="flat">
              <a:noFill/>
              <a:prstDash val="solid"/>
              <a:miter/>
            </a:ln>
          </p:spPr>
          <p:txBody>
            <a:bodyPr rtlCol="0" anchor="ctr"/>
            <a:lstStyle/>
            <a:p>
              <a:endParaRPr lang="en-GB" dirty="0"/>
            </a:p>
          </p:txBody>
        </p:sp>
        <p:sp>
          <p:nvSpPr>
            <p:cNvPr id="622" name="Freeform: Shape 621">
              <a:extLst>
                <a:ext uri="{FF2B5EF4-FFF2-40B4-BE49-F238E27FC236}">
                  <a16:creationId xmlns:a16="http://schemas.microsoft.com/office/drawing/2014/main" id="{228744CF-6B64-478A-910B-0F1DF6E40979}"/>
                </a:ext>
              </a:extLst>
            </p:cNvPr>
            <p:cNvSpPr/>
            <p:nvPr/>
          </p:nvSpPr>
          <p:spPr>
            <a:xfrm>
              <a:off x="6366765" y="2703428"/>
              <a:ext cx="176079" cy="85867"/>
            </a:xfrm>
            <a:custGeom>
              <a:avLst/>
              <a:gdLst>
                <a:gd name="connsiteX0" fmla="*/ 282 w 176079"/>
                <a:gd name="connsiteY0" fmla="*/ 19839 h 85867"/>
                <a:gd name="connsiteX1" fmla="*/ 7888 w 176079"/>
                <a:gd name="connsiteY1" fmla="*/ 12233 h 85867"/>
                <a:gd name="connsiteX2" fmla="*/ 10706 w 176079"/>
                <a:gd name="connsiteY2" fmla="*/ 8288 h 85867"/>
                <a:gd name="connsiteX3" fmla="*/ 11692 w 176079"/>
                <a:gd name="connsiteY3" fmla="*/ 1104 h 85867"/>
                <a:gd name="connsiteX4" fmla="*/ 17326 w 176079"/>
                <a:gd name="connsiteY4" fmla="*/ 5612 h 85867"/>
                <a:gd name="connsiteX5" fmla="*/ 27609 w 176079"/>
                <a:gd name="connsiteY5" fmla="*/ 8993 h 85867"/>
                <a:gd name="connsiteX6" fmla="*/ 50007 w 176079"/>
                <a:gd name="connsiteY6" fmla="*/ 12373 h 85867"/>
                <a:gd name="connsiteX7" fmla="*/ 64093 w 176079"/>
                <a:gd name="connsiteY7" fmla="*/ 19276 h 85867"/>
                <a:gd name="connsiteX8" fmla="*/ 73812 w 176079"/>
                <a:gd name="connsiteY8" fmla="*/ 23220 h 85867"/>
                <a:gd name="connsiteX9" fmla="*/ 74658 w 176079"/>
                <a:gd name="connsiteY9" fmla="*/ 27587 h 85867"/>
                <a:gd name="connsiteX10" fmla="*/ 87476 w 176079"/>
                <a:gd name="connsiteY10" fmla="*/ 31672 h 85867"/>
                <a:gd name="connsiteX11" fmla="*/ 98604 w 176079"/>
                <a:gd name="connsiteY11" fmla="*/ 34066 h 85867"/>
                <a:gd name="connsiteX12" fmla="*/ 99590 w 176079"/>
                <a:gd name="connsiteY12" fmla="*/ 38574 h 85867"/>
                <a:gd name="connsiteX13" fmla="*/ 104098 w 176079"/>
                <a:gd name="connsiteY13" fmla="*/ 39560 h 85867"/>
                <a:gd name="connsiteX14" fmla="*/ 123678 w 176079"/>
                <a:gd name="connsiteY14" fmla="*/ 52801 h 85867"/>
                <a:gd name="connsiteX15" fmla="*/ 139455 w 176079"/>
                <a:gd name="connsiteY15" fmla="*/ 56182 h 85867"/>
                <a:gd name="connsiteX16" fmla="*/ 153541 w 176079"/>
                <a:gd name="connsiteY16" fmla="*/ 58295 h 85867"/>
                <a:gd name="connsiteX17" fmla="*/ 175516 w 176079"/>
                <a:gd name="connsiteY17" fmla="*/ 69141 h 85867"/>
                <a:gd name="connsiteX18" fmla="*/ 175516 w 176079"/>
                <a:gd name="connsiteY18" fmla="*/ 85341 h 85867"/>
                <a:gd name="connsiteX19" fmla="*/ 164247 w 176079"/>
                <a:gd name="connsiteY19" fmla="*/ 85341 h 85867"/>
                <a:gd name="connsiteX20" fmla="*/ 140300 w 176079"/>
                <a:gd name="connsiteY20" fmla="*/ 83087 h 85867"/>
                <a:gd name="connsiteX21" fmla="*/ 121988 w 176079"/>
                <a:gd name="connsiteY21" fmla="*/ 71395 h 85867"/>
                <a:gd name="connsiteX22" fmla="*/ 95787 w 176079"/>
                <a:gd name="connsiteY22" fmla="*/ 67310 h 85867"/>
                <a:gd name="connsiteX23" fmla="*/ 81701 w 176079"/>
                <a:gd name="connsiteY23" fmla="*/ 50688 h 85867"/>
                <a:gd name="connsiteX24" fmla="*/ 76630 w 176079"/>
                <a:gd name="connsiteY24" fmla="*/ 50688 h 85867"/>
                <a:gd name="connsiteX25" fmla="*/ 71981 w 176079"/>
                <a:gd name="connsiteY25" fmla="*/ 47167 h 85867"/>
                <a:gd name="connsiteX26" fmla="*/ 60289 w 176079"/>
                <a:gd name="connsiteY26" fmla="*/ 45054 h 85867"/>
                <a:gd name="connsiteX27" fmla="*/ 50007 w 176079"/>
                <a:gd name="connsiteY27" fmla="*/ 41673 h 85867"/>
                <a:gd name="connsiteX28" fmla="*/ 37470 w 176079"/>
                <a:gd name="connsiteY28" fmla="*/ 34912 h 85867"/>
                <a:gd name="connsiteX29" fmla="*/ 28032 w 176079"/>
                <a:gd name="connsiteY29" fmla="*/ 31953 h 85867"/>
                <a:gd name="connsiteX30" fmla="*/ 16340 w 176079"/>
                <a:gd name="connsiteY30" fmla="*/ 39842 h 85867"/>
                <a:gd name="connsiteX31" fmla="*/ 13100 w 176079"/>
                <a:gd name="connsiteY31" fmla="*/ 37447 h 85867"/>
                <a:gd name="connsiteX32" fmla="*/ 5212 w 176079"/>
                <a:gd name="connsiteY32" fmla="*/ 37447 h 85867"/>
                <a:gd name="connsiteX33" fmla="*/ 2254 w 176079"/>
                <a:gd name="connsiteY33" fmla="*/ 23361 h 85867"/>
                <a:gd name="connsiteX34" fmla="*/ 0 w 176079"/>
                <a:gd name="connsiteY34" fmla="*/ 20121 h 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79" h="85867">
                  <a:moveTo>
                    <a:pt x="282" y="19839"/>
                  </a:moveTo>
                  <a:cubicBezTo>
                    <a:pt x="4367" y="18994"/>
                    <a:pt x="5775" y="15472"/>
                    <a:pt x="7888" y="12233"/>
                  </a:cubicBezTo>
                  <a:cubicBezTo>
                    <a:pt x="8297" y="10613"/>
                    <a:pt x="9297" y="9204"/>
                    <a:pt x="10706" y="8288"/>
                  </a:cubicBezTo>
                  <a:cubicBezTo>
                    <a:pt x="10706" y="6598"/>
                    <a:pt x="10706" y="2090"/>
                    <a:pt x="11692" y="1104"/>
                  </a:cubicBezTo>
                  <a:cubicBezTo>
                    <a:pt x="16622" y="-2558"/>
                    <a:pt x="15636" y="3921"/>
                    <a:pt x="17326" y="5612"/>
                  </a:cubicBezTo>
                  <a:cubicBezTo>
                    <a:pt x="19017" y="7302"/>
                    <a:pt x="22679" y="8993"/>
                    <a:pt x="27609" y="8993"/>
                  </a:cubicBezTo>
                  <a:cubicBezTo>
                    <a:pt x="35244" y="8133"/>
                    <a:pt x="42963" y="9302"/>
                    <a:pt x="50007" y="12373"/>
                  </a:cubicBezTo>
                  <a:cubicBezTo>
                    <a:pt x="54824" y="14416"/>
                    <a:pt x="59529" y="16712"/>
                    <a:pt x="64093" y="19276"/>
                  </a:cubicBezTo>
                  <a:cubicBezTo>
                    <a:pt x="67079" y="21135"/>
                    <a:pt x="70375" y="22473"/>
                    <a:pt x="73812" y="23220"/>
                  </a:cubicBezTo>
                  <a:cubicBezTo>
                    <a:pt x="74249" y="24643"/>
                    <a:pt x="74531" y="26108"/>
                    <a:pt x="74658" y="27587"/>
                  </a:cubicBezTo>
                  <a:cubicBezTo>
                    <a:pt x="79039" y="28559"/>
                    <a:pt x="83335" y="29939"/>
                    <a:pt x="87476" y="31672"/>
                  </a:cubicBezTo>
                  <a:cubicBezTo>
                    <a:pt x="91279" y="33221"/>
                    <a:pt x="94378" y="32798"/>
                    <a:pt x="98604" y="34066"/>
                  </a:cubicBezTo>
                  <a:cubicBezTo>
                    <a:pt x="98604" y="35616"/>
                    <a:pt x="98604" y="37024"/>
                    <a:pt x="99590" y="38574"/>
                  </a:cubicBezTo>
                  <a:lnTo>
                    <a:pt x="104098" y="39560"/>
                  </a:lnTo>
                  <a:cubicBezTo>
                    <a:pt x="105507" y="51111"/>
                    <a:pt x="112409" y="52942"/>
                    <a:pt x="123678" y="52801"/>
                  </a:cubicBezTo>
                  <a:cubicBezTo>
                    <a:pt x="129115" y="52858"/>
                    <a:pt x="134468" y="54012"/>
                    <a:pt x="139455" y="56182"/>
                  </a:cubicBezTo>
                  <a:cubicBezTo>
                    <a:pt x="143977" y="57745"/>
                    <a:pt x="148752" y="58464"/>
                    <a:pt x="153541" y="58295"/>
                  </a:cubicBezTo>
                  <a:cubicBezTo>
                    <a:pt x="163120" y="58295"/>
                    <a:pt x="174107" y="58295"/>
                    <a:pt x="175516" y="69141"/>
                  </a:cubicBezTo>
                  <a:cubicBezTo>
                    <a:pt x="175516" y="71395"/>
                    <a:pt x="176784" y="84073"/>
                    <a:pt x="175516" y="85341"/>
                  </a:cubicBezTo>
                  <a:cubicBezTo>
                    <a:pt x="171149" y="88158"/>
                    <a:pt x="168050" y="78438"/>
                    <a:pt x="164247" y="85341"/>
                  </a:cubicBezTo>
                  <a:cubicBezTo>
                    <a:pt x="156401" y="83566"/>
                    <a:pt x="148343" y="82805"/>
                    <a:pt x="140300" y="83087"/>
                  </a:cubicBezTo>
                  <a:cubicBezTo>
                    <a:pt x="132975" y="82242"/>
                    <a:pt x="128326" y="74776"/>
                    <a:pt x="121988" y="71395"/>
                  </a:cubicBezTo>
                  <a:cubicBezTo>
                    <a:pt x="115649" y="68014"/>
                    <a:pt x="103253" y="72381"/>
                    <a:pt x="95787" y="67310"/>
                  </a:cubicBezTo>
                  <a:cubicBezTo>
                    <a:pt x="88321" y="62239"/>
                    <a:pt x="88744" y="54210"/>
                    <a:pt x="81701" y="50688"/>
                  </a:cubicBezTo>
                  <a:cubicBezTo>
                    <a:pt x="80053" y="50125"/>
                    <a:pt x="78278" y="50125"/>
                    <a:pt x="76630" y="50688"/>
                  </a:cubicBezTo>
                  <a:cubicBezTo>
                    <a:pt x="74658" y="49702"/>
                    <a:pt x="73671" y="48012"/>
                    <a:pt x="71981" y="47167"/>
                  </a:cubicBezTo>
                  <a:cubicBezTo>
                    <a:pt x="68389" y="45307"/>
                    <a:pt x="64304" y="44575"/>
                    <a:pt x="60289" y="45054"/>
                  </a:cubicBezTo>
                  <a:cubicBezTo>
                    <a:pt x="56514" y="45758"/>
                    <a:pt x="52627" y="44476"/>
                    <a:pt x="50007" y="41673"/>
                  </a:cubicBezTo>
                  <a:cubicBezTo>
                    <a:pt x="46076" y="38982"/>
                    <a:pt x="41879" y="36714"/>
                    <a:pt x="37470" y="34912"/>
                  </a:cubicBezTo>
                  <a:cubicBezTo>
                    <a:pt x="34230" y="32939"/>
                    <a:pt x="32962" y="28995"/>
                    <a:pt x="28032" y="31953"/>
                  </a:cubicBezTo>
                  <a:cubicBezTo>
                    <a:pt x="23102" y="34912"/>
                    <a:pt x="23102" y="40687"/>
                    <a:pt x="16340" y="39842"/>
                  </a:cubicBezTo>
                  <a:cubicBezTo>
                    <a:pt x="14889" y="39729"/>
                    <a:pt x="13636" y="38799"/>
                    <a:pt x="13100" y="37447"/>
                  </a:cubicBezTo>
                  <a:cubicBezTo>
                    <a:pt x="11128" y="37447"/>
                    <a:pt x="6902" y="37447"/>
                    <a:pt x="5212" y="37447"/>
                  </a:cubicBezTo>
                  <a:cubicBezTo>
                    <a:pt x="282" y="35193"/>
                    <a:pt x="3663" y="28572"/>
                    <a:pt x="2254" y="23361"/>
                  </a:cubicBezTo>
                  <a:cubicBezTo>
                    <a:pt x="1550" y="23361"/>
                    <a:pt x="704" y="20403"/>
                    <a:pt x="0" y="20121"/>
                  </a:cubicBezTo>
                </a:path>
              </a:pathLst>
            </a:custGeom>
            <a:grpFill/>
            <a:ln w="14071" cap="flat">
              <a:noFill/>
              <a:prstDash val="solid"/>
              <a:miter/>
            </a:ln>
          </p:spPr>
          <p:txBody>
            <a:bodyPr rtlCol="0" anchor="ctr"/>
            <a:lstStyle/>
            <a:p>
              <a:endParaRPr lang="en-GB" dirty="0"/>
            </a:p>
          </p:txBody>
        </p:sp>
        <p:sp>
          <p:nvSpPr>
            <p:cNvPr id="623" name="Freeform: Shape 622">
              <a:extLst>
                <a:ext uri="{FF2B5EF4-FFF2-40B4-BE49-F238E27FC236}">
                  <a16:creationId xmlns:a16="http://schemas.microsoft.com/office/drawing/2014/main" id="{CA760007-B4CC-4A02-BFF3-D418CECE6A46}"/>
                </a:ext>
              </a:extLst>
            </p:cNvPr>
            <p:cNvSpPr/>
            <p:nvPr/>
          </p:nvSpPr>
          <p:spPr>
            <a:xfrm>
              <a:off x="6367047" y="2703428"/>
              <a:ext cx="175797" cy="85867"/>
            </a:xfrm>
            <a:custGeom>
              <a:avLst/>
              <a:gdLst>
                <a:gd name="connsiteX0" fmla="*/ 0 w 175797"/>
                <a:gd name="connsiteY0" fmla="*/ 19839 h 85867"/>
                <a:gd name="connsiteX1" fmla="*/ 7607 w 175797"/>
                <a:gd name="connsiteY1" fmla="*/ 12233 h 85867"/>
                <a:gd name="connsiteX2" fmla="*/ 10424 w 175797"/>
                <a:gd name="connsiteY2" fmla="*/ 8288 h 85867"/>
                <a:gd name="connsiteX3" fmla="*/ 11410 w 175797"/>
                <a:gd name="connsiteY3" fmla="*/ 1104 h 85867"/>
                <a:gd name="connsiteX4" fmla="*/ 17044 w 175797"/>
                <a:gd name="connsiteY4" fmla="*/ 5612 h 85867"/>
                <a:gd name="connsiteX5" fmla="*/ 27328 w 175797"/>
                <a:gd name="connsiteY5" fmla="*/ 8993 h 85867"/>
                <a:gd name="connsiteX6" fmla="*/ 49725 w 175797"/>
                <a:gd name="connsiteY6" fmla="*/ 12373 h 85867"/>
                <a:gd name="connsiteX7" fmla="*/ 63811 w 175797"/>
                <a:gd name="connsiteY7" fmla="*/ 19276 h 85867"/>
                <a:gd name="connsiteX8" fmla="*/ 73531 w 175797"/>
                <a:gd name="connsiteY8" fmla="*/ 23220 h 85867"/>
                <a:gd name="connsiteX9" fmla="*/ 74376 w 175797"/>
                <a:gd name="connsiteY9" fmla="*/ 27587 h 85867"/>
                <a:gd name="connsiteX10" fmla="*/ 87194 w 175797"/>
                <a:gd name="connsiteY10" fmla="*/ 31672 h 85867"/>
                <a:gd name="connsiteX11" fmla="*/ 98323 w 175797"/>
                <a:gd name="connsiteY11" fmla="*/ 34066 h 85867"/>
                <a:gd name="connsiteX12" fmla="*/ 99309 w 175797"/>
                <a:gd name="connsiteY12" fmla="*/ 38574 h 85867"/>
                <a:gd name="connsiteX13" fmla="*/ 103816 w 175797"/>
                <a:gd name="connsiteY13" fmla="*/ 39560 h 85867"/>
                <a:gd name="connsiteX14" fmla="*/ 123396 w 175797"/>
                <a:gd name="connsiteY14" fmla="*/ 52801 h 85867"/>
                <a:gd name="connsiteX15" fmla="*/ 139173 w 175797"/>
                <a:gd name="connsiteY15" fmla="*/ 56182 h 85867"/>
                <a:gd name="connsiteX16" fmla="*/ 153259 w 175797"/>
                <a:gd name="connsiteY16" fmla="*/ 58295 h 85867"/>
                <a:gd name="connsiteX17" fmla="*/ 175234 w 175797"/>
                <a:gd name="connsiteY17" fmla="*/ 69141 h 85867"/>
                <a:gd name="connsiteX18" fmla="*/ 175234 w 175797"/>
                <a:gd name="connsiteY18" fmla="*/ 85341 h 85867"/>
                <a:gd name="connsiteX19" fmla="*/ 163965 w 175797"/>
                <a:gd name="connsiteY19" fmla="*/ 85341 h 85867"/>
                <a:gd name="connsiteX20" fmla="*/ 140018 w 175797"/>
                <a:gd name="connsiteY20" fmla="*/ 83087 h 85867"/>
                <a:gd name="connsiteX21" fmla="*/ 121706 w 175797"/>
                <a:gd name="connsiteY21" fmla="*/ 71395 h 85867"/>
                <a:gd name="connsiteX22" fmla="*/ 95505 w 175797"/>
                <a:gd name="connsiteY22" fmla="*/ 67310 h 85867"/>
                <a:gd name="connsiteX23" fmla="*/ 81419 w 175797"/>
                <a:gd name="connsiteY23" fmla="*/ 50688 h 85867"/>
                <a:gd name="connsiteX24" fmla="*/ 76348 w 175797"/>
                <a:gd name="connsiteY24" fmla="*/ 50688 h 85867"/>
                <a:gd name="connsiteX25" fmla="*/ 71699 w 175797"/>
                <a:gd name="connsiteY25" fmla="*/ 47167 h 85867"/>
                <a:gd name="connsiteX26" fmla="*/ 60008 w 175797"/>
                <a:gd name="connsiteY26" fmla="*/ 45054 h 85867"/>
                <a:gd name="connsiteX27" fmla="*/ 49725 w 175797"/>
                <a:gd name="connsiteY27" fmla="*/ 41673 h 85867"/>
                <a:gd name="connsiteX28" fmla="*/ 37188 w 175797"/>
                <a:gd name="connsiteY28" fmla="*/ 34912 h 85867"/>
                <a:gd name="connsiteX29" fmla="*/ 27750 w 175797"/>
                <a:gd name="connsiteY29" fmla="*/ 31953 h 85867"/>
                <a:gd name="connsiteX30" fmla="*/ 16058 w 175797"/>
                <a:gd name="connsiteY30" fmla="*/ 39842 h 85867"/>
                <a:gd name="connsiteX31" fmla="*/ 12819 w 175797"/>
                <a:gd name="connsiteY31" fmla="*/ 37447 h 85867"/>
                <a:gd name="connsiteX32" fmla="*/ 4930 w 175797"/>
                <a:gd name="connsiteY32" fmla="*/ 37447 h 85867"/>
                <a:gd name="connsiteX33" fmla="*/ 1972 w 175797"/>
                <a:gd name="connsiteY33" fmla="*/ 23361 h 85867"/>
                <a:gd name="connsiteX34" fmla="*/ 0 w 175797"/>
                <a:gd name="connsiteY34" fmla="*/ 19839 h 8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97" h="85867">
                  <a:moveTo>
                    <a:pt x="0" y="19839"/>
                  </a:moveTo>
                  <a:cubicBezTo>
                    <a:pt x="4085" y="18994"/>
                    <a:pt x="5494" y="15472"/>
                    <a:pt x="7607" y="12233"/>
                  </a:cubicBezTo>
                  <a:cubicBezTo>
                    <a:pt x="8015" y="10613"/>
                    <a:pt x="9015" y="9204"/>
                    <a:pt x="10424" y="8288"/>
                  </a:cubicBezTo>
                  <a:cubicBezTo>
                    <a:pt x="10424" y="6598"/>
                    <a:pt x="10424" y="2090"/>
                    <a:pt x="11410" y="1104"/>
                  </a:cubicBezTo>
                  <a:cubicBezTo>
                    <a:pt x="16340" y="-2558"/>
                    <a:pt x="15354" y="3921"/>
                    <a:pt x="17044" y="5612"/>
                  </a:cubicBezTo>
                  <a:cubicBezTo>
                    <a:pt x="18735" y="7302"/>
                    <a:pt x="22397" y="8993"/>
                    <a:pt x="27328" y="8993"/>
                  </a:cubicBezTo>
                  <a:cubicBezTo>
                    <a:pt x="34962" y="8133"/>
                    <a:pt x="42682" y="9302"/>
                    <a:pt x="49725" y="12373"/>
                  </a:cubicBezTo>
                  <a:cubicBezTo>
                    <a:pt x="54542" y="14416"/>
                    <a:pt x="59247" y="16712"/>
                    <a:pt x="63811" y="19276"/>
                  </a:cubicBezTo>
                  <a:cubicBezTo>
                    <a:pt x="66797" y="21135"/>
                    <a:pt x="70094" y="22473"/>
                    <a:pt x="73531" y="23220"/>
                  </a:cubicBezTo>
                  <a:cubicBezTo>
                    <a:pt x="73967" y="24643"/>
                    <a:pt x="74249" y="26108"/>
                    <a:pt x="74376" y="27587"/>
                  </a:cubicBezTo>
                  <a:cubicBezTo>
                    <a:pt x="78757" y="28559"/>
                    <a:pt x="83053" y="29939"/>
                    <a:pt x="87194" y="31672"/>
                  </a:cubicBezTo>
                  <a:cubicBezTo>
                    <a:pt x="90998" y="33221"/>
                    <a:pt x="94097" y="32798"/>
                    <a:pt x="98323" y="34066"/>
                  </a:cubicBezTo>
                  <a:cubicBezTo>
                    <a:pt x="98323" y="35616"/>
                    <a:pt x="98323" y="37024"/>
                    <a:pt x="99309" y="38574"/>
                  </a:cubicBezTo>
                  <a:lnTo>
                    <a:pt x="103816" y="39560"/>
                  </a:lnTo>
                  <a:cubicBezTo>
                    <a:pt x="105225" y="51111"/>
                    <a:pt x="112127" y="52942"/>
                    <a:pt x="123396" y="52801"/>
                  </a:cubicBezTo>
                  <a:cubicBezTo>
                    <a:pt x="128834" y="52858"/>
                    <a:pt x="134186" y="54012"/>
                    <a:pt x="139173" y="56182"/>
                  </a:cubicBezTo>
                  <a:cubicBezTo>
                    <a:pt x="143695" y="57745"/>
                    <a:pt x="148470" y="58464"/>
                    <a:pt x="153259" y="58295"/>
                  </a:cubicBezTo>
                  <a:cubicBezTo>
                    <a:pt x="162838" y="58295"/>
                    <a:pt x="173825" y="58295"/>
                    <a:pt x="175234" y="69141"/>
                  </a:cubicBezTo>
                  <a:cubicBezTo>
                    <a:pt x="175234" y="71395"/>
                    <a:pt x="176502" y="84073"/>
                    <a:pt x="175234" y="85341"/>
                  </a:cubicBezTo>
                  <a:cubicBezTo>
                    <a:pt x="170867" y="88158"/>
                    <a:pt x="167768" y="78438"/>
                    <a:pt x="163965" y="85341"/>
                  </a:cubicBezTo>
                  <a:cubicBezTo>
                    <a:pt x="156119" y="83566"/>
                    <a:pt x="148061" y="82805"/>
                    <a:pt x="140018" y="83087"/>
                  </a:cubicBezTo>
                  <a:cubicBezTo>
                    <a:pt x="132693" y="82242"/>
                    <a:pt x="128045" y="74776"/>
                    <a:pt x="121706" y="71395"/>
                  </a:cubicBezTo>
                  <a:cubicBezTo>
                    <a:pt x="115367" y="68014"/>
                    <a:pt x="102971" y="72381"/>
                    <a:pt x="95505" y="67310"/>
                  </a:cubicBezTo>
                  <a:cubicBezTo>
                    <a:pt x="88040" y="62239"/>
                    <a:pt x="88462" y="54210"/>
                    <a:pt x="81419" y="50688"/>
                  </a:cubicBezTo>
                  <a:cubicBezTo>
                    <a:pt x="79771" y="50125"/>
                    <a:pt x="77996" y="50125"/>
                    <a:pt x="76348" y="50688"/>
                  </a:cubicBezTo>
                  <a:cubicBezTo>
                    <a:pt x="74376" y="49702"/>
                    <a:pt x="73390" y="48012"/>
                    <a:pt x="71699" y="47167"/>
                  </a:cubicBezTo>
                  <a:cubicBezTo>
                    <a:pt x="68107" y="45307"/>
                    <a:pt x="64022" y="44575"/>
                    <a:pt x="60008" y="45054"/>
                  </a:cubicBezTo>
                  <a:cubicBezTo>
                    <a:pt x="56233" y="45758"/>
                    <a:pt x="52345" y="44476"/>
                    <a:pt x="49725" y="41673"/>
                  </a:cubicBezTo>
                  <a:cubicBezTo>
                    <a:pt x="45795" y="38982"/>
                    <a:pt x="41597" y="36714"/>
                    <a:pt x="37188" y="34912"/>
                  </a:cubicBezTo>
                  <a:cubicBezTo>
                    <a:pt x="33948" y="32939"/>
                    <a:pt x="32680" y="28995"/>
                    <a:pt x="27750" y="31953"/>
                  </a:cubicBezTo>
                  <a:cubicBezTo>
                    <a:pt x="22820" y="34912"/>
                    <a:pt x="22820" y="40687"/>
                    <a:pt x="16058" y="39842"/>
                  </a:cubicBezTo>
                  <a:cubicBezTo>
                    <a:pt x="14608" y="39729"/>
                    <a:pt x="13354" y="38799"/>
                    <a:pt x="12819" y="37447"/>
                  </a:cubicBezTo>
                  <a:cubicBezTo>
                    <a:pt x="10847" y="37447"/>
                    <a:pt x="6621" y="37447"/>
                    <a:pt x="4930" y="37447"/>
                  </a:cubicBezTo>
                  <a:cubicBezTo>
                    <a:pt x="0" y="35193"/>
                    <a:pt x="3381" y="28572"/>
                    <a:pt x="1972" y="23361"/>
                  </a:cubicBezTo>
                  <a:cubicBezTo>
                    <a:pt x="1550" y="22515"/>
                    <a:pt x="704" y="20121"/>
                    <a:pt x="0" y="19839"/>
                  </a:cubicBezTo>
                  <a:close/>
                </a:path>
              </a:pathLst>
            </a:custGeom>
            <a:grpFill/>
            <a:ln w="14071" cap="flat">
              <a:noFill/>
              <a:prstDash val="solid"/>
              <a:miter/>
            </a:ln>
          </p:spPr>
          <p:txBody>
            <a:bodyPr rtlCol="0" anchor="ctr"/>
            <a:lstStyle/>
            <a:p>
              <a:endParaRPr lang="en-GB" dirty="0"/>
            </a:p>
          </p:txBody>
        </p:sp>
        <p:sp>
          <p:nvSpPr>
            <p:cNvPr id="624" name="Freeform: Shape 623">
              <a:extLst>
                <a:ext uri="{FF2B5EF4-FFF2-40B4-BE49-F238E27FC236}">
                  <a16:creationId xmlns:a16="http://schemas.microsoft.com/office/drawing/2014/main" id="{526A064D-6CCB-4849-BA96-BF3C255C4C80}"/>
                </a:ext>
              </a:extLst>
            </p:cNvPr>
            <p:cNvSpPr/>
            <p:nvPr/>
          </p:nvSpPr>
          <p:spPr>
            <a:xfrm>
              <a:off x="6537115" y="2776812"/>
              <a:ext cx="109545" cy="56064"/>
            </a:xfrm>
            <a:custGeom>
              <a:avLst/>
              <a:gdLst>
                <a:gd name="connsiteX0" fmla="*/ 109264 w 109545"/>
                <a:gd name="connsiteY0" fmla="*/ 20409 h 56064"/>
                <a:gd name="connsiteX1" fmla="*/ 103207 w 109545"/>
                <a:gd name="connsiteY1" fmla="*/ 18437 h 56064"/>
                <a:gd name="connsiteX2" fmla="*/ 98135 w 109545"/>
                <a:gd name="connsiteY2" fmla="*/ 15760 h 56064"/>
                <a:gd name="connsiteX3" fmla="*/ 95600 w 109545"/>
                <a:gd name="connsiteY3" fmla="*/ 12239 h 56064"/>
                <a:gd name="connsiteX4" fmla="*/ 93064 w 109545"/>
                <a:gd name="connsiteY4" fmla="*/ 9281 h 56064"/>
                <a:gd name="connsiteX5" fmla="*/ 87430 w 109545"/>
                <a:gd name="connsiteY5" fmla="*/ 9281 h 56064"/>
                <a:gd name="connsiteX6" fmla="*/ 76302 w 109545"/>
                <a:gd name="connsiteY6" fmla="*/ 9281 h 56064"/>
                <a:gd name="connsiteX7" fmla="*/ 62920 w 109545"/>
                <a:gd name="connsiteY7" fmla="*/ 688 h 56064"/>
                <a:gd name="connsiteX8" fmla="*/ 41368 w 109545"/>
                <a:gd name="connsiteY8" fmla="*/ 1392 h 56064"/>
                <a:gd name="connsiteX9" fmla="*/ 40241 w 109545"/>
                <a:gd name="connsiteY9" fmla="*/ 5900 h 56064"/>
                <a:gd name="connsiteX10" fmla="*/ 35874 w 109545"/>
                <a:gd name="connsiteY10" fmla="*/ 6745 h 56064"/>
                <a:gd name="connsiteX11" fmla="*/ 32071 w 109545"/>
                <a:gd name="connsiteY11" fmla="*/ 16746 h 56064"/>
                <a:gd name="connsiteX12" fmla="*/ 21506 w 109545"/>
                <a:gd name="connsiteY12" fmla="*/ 22662 h 56064"/>
                <a:gd name="connsiteX13" fmla="*/ 19675 w 109545"/>
                <a:gd name="connsiteY13" fmla="*/ 34495 h 56064"/>
                <a:gd name="connsiteX14" fmla="*/ 13477 w 109545"/>
                <a:gd name="connsiteY14" fmla="*/ 41961 h 56064"/>
                <a:gd name="connsiteX15" fmla="*/ 12096 w 109545"/>
                <a:gd name="connsiteY15" fmla="*/ 44834 h 56064"/>
                <a:gd name="connsiteX16" fmla="*/ 10941 w 109545"/>
                <a:gd name="connsiteY16" fmla="*/ 44919 h 56064"/>
                <a:gd name="connsiteX17" fmla="*/ 3053 w 109545"/>
                <a:gd name="connsiteY17" fmla="*/ 44919 h 56064"/>
                <a:gd name="connsiteX18" fmla="*/ 2349 w 109545"/>
                <a:gd name="connsiteY18" fmla="*/ 52807 h 56064"/>
                <a:gd name="connsiteX19" fmla="*/ 16435 w 109545"/>
                <a:gd name="connsiteY19" fmla="*/ 52807 h 56064"/>
                <a:gd name="connsiteX20" fmla="*/ 30521 w 109545"/>
                <a:gd name="connsiteY20" fmla="*/ 55624 h 56064"/>
                <a:gd name="connsiteX21" fmla="*/ 41649 w 109545"/>
                <a:gd name="connsiteY21" fmla="*/ 52807 h 56064"/>
                <a:gd name="connsiteX22" fmla="*/ 49115 w 109545"/>
                <a:gd name="connsiteY22" fmla="*/ 46609 h 56064"/>
                <a:gd name="connsiteX23" fmla="*/ 58553 w 109545"/>
                <a:gd name="connsiteY23" fmla="*/ 46609 h 56064"/>
                <a:gd name="connsiteX24" fmla="*/ 69681 w 109545"/>
                <a:gd name="connsiteY24" fmla="*/ 45201 h 56064"/>
                <a:gd name="connsiteX25" fmla="*/ 79823 w 109545"/>
                <a:gd name="connsiteY25" fmla="*/ 41679 h 56064"/>
                <a:gd name="connsiteX26" fmla="*/ 90670 w 109545"/>
                <a:gd name="connsiteY26" fmla="*/ 38721 h 56064"/>
                <a:gd name="connsiteX27" fmla="*/ 96586 w 109545"/>
                <a:gd name="connsiteY27" fmla="*/ 38721 h 56064"/>
                <a:gd name="connsiteX28" fmla="*/ 99685 w 109545"/>
                <a:gd name="connsiteY28" fmla="*/ 33650 h 56064"/>
                <a:gd name="connsiteX29" fmla="*/ 109545 w 109545"/>
                <a:gd name="connsiteY29" fmla="*/ 27029 h 56064"/>
                <a:gd name="connsiteX30" fmla="*/ 109545 w 109545"/>
                <a:gd name="connsiteY30" fmla="*/ 19282 h 5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545" h="56064">
                  <a:moveTo>
                    <a:pt x="109264" y="20409"/>
                  </a:moveTo>
                  <a:cubicBezTo>
                    <a:pt x="105601" y="21536"/>
                    <a:pt x="105742" y="19563"/>
                    <a:pt x="103207" y="18437"/>
                  </a:cubicBezTo>
                  <a:cubicBezTo>
                    <a:pt x="101742" y="17169"/>
                    <a:pt x="100009" y="16253"/>
                    <a:pt x="98135" y="15760"/>
                  </a:cubicBezTo>
                  <a:cubicBezTo>
                    <a:pt x="96473" y="15479"/>
                    <a:pt x="95346" y="13901"/>
                    <a:pt x="95600" y="12239"/>
                  </a:cubicBezTo>
                  <a:cubicBezTo>
                    <a:pt x="95600" y="10266"/>
                    <a:pt x="94755" y="9281"/>
                    <a:pt x="93064" y="9281"/>
                  </a:cubicBezTo>
                  <a:lnTo>
                    <a:pt x="87430" y="9281"/>
                  </a:lnTo>
                  <a:cubicBezTo>
                    <a:pt x="83739" y="9703"/>
                    <a:pt x="79992" y="9703"/>
                    <a:pt x="76302" y="9281"/>
                  </a:cubicBezTo>
                  <a:cubicBezTo>
                    <a:pt x="71372" y="7731"/>
                    <a:pt x="68273" y="1956"/>
                    <a:pt x="62920" y="688"/>
                  </a:cubicBezTo>
                  <a:cubicBezTo>
                    <a:pt x="55750" y="-425"/>
                    <a:pt x="48439" y="-185"/>
                    <a:pt x="41368" y="1392"/>
                  </a:cubicBezTo>
                  <a:cubicBezTo>
                    <a:pt x="41368" y="2801"/>
                    <a:pt x="40663" y="4350"/>
                    <a:pt x="40241" y="5900"/>
                  </a:cubicBezTo>
                  <a:lnTo>
                    <a:pt x="35874" y="6745"/>
                  </a:lnTo>
                  <a:cubicBezTo>
                    <a:pt x="35874" y="10971"/>
                    <a:pt x="35874" y="13929"/>
                    <a:pt x="32071" y="16746"/>
                  </a:cubicBezTo>
                  <a:cubicBezTo>
                    <a:pt x="28267" y="19563"/>
                    <a:pt x="23337" y="16746"/>
                    <a:pt x="21506" y="22662"/>
                  </a:cubicBezTo>
                  <a:cubicBezTo>
                    <a:pt x="19675" y="28579"/>
                    <a:pt x="22633" y="30128"/>
                    <a:pt x="19675" y="34495"/>
                  </a:cubicBezTo>
                  <a:cubicBezTo>
                    <a:pt x="17787" y="37129"/>
                    <a:pt x="15716" y="39622"/>
                    <a:pt x="13477" y="41961"/>
                  </a:cubicBezTo>
                  <a:cubicBezTo>
                    <a:pt x="13885" y="43130"/>
                    <a:pt x="13265" y="44426"/>
                    <a:pt x="12096" y="44834"/>
                  </a:cubicBezTo>
                  <a:cubicBezTo>
                    <a:pt x="11716" y="44961"/>
                    <a:pt x="11321" y="44989"/>
                    <a:pt x="10941" y="44919"/>
                  </a:cubicBezTo>
                  <a:cubicBezTo>
                    <a:pt x="8546" y="45905"/>
                    <a:pt x="5729" y="43651"/>
                    <a:pt x="3053" y="44919"/>
                  </a:cubicBezTo>
                  <a:cubicBezTo>
                    <a:pt x="376" y="46187"/>
                    <a:pt x="-1877" y="50976"/>
                    <a:pt x="2349" y="52807"/>
                  </a:cubicBezTo>
                  <a:cubicBezTo>
                    <a:pt x="7025" y="53469"/>
                    <a:pt x="11758" y="53469"/>
                    <a:pt x="16435" y="52807"/>
                  </a:cubicBezTo>
                  <a:cubicBezTo>
                    <a:pt x="21224" y="53187"/>
                    <a:pt x="25957" y="54131"/>
                    <a:pt x="30521" y="55624"/>
                  </a:cubicBezTo>
                  <a:cubicBezTo>
                    <a:pt x="34465" y="56751"/>
                    <a:pt x="38719" y="55681"/>
                    <a:pt x="41649" y="52807"/>
                  </a:cubicBezTo>
                  <a:cubicBezTo>
                    <a:pt x="44748" y="49849"/>
                    <a:pt x="44467" y="48581"/>
                    <a:pt x="49115" y="46609"/>
                  </a:cubicBezTo>
                  <a:cubicBezTo>
                    <a:pt x="53764" y="44637"/>
                    <a:pt x="53764" y="45623"/>
                    <a:pt x="58553" y="46609"/>
                  </a:cubicBezTo>
                  <a:cubicBezTo>
                    <a:pt x="62286" y="47807"/>
                    <a:pt x="66357" y="47299"/>
                    <a:pt x="69681" y="45201"/>
                  </a:cubicBezTo>
                  <a:cubicBezTo>
                    <a:pt x="74048" y="42665"/>
                    <a:pt x="73907" y="41538"/>
                    <a:pt x="79823" y="41679"/>
                  </a:cubicBezTo>
                  <a:cubicBezTo>
                    <a:pt x="85740" y="41820"/>
                    <a:pt x="86303" y="39707"/>
                    <a:pt x="90670" y="38721"/>
                  </a:cubicBezTo>
                  <a:lnTo>
                    <a:pt x="96586" y="38721"/>
                  </a:lnTo>
                  <a:cubicBezTo>
                    <a:pt x="100249" y="37171"/>
                    <a:pt x="97572" y="36326"/>
                    <a:pt x="99685" y="33650"/>
                  </a:cubicBezTo>
                  <a:cubicBezTo>
                    <a:pt x="101911" y="30171"/>
                    <a:pt x="105489" y="27776"/>
                    <a:pt x="109545" y="27029"/>
                  </a:cubicBezTo>
                  <a:cubicBezTo>
                    <a:pt x="109545" y="26325"/>
                    <a:pt x="109545" y="20127"/>
                    <a:pt x="109545" y="19282"/>
                  </a:cubicBezTo>
                </a:path>
              </a:pathLst>
            </a:custGeom>
            <a:grpFill/>
            <a:ln w="14071" cap="flat">
              <a:noFill/>
              <a:prstDash val="solid"/>
              <a:miter/>
            </a:ln>
          </p:spPr>
          <p:txBody>
            <a:bodyPr rtlCol="0" anchor="ctr"/>
            <a:lstStyle/>
            <a:p>
              <a:endParaRPr lang="en-GB" dirty="0"/>
            </a:p>
          </p:txBody>
        </p:sp>
        <p:sp>
          <p:nvSpPr>
            <p:cNvPr id="625" name="Freeform: Shape 624">
              <a:extLst>
                <a:ext uri="{FF2B5EF4-FFF2-40B4-BE49-F238E27FC236}">
                  <a16:creationId xmlns:a16="http://schemas.microsoft.com/office/drawing/2014/main" id="{9C5EFCCC-18A7-4B57-982E-0E628F08C410}"/>
                </a:ext>
              </a:extLst>
            </p:cNvPr>
            <p:cNvSpPr/>
            <p:nvPr/>
          </p:nvSpPr>
          <p:spPr>
            <a:xfrm>
              <a:off x="6537115" y="2776812"/>
              <a:ext cx="109545" cy="56064"/>
            </a:xfrm>
            <a:custGeom>
              <a:avLst/>
              <a:gdLst>
                <a:gd name="connsiteX0" fmla="*/ 109264 w 109545"/>
                <a:gd name="connsiteY0" fmla="*/ 20409 h 56064"/>
                <a:gd name="connsiteX1" fmla="*/ 103207 w 109545"/>
                <a:gd name="connsiteY1" fmla="*/ 18437 h 56064"/>
                <a:gd name="connsiteX2" fmla="*/ 98135 w 109545"/>
                <a:gd name="connsiteY2" fmla="*/ 15760 h 56064"/>
                <a:gd name="connsiteX3" fmla="*/ 95600 w 109545"/>
                <a:gd name="connsiteY3" fmla="*/ 12239 h 56064"/>
                <a:gd name="connsiteX4" fmla="*/ 93064 w 109545"/>
                <a:gd name="connsiteY4" fmla="*/ 9281 h 56064"/>
                <a:gd name="connsiteX5" fmla="*/ 87430 w 109545"/>
                <a:gd name="connsiteY5" fmla="*/ 9281 h 56064"/>
                <a:gd name="connsiteX6" fmla="*/ 76302 w 109545"/>
                <a:gd name="connsiteY6" fmla="*/ 9281 h 56064"/>
                <a:gd name="connsiteX7" fmla="*/ 62920 w 109545"/>
                <a:gd name="connsiteY7" fmla="*/ 688 h 56064"/>
                <a:gd name="connsiteX8" fmla="*/ 41368 w 109545"/>
                <a:gd name="connsiteY8" fmla="*/ 1392 h 56064"/>
                <a:gd name="connsiteX9" fmla="*/ 40241 w 109545"/>
                <a:gd name="connsiteY9" fmla="*/ 5900 h 56064"/>
                <a:gd name="connsiteX10" fmla="*/ 35874 w 109545"/>
                <a:gd name="connsiteY10" fmla="*/ 6745 h 56064"/>
                <a:gd name="connsiteX11" fmla="*/ 32071 w 109545"/>
                <a:gd name="connsiteY11" fmla="*/ 16746 h 56064"/>
                <a:gd name="connsiteX12" fmla="*/ 21506 w 109545"/>
                <a:gd name="connsiteY12" fmla="*/ 22662 h 56064"/>
                <a:gd name="connsiteX13" fmla="*/ 19675 w 109545"/>
                <a:gd name="connsiteY13" fmla="*/ 34495 h 56064"/>
                <a:gd name="connsiteX14" fmla="*/ 13477 w 109545"/>
                <a:gd name="connsiteY14" fmla="*/ 41961 h 56064"/>
                <a:gd name="connsiteX15" fmla="*/ 12096 w 109545"/>
                <a:gd name="connsiteY15" fmla="*/ 44834 h 56064"/>
                <a:gd name="connsiteX16" fmla="*/ 10941 w 109545"/>
                <a:gd name="connsiteY16" fmla="*/ 44919 h 56064"/>
                <a:gd name="connsiteX17" fmla="*/ 3053 w 109545"/>
                <a:gd name="connsiteY17" fmla="*/ 44919 h 56064"/>
                <a:gd name="connsiteX18" fmla="*/ 2349 w 109545"/>
                <a:gd name="connsiteY18" fmla="*/ 52807 h 56064"/>
                <a:gd name="connsiteX19" fmla="*/ 16435 w 109545"/>
                <a:gd name="connsiteY19" fmla="*/ 52807 h 56064"/>
                <a:gd name="connsiteX20" fmla="*/ 30521 w 109545"/>
                <a:gd name="connsiteY20" fmla="*/ 55624 h 56064"/>
                <a:gd name="connsiteX21" fmla="*/ 41649 w 109545"/>
                <a:gd name="connsiteY21" fmla="*/ 52807 h 56064"/>
                <a:gd name="connsiteX22" fmla="*/ 49115 w 109545"/>
                <a:gd name="connsiteY22" fmla="*/ 46609 h 56064"/>
                <a:gd name="connsiteX23" fmla="*/ 58553 w 109545"/>
                <a:gd name="connsiteY23" fmla="*/ 46609 h 56064"/>
                <a:gd name="connsiteX24" fmla="*/ 69681 w 109545"/>
                <a:gd name="connsiteY24" fmla="*/ 45201 h 56064"/>
                <a:gd name="connsiteX25" fmla="*/ 79823 w 109545"/>
                <a:gd name="connsiteY25" fmla="*/ 41679 h 56064"/>
                <a:gd name="connsiteX26" fmla="*/ 90670 w 109545"/>
                <a:gd name="connsiteY26" fmla="*/ 38721 h 56064"/>
                <a:gd name="connsiteX27" fmla="*/ 96586 w 109545"/>
                <a:gd name="connsiteY27" fmla="*/ 38721 h 56064"/>
                <a:gd name="connsiteX28" fmla="*/ 99685 w 109545"/>
                <a:gd name="connsiteY28" fmla="*/ 33650 h 56064"/>
                <a:gd name="connsiteX29" fmla="*/ 109545 w 109545"/>
                <a:gd name="connsiteY29" fmla="*/ 27029 h 56064"/>
                <a:gd name="connsiteX30" fmla="*/ 109264 w 109545"/>
                <a:gd name="connsiteY30" fmla="*/ 20409 h 5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9545" h="56064">
                  <a:moveTo>
                    <a:pt x="109264" y="20409"/>
                  </a:moveTo>
                  <a:cubicBezTo>
                    <a:pt x="105601" y="21536"/>
                    <a:pt x="105742" y="19563"/>
                    <a:pt x="103207" y="18437"/>
                  </a:cubicBezTo>
                  <a:cubicBezTo>
                    <a:pt x="101742" y="17169"/>
                    <a:pt x="100009" y="16253"/>
                    <a:pt x="98135" y="15760"/>
                  </a:cubicBezTo>
                  <a:cubicBezTo>
                    <a:pt x="96473" y="15479"/>
                    <a:pt x="95346" y="13901"/>
                    <a:pt x="95600" y="12239"/>
                  </a:cubicBezTo>
                  <a:cubicBezTo>
                    <a:pt x="95600" y="10266"/>
                    <a:pt x="94755" y="9281"/>
                    <a:pt x="93064" y="9281"/>
                  </a:cubicBezTo>
                  <a:lnTo>
                    <a:pt x="87430" y="9281"/>
                  </a:lnTo>
                  <a:cubicBezTo>
                    <a:pt x="83739" y="9703"/>
                    <a:pt x="79992" y="9703"/>
                    <a:pt x="76302" y="9281"/>
                  </a:cubicBezTo>
                  <a:cubicBezTo>
                    <a:pt x="71372" y="7731"/>
                    <a:pt x="68273" y="1956"/>
                    <a:pt x="62920" y="688"/>
                  </a:cubicBezTo>
                  <a:cubicBezTo>
                    <a:pt x="55750" y="-425"/>
                    <a:pt x="48439" y="-185"/>
                    <a:pt x="41368" y="1392"/>
                  </a:cubicBezTo>
                  <a:cubicBezTo>
                    <a:pt x="41368" y="2801"/>
                    <a:pt x="40663" y="4350"/>
                    <a:pt x="40241" y="5900"/>
                  </a:cubicBezTo>
                  <a:lnTo>
                    <a:pt x="35874" y="6745"/>
                  </a:lnTo>
                  <a:cubicBezTo>
                    <a:pt x="35874" y="10971"/>
                    <a:pt x="35874" y="13929"/>
                    <a:pt x="32071" y="16746"/>
                  </a:cubicBezTo>
                  <a:cubicBezTo>
                    <a:pt x="28267" y="19563"/>
                    <a:pt x="23337" y="16746"/>
                    <a:pt x="21506" y="22662"/>
                  </a:cubicBezTo>
                  <a:cubicBezTo>
                    <a:pt x="19675" y="28579"/>
                    <a:pt x="22633" y="30128"/>
                    <a:pt x="19675" y="34495"/>
                  </a:cubicBezTo>
                  <a:cubicBezTo>
                    <a:pt x="17787" y="37129"/>
                    <a:pt x="15716" y="39622"/>
                    <a:pt x="13477" y="41961"/>
                  </a:cubicBezTo>
                  <a:cubicBezTo>
                    <a:pt x="13885" y="43130"/>
                    <a:pt x="13265" y="44426"/>
                    <a:pt x="12096" y="44834"/>
                  </a:cubicBezTo>
                  <a:cubicBezTo>
                    <a:pt x="11716" y="44961"/>
                    <a:pt x="11321" y="44989"/>
                    <a:pt x="10941" y="44919"/>
                  </a:cubicBezTo>
                  <a:cubicBezTo>
                    <a:pt x="8546" y="45905"/>
                    <a:pt x="5729" y="43651"/>
                    <a:pt x="3053" y="44919"/>
                  </a:cubicBezTo>
                  <a:cubicBezTo>
                    <a:pt x="376" y="46187"/>
                    <a:pt x="-1877" y="50976"/>
                    <a:pt x="2349" y="52807"/>
                  </a:cubicBezTo>
                  <a:cubicBezTo>
                    <a:pt x="7025" y="53469"/>
                    <a:pt x="11758" y="53469"/>
                    <a:pt x="16435" y="52807"/>
                  </a:cubicBezTo>
                  <a:cubicBezTo>
                    <a:pt x="21224" y="53187"/>
                    <a:pt x="25957" y="54131"/>
                    <a:pt x="30521" y="55624"/>
                  </a:cubicBezTo>
                  <a:cubicBezTo>
                    <a:pt x="34465" y="56751"/>
                    <a:pt x="38719" y="55681"/>
                    <a:pt x="41649" y="52807"/>
                  </a:cubicBezTo>
                  <a:cubicBezTo>
                    <a:pt x="44748" y="49849"/>
                    <a:pt x="44467" y="48581"/>
                    <a:pt x="49115" y="46609"/>
                  </a:cubicBezTo>
                  <a:cubicBezTo>
                    <a:pt x="53764" y="44637"/>
                    <a:pt x="53764" y="45623"/>
                    <a:pt x="58553" y="46609"/>
                  </a:cubicBezTo>
                  <a:cubicBezTo>
                    <a:pt x="62286" y="47807"/>
                    <a:pt x="66357" y="47299"/>
                    <a:pt x="69681" y="45201"/>
                  </a:cubicBezTo>
                  <a:cubicBezTo>
                    <a:pt x="74048" y="42665"/>
                    <a:pt x="73907" y="41538"/>
                    <a:pt x="79823" y="41679"/>
                  </a:cubicBezTo>
                  <a:cubicBezTo>
                    <a:pt x="85740" y="41820"/>
                    <a:pt x="86303" y="39707"/>
                    <a:pt x="90670" y="38721"/>
                  </a:cubicBezTo>
                  <a:lnTo>
                    <a:pt x="96586" y="38721"/>
                  </a:lnTo>
                  <a:cubicBezTo>
                    <a:pt x="100249" y="37171"/>
                    <a:pt x="97572" y="36326"/>
                    <a:pt x="99685" y="33650"/>
                  </a:cubicBezTo>
                  <a:cubicBezTo>
                    <a:pt x="101911" y="30171"/>
                    <a:pt x="105489" y="27776"/>
                    <a:pt x="109545" y="27029"/>
                  </a:cubicBezTo>
                  <a:cubicBezTo>
                    <a:pt x="108982" y="27452"/>
                    <a:pt x="109123" y="21254"/>
                    <a:pt x="109264" y="20409"/>
                  </a:cubicBezTo>
                  <a:close/>
                </a:path>
              </a:pathLst>
            </a:custGeom>
            <a:grpFill/>
            <a:ln w="14071" cap="flat">
              <a:noFill/>
              <a:prstDash val="solid"/>
              <a:miter/>
            </a:ln>
          </p:spPr>
          <p:txBody>
            <a:bodyPr rtlCol="0" anchor="ctr"/>
            <a:lstStyle/>
            <a:p>
              <a:endParaRPr lang="en-GB" dirty="0"/>
            </a:p>
          </p:txBody>
        </p:sp>
        <p:sp>
          <p:nvSpPr>
            <p:cNvPr id="626" name="Freeform: Shape 625">
              <a:extLst>
                <a:ext uri="{FF2B5EF4-FFF2-40B4-BE49-F238E27FC236}">
                  <a16:creationId xmlns:a16="http://schemas.microsoft.com/office/drawing/2014/main" id="{8E7D5E0D-72F7-44C6-B8D3-C1A1164D110A}"/>
                </a:ext>
              </a:extLst>
            </p:cNvPr>
            <p:cNvSpPr/>
            <p:nvPr/>
          </p:nvSpPr>
          <p:spPr>
            <a:xfrm>
              <a:off x="6663283" y="2820021"/>
              <a:ext cx="58771" cy="14608"/>
            </a:xfrm>
            <a:custGeom>
              <a:avLst/>
              <a:gdLst>
                <a:gd name="connsiteX0" fmla="*/ 49866 w 58771"/>
                <a:gd name="connsiteY0" fmla="*/ 2273 h 14608"/>
                <a:gd name="connsiteX1" fmla="*/ 44090 w 58771"/>
                <a:gd name="connsiteY1" fmla="*/ 1005 h 14608"/>
                <a:gd name="connsiteX2" fmla="*/ 37329 w 58771"/>
                <a:gd name="connsiteY2" fmla="*/ 301 h 14608"/>
                <a:gd name="connsiteX3" fmla="*/ 23242 w 58771"/>
                <a:gd name="connsiteY3" fmla="*/ 1146 h 14608"/>
                <a:gd name="connsiteX4" fmla="*/ 21270 w 58771"/>
                <a:gd name="connsiteY4" fmla="*/ 3540 h 14608"/>
                <a:gd name="connsiteX5" fmla="*/ 16622 w 58771"/>
                <a:gd name="connsiteY5" fmla="*/ 5372 h 14608"/>
                <a:gd name="connsiteX6" fmla="*/ 12255 w 58771"/>
                <a:gd name="connsiteY6" fmla="*/ 5372 h 14608"/>
                <a:gd name="connsiteX7" fmla="*/ 9720 w 58771"/>
                <a:gd name="connsiteY7" fmla="*/ 6499 h 14608"/>
                <a:gd name="connsiteX8" fmla="*/ 2113 w 58771"/>
                <a:gd name="connsiteY8" fmla="*/ 7766 h 14608"/>
                <a:gd name="connsiteX9" fmla="*/ 0 w 58771"/>
                <a:gd name="connsiteY9" fmla="*/ 11429 h 14608"/>
                <a:gd name="connsiteX10" fmla="*/ 8029 w 58771"/>
                <a:gd name="connsiteY10" fmla="*/ 12697 h 14608"/>
                <a:gd name="connsiteX11" fmla="*/ 20707 w 58771"/>
                <a:gd name="connsiteY11" fmla="*/ 12697 h 14608"/>
                <a:gd name="connsiteX12" fmla="*/ 28595 w 58771"/>
                <a:gd name="connsiteY12" fmla="*/ 13964 h 14608"/>
                <a:gd name="connsiteX13" fmla="*/ 39160 w 58771"/>
                <a:gd name="connsiteY13" fmla="*/ 13964 h 14608"/>
                <a:gd name="connsiteX14" fmla="*/ 44231 w 58771"/>
                <a:gd name="connsiteY14" fmla="*/ 11288 h 14608"/>
                <a:gd name="connsiteX15" fmla="*/ 54373 w 58771"/>
                <a:gd name="connsiteY15" fmla="*/ 10161 h 14608"/>
                <a:gd name="connsiteX16" fmla="*/ 58458 w 58771"/>
                <a:gd name="connsiteY16" fmla="*/ 6921 h 14608"/>
                <a:gd name="connsiteX17" fmla="*/ 50007 w 58771"/>
                <a:gd name="connsiteY17" fmla="*/ 1850 h 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71" h="14608">
                  <a:moveTo>
                    <a:pt x="49866" y="2273"/>
                  </a:moveTo>
                  <a:cubicBezTo>
                    <a:pt x="47908" y="2019"/>
                    <a:pt x="45978" y="1597"/>
                    <a:pt x="44090" y="1005"/>
                  </a:cubicBezTo>
                  <a:cubicBezTo>
                    <a:pt x="41907" y="301"/>
                    <a:pt x="39611" y="61"/>
                    <a:pt x="37329" y="301"/>
                  </a:cubicBezTo>
                  <a:cubicBezTo>
                    <a:pt x="32624" y="-291"/>
                    <a:pt x="27849" y="-9"/>
                    <a:pt x="23242" y="1146"/>
                  </a:cubicBezTo>
                  <a:cubicBezTo>
                    <a:pt x="22538" y="1146"/>
                    <a:pt x="21975" y="3118"/>
                    <a:pt x="21270" y="3540"/>
                  </a:cubicBezTo>
                  <a:cubicBezTo>
                    <a:pt x="19918" y="4569"/>
                    <a:pt x="18312" y="5203"/>
                    <a:pt x="16622" y="5372"/>
                  </a:cubicBezTo>
                  <a:lnTo>
                    <a:pt x="12255" y="5372"/>
                  </a:lnTo>
                  <a:cubicBezTo>
                    <a:pt x="10847" y="5372"/>
                    <a:pt x="10001" y="5372"/>
                    <a:pt x="9720" y="6499"/>
                  </a:cubicBezTo>
                  <a:cubicBezTo>
                    <a:pt x="7254" y="7273"/>
                    <a:pt x="4691" y="7696"/>
                    <a:pt x="2113" y="7766"/>
                  </a:cubicBezTo>
                  <a:cubicBezTo>
                    <a:pt x="1930" y="9217"/>
                    <a:pt x="1169" y="10541"/>
                    <a:pt x="0" y="11429"/>
                  </a:cubicBezTo>
                  <a:cubicBezTo>
                    <a:pt x="3381" y="11429"/>
                    <a:pt x="5071" y="12415"/>
                    <a:pt x="8029" y="12697"/>
                  </a:cubicBezTo>
                  <a:cubicBezTo>
                    <a:pt x="10987" y="12978"/>
                    <a:pt x="16904" y="12697"/>
                    <a:pt x="20707" y="12697"/>
                  </a:cubicBezTo>
                  <a:cubicBezTo>
                    <a:pt x="23397" y="12598"/>
                    <a:pt x="26074" y="13035"/>
                    <a:pt x="28595" y="13964"/>
                  </a:cubicBezTo>
                  <a:cubicBezTo>
                    <a:pt x="32061" y="14824"/>
                    <a:pt x="35695" y="14824"/>
                    <a:pt x="39160" y="13964"/>
                  </a:cubicBezTo>
                  <a:cubicBezTo>
                    <a:pt x="41132" y="13964"/>
                    <a:pt x="42400" y="11992"/>
                    <a:pt x="44231" y="11288"/>
                  </a:cubicBezTo>
                  <a:cubicBezTo>
                    <a:pt x="47541" y="10401"/>
                    <a:pt x="50950" y="10020"/>
                    <a:pt x="54373" y="10161"/>
                  </a:cubicBezTo>
                  <a:cubicBezTo>
                    <a:pt x="58599" y="10161"/>
                    <a:pt x="59304" y="9457"/>
                    <a:pt x="58458" y="6921"/>
                  </a:cubicBezTo>
                  <a:cubicBezTo>
                    <a:pt x="56838" y="3752"/>
                    <a:pt x="53556" y="1780"/>
                    <a:pt x="50007" y="1850"/>
                  </a:cubicBezTo>
                </a:path>
              </a:pathLst>
            </a:custGeom>
            <a:grpFill/>
            <a:ln w="14071" cap="flat">
              <a:noFill/>
              <a:prstDash val="solid"/>
              <a:miter/>
            </a:ln>
          </p:spPr>
          <p:txBody>
            <a:bodyPr rtlCol="0" anchor="ctr"/>
            <a:lstStyle/>
            <a:p>
              <a:endParaRPr lang="en-GB" dirty="0"/>
            </a:p>
          </p:txBody>
        </p:sp>
        <p:sp>
          <p:nvSpPr>
            <p:cNvPr id="627" name="Freeform: Shape 626">
              <a:extLst>
                <a:ext uri="{FF2B5EF4-FFF2-40B4-BE49-F238E27FC236}">
                  <a16:creationId xmlns:a16="http://schemas.microsoft.com/office/drawing/2014/main" id="{63D9340C-34D7-439A-BF21-7F1E977F4DB1}"/>
                </a:ext>
              </a:extLst>
            </p:cNvPr>
            <p:cNvSpPr/>
            <p:nvPr/>
          </p:nvSpPr>
          <p:spPr>
            <a:xfrm>
              <a:off x="6663283" y="2820021"/>
              <a:ext cx="58771" cy="14608"/>
            </a:xfrm>
            <a:custGeom>
              <a:avLst/>
              <a:gdLst>
                <a:gd name="connsiteX0" fmla="*/ 49866 w 58771"/>
                <a:gd name="connsiteY0" fmla="*/ 2273 h 14608"/>
                <a:gd name="connsiteX1" fmla="*/ 44090 w 58771"/>
                <a:gd name="connsiteY1" fmla="*/ 1005 h 14608"/>
                <a:gd name="connsiteX2" fmla="*/ 37329 w 58771"/>
                <a:gd name="connsiteY2" fmla="*/ 301 h 14608"/>
                <a:gd name="connsiteX3" fmla="*/ 23242 w 58771"/>
                <a:gd name="connsiteY3" fmla="*/ 1146 h 14608"/>
                <a:gd name="connsiteX4" fmla="*/ 21270 w 58771"/>
                <a:gd name="connsiteY4" fmla="*/ 3540 h 14608"/>
                <a:gd name="connsiteX5" fmla="*/ 16622 w 58771"/>
                <a:gd name="connsiteY5" fmla="*/ 5372 h 14608"/>
                <a:gd name="connsiteX6" fmla="*/ 12255 w 58771"/>
                <a:gd name="connsiteY6" fmla="*/ 5372 h 14608"/>
                <a:gd name="connsiteX7" fmla="*/ 9720 w 58771"/>
                <a:gd name="connsiteY7" fmla="*/ 6499 h 14608"/>
                <a:gd name="connsiteX8" fmla="*/ 2113 w 58771"/>
                <a:gd name="connsiteY8" fmla="*/ 7766 h 14608"/>
                <a:gd name="connsiteX9" fmla="*/ 0 w 58771"/>
                <a:gd name="connsiteY9" fmla="*/ 11429 h 14608"/>
                <a:gd name="connsiteX10" fmla="*/ 8029 w 58771"/>
                <a:gd name="connsiteY10" fmla="*/ 12697 h 14608"/>
                <a:gd name="connsiteX11" fmla="*/ 20707 w 58771"/>
                <a:gd name="connsiteY11" fmla="*/ 12697 h 14608"/>
                <a:gd name="connsiteX12" fmla="*/ 28595 w 58771"/>
                <a:gd name="connsiteY12" fmla="*/ 13964 h 14608"/>
                <a:gd name="connsiteX13" fmla="*/ 39160 w 58771"/>
                <a:gd name="connsiteY13" fmla="*/ 13964 h 14608"/>
                <a:gd name="connsiteX14" fmla="*/ 44231 w 58771"/>
                <a:gd name="connsiteY14" fmla="*/ 11288 h 14608"/>
                <a:gd name="connsiteX15" fmla="*/ 54373 w 58771"/>
                <a:gd name="connsiteY15" fmla="*/ 10161 h 14608"/>
                <a:gd name="connsiteX16" fmla="*/ 58458 w 58771"/>
                <a:gd name="connsiteY16" fmla="*/ 6921 h 14608"/>
                <a:gd name="connsiteX17" fmla="*/ 49866 w 58771"/>
                <a:gd name="connsiteY17" fmla="*/ 2273 h 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771" h="14608">
                  <a:moveTo>
                    <a:pt x="49866" y="2273"/>
                  </a:moveTo>
                  <a:cubicBezTo>
                    <a:pt x="47908" y="2019"/>
                    <a:pt x="45978" y="1597"/>
                    <a:pt x="44090" y="1005"/>
                  </a:cubicBezTo>
                  <a:cubicBezTo>
                    <a:pt x="41907" y="301"/>
                    <a:pt x="39611" y="61"/>
                    <a:pt x="37329" y="301"/>
                  </a:cubicBezTo>
                  <a:cubicBezTo>
                    <a:pt x="32624" y="-291"/>
                    <a:pt x="27849" y="-9"/>
                    <a:pt x="23242" y="1146"/>
                  </a:cubicBezTo>
                  <a:cubicBezTo>
                    <a:pt x="22538" y="1146"/>
                    <a:pt x="21975" y="3118"/>
                    <a:pt x="21270" y="3540"/>
                  </a:cubicBezTo>
                  <a:cubicBezTo>
                    <a:pt x="19918" y="4569"/>
                    <a:pt x="18312" y="5203"/>
                    <a:pt x="16622" y="5372"/>
                  </a:cubicBezTo>
                  <a:lnTo>
                    <a:pt x="12255" y="5372"/>
                  </a:lnTo>
                  <a:cubicBezTo>
                    <a:pt x="10847" y="5372"/>
                    <a:pt x="10001" y="5372"/>
                    <a:pt x="9720" y="6499"/>
                  </a:cubicBezTo>
                  <a:cubicBezTo>
                    <a:pt x="7254" y="7273"/>
                    <a:pt x="4691" y="7696"/>
                    <a:pt x="2113" y="7766"/>
                  </a:cubicBezTo>
                  <a:cubicBezTo>
                    <a:pt x="1930" y="9217"/>
                    <a:pt x="1169" y="10541"/>
                    <a:pt x="0" y="11429"/>
                  </a:cubicBezTo>
                  <a:cubicBezTo>
                    <a:pt x="3381" y="11429"/>
                    <a:pt x="5071" y="12415"/>
                    <a:pt x="8029" y="12697"/>
                  </a:cubicBezTo>
                  <a:cubicBezTo>
                    <a:pt x="10987" y="12978"/>
                    <a:pt x="16904" y="12697"/>
                    <a:pt x="20707" y="12697"/>
                  </a:cubicBezTo>
                  <a:cubicBezTo>
                    <a:pt x="23397" y="12598"/>
                    <a:pt x="26074" y="13035"/>
                    <a:pt x="28595" y="13964"/>
                  </a:cubicBezTo>
                  <a:cubicBezTo>
                    <a:pt x="32061" y="14824"/>
                    <a:pt x="35695" y="14824"/>
                    <a:pt x="39160" y="13964"/>
                  </a:cubicBezTo>
                  <a:cubicBezTo>
                    <a:pt x="41132" y="13964"/>
                    <a:pt x="42400" y="11992"/>
                    <a:pt x="44231" y="11288"/>
                  </a:cubicBezTo>
                  <a:cubicBezTo>
                    <a:pt x="47541" y="10401"/>
                    <a:pt x="50950" y="10020"/>
                    <a:pt x="54373" y="10161"/>
                  </a:cubicBezTo>
                  <a:cubicBezTo>
                    <a:pt x="58599" y="10161"/>
                    <a:pt x="59304" y="9457"/>
                    <a:pt x="58458" y="6921"/>
                  </a:cubicBezTo>
                  <a:cubicBezTo>
                    <a:pt x="56697" y="3864"/>
                    <a:pt x="53373" y="2076"/>
                    <a:pt x="49866" y="2273"/>
                  </a:cubicBezTo>
                  <a:close/>
                </a:path>
              </a:pathLst>
            </a:custGeom>
            <a:grpFill/>
            <a:ln w="14071" cap="flat">
              <a:noFill/>
              <a:prstDash val="solid"/>
              <a:miter/>
            </a:ln>
          </p:spPr>
          <p:txBody>
            <a:bodyPr rtlCol="0" anchor="ctr"/>
            <a:lstStyle/>
            <a:p>
              <a:endParaRPr lang="en-GB" dirty="0"/>
            </a:p>
          </p:txBody>
        </p:sp>
        <p:sp>
          <p:nvSpPr>
            <p:cNvPr id="628" name="Freeform: Shape 627">
              <a:extLst>
                <a:ext uri="{FF2B5EF4-FFF2-40B4-BE49-F238E27FC236}">
                  <a16:creationId xmlns:a16="http://schemas.microsoft.com/office/drawing/2014/main" id="{B96025F2-D814-469D-A283-DB158F8B76D3}"/>
                </a:ext>
              </a:extLst>
            </p:cNvPr>
            <p:cNvSpPr/>
            <p:nvPr/>
          </p:nvSpPr>
          <p:spPr>
            <a:xfrm>
              <a:off x="6446961" y="2809604"/>
              <a:ext cx="45202" cy="26600"/>
            </a:xfrm>
            <a:custGeom>
              <a:avLst/>
              <a:gdLst>
                <a:gd name="connsiteX0" fmla="*/ 43342 w 45202"/>
                <a:gd name="connsiteY0" fmla="*/ 11986 h 26600"/>
                <a:gd name="connsiteX1" fmla="*/ 33481 w 45202"/>
                <a:gd name="connsiteY1" fmla="*/ 2548 h 26600"/>
                <a:gd name="connsiteX2" fmla="*/ 16155 w 45202"/>
                <a:gd name="connsiteY2" fmla="*/ 435 h 26600"/>
                <a:gd name="connsiteX3" fmla="*/ 97 w 45202"/>
                <a:gd name="connsiteY3" fmla="*/ 14521 h 26600"/>
                <a:gd name="connsiteX4" fmla="*/ 15451 w 45202"/>
                <a:gd name="connsiteY4" fmla="*/ 22410 h 26600"/>
                <a:gd name="connsiteX5" fmla="*/ 25734 w 45202"/>
                <a:gd name="connsiteY5" fmla="*/ 22410 h 26600"/>
                <a:gd name="connsiteX6" fmla="*/ 33904 w 45202"/>
                <a:gd name="connsiteY6" fmla="*/ 25931 h 26600"/>
                <a:gd name="connsiteX7" fmla="*/ 42778 w 45202"/>
                <a:gd name="connsiteY7" fmla="*/ 23959 h 26600"/>
                <a:gd name="connsiteX8" fmla="*/ 41792 w 45202"/>
                <a:gd name="connsiteY8" fmla="*/ 18184 h 26600"/>
                <a:gd name="connsiteX9" fmla="*/ 43342 w 45202"/>
                <a:gd name="connsiteY9" fmla="*/ 12690 h 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02" h="26600">
                  <a:moveTo>
                    <a:pt x="43342" y="11986"/>
                  </a:moveTo>
                  <a:cubicBezTo>
                    <a:pt x="41708" y="7478"/>
                    <a:pt x="38059" y="3985"/>
                    <a:pt x="33481" y="2548"/>
                  </a:cubicBezTo>
                  <a:cubicBezTo>
                    <a:pt x="28030" y="167"/>
                    <a:pt x="22015" y="-565"/>
                    <a:pt x="16155" y="435"/>
                  </a:cubicBezTo>
                  <a:cubicBezTo>
                    <a:pt x="16155" y="11141"/>
                    <a:pt x="-1453" y="6915"/>
                    <a:pt x="97" y="14521"/>
                  </a:cubicBezTo>
                  <a:cubicBezTo>
                    <a:pt x="1646" y="22128"/>
                    <a:pt x="10802" y="22128"/>
                    <a:pt x="15451" y="22410"/>
                  </a:cubicBezTo>
                  <a:cubicBezTo>
                    <a:pt x="20099" y="22691"/>
                    <a:pt x="22353" y="22410"/>
                    <a:pt x="25734" y="22410"/>
                  </a:cubicBezTo>
                  <a:cubicBezTo>
                    <a:pt x="29115" y="22410"/>
                    <a:pt x="30946" y="24945"/>
                    <a:pt x="33904" y="25931"/>
                  </a:cubicBezTo>
                  <a:cubicBezTo>
                    <a:pt x="36975" y="27312"/>
                    <a:pt x="40581" y="26509"/>
                    <a:pt x="42778" y="23959"/>
                  </a:cubicBezTo>
                  <a:cubicBezTo>
                    <a:pt x="45173" y="21565"/>
                    <a:pt x="47145" y="17902"/>
                    <a:pt x="41792" y="18184"/>
                  </a:cubicBezTo>
                  <a:cubicBezTo>
                    <a:pt x="41792" y="18184"/>
                    <a:pt x="43624" y="13113"/>
                    <a:pt x="43342" y="12690"/>
                  </a:cubicBezTo>
                </a:path>
              </a:pathLst>
            </a:custGeom>
            <a:grpFill/>
            <a:ln w="14071" cap="flat">
              <a:noFill/>
              <a:prstDash val="solid"/>
              <a:miter/>
            </a:ln>
          </p:spPr>
          <p:txBody>
            <a:bodyPr rtlCol="0" anchor="ctr"/>
            <a:lstStyle/>
            <a:p>
              <a:endParaRPr lang="en-GB" dirty="0"/>
            </a:p>
          </p:txBody>
        </p:sp>
        <p:sp>
          <p:nvSpPr>
            <p:cNvPr id="629" name="Freeform: Shape 628">
              <a:extLst>
                <a:ext uri="{FF2B5EF4-FFF2-40B4-BE49-F238E27FC236}">
                  <a16:creationId xmlns:a16="http://schemas.microsoft.com/office/drawing/2014/main" id="{2A9A4942-3D57-4DCF-B279-EB24898ADDCB}"/>
                </a:ext>
              </a:extLst>
            </p:cNvPr>
            <p:cNvSpPr/>
            <p:nvPr/>
          </p:nvSpPr>
          <p:spPr>
            <a:xfrm>
              <a:off x="6446961" y="2809604"/>
              <a:ext cx="45202" cy="26600"/>
            </a:xfrm>
            <a:custGeom>
              <a:avLst/>
              <a:gdLst>
                <a:gd name="connsiteX0" fmla="*/ 43342 w 45202"/>
                <a:gd name="connsiteY0" fmla="*/ 11986 h 26600"/>
                <a:gd name="connsiteX1" fmla="*/ 33481 w 45202"/>
                <a:gd name="connsiteY1" fmla="*/ 2548 h 26600"/>
                <a:gd name="connsiteX2" fmla="*/ 16155 w 45202"/>
                <a:gd name="connsiteY2" fmla="*/ 435 h 26600"/>
                <a:gd name="connsiteX3" fmla="*/ 97 w 45202"/>
                <a:gd name="connsiteY3" fmla="*/ 14521 h 26600"/>
                <a:gd name="connsiteX4" fmla="*/ 15451 w 45202"/>
                <a:gd name="connsiteY4" fmla="*/ 22410 h 26600"/>
                <a:gd name="connsiteX5" fmla="*/ 25734 w 45202"/>
                <a:gd name="connsiteY5" fmla="*/ 22410 h 26600"/>
                <a:gd name="connsiteX6" fmla="*/ 33904 w 45202"/>
                <a:gd name="connsiteY6" fmla="*/ 25931 h 26600"/>
                <a:gd name="connsiteX7" fmla="*/ 42778 w 45202"/>
                <a:gd name="connsiteY7" fmla="*/ 23959 h 26600"/>
                <a:gd name="connsiteX8" fmla="*/ 41792 w 45202"/>
                <a:gd name="connsiteY8" fmla="*/ 18184 h 26600"/>
                <a:gd name="connsiteX9" fmla="*/ 43342 w 45202"/>
                <a:gd name="connsiteY9" fmla="*/ 11986 h 2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02" h="26600">
                  <a:moveTo>
                    <a:pt x="43342" y="11986"/>
                  </a:moveTo>
                  <a:cubicBezTo>
                    <a:pt x="41708" y="7478"/>
                    <a:pt x="38059" y="3985"/>
                    <a:pt x="33481" y="2548"/>
                  </a:cubicBezTo>
                  <a:cubicBezTo>
                    <a:pt x="28030" y="167"/>
                    <a:pt x="22015" y="-565"/>
                    <a:pt x="16155" y="435"/>
                  </a:cubicBezTo>
                  <a:cubicBezTo>
                    <a:pt x="16155" y="11141"/>
                    <a:pt x="-1453" y="6915"/>
                    <a:pt x="97" y="14521"/>
                  </a:cubicBezTo>
                  <a:cubicBezTo>
                    <a:pt x="1646" y="22128"/>
                    <a:pt x="10802" y="22128"/>
                    <a:pt x="15451" y="22410"/>
                  </a:cubicBezTo>
                  <a:cubicBezTo>
                    <a:pt x="20099" y="22691"/>
                    <a:pt x="22353" y="22410"/>
                    <a:pt x="25734" y="22410"/>
                  </a:cubicBezTo>
                  <a:cubicBezTo>
                    <a:pt x="29115" y="22410"/>
                    <a:pt x="30946" y="24945"/>
                    <a:pt x="33904" y="25931"/>
                  </a:cubicBezTo>
                  <a:cubicBezTo>
                    <a:pt x="36975" y="27312"/>
                    <a:pt x="40581" y="26509"/>
                    <a:pt x="42778" y="23959"/>
                  </a:cubicBezTo>
                  <a:cubicBezTo>
                    <a:pt x="45173" y="21565"/>
                    <a:pt x="47145" y="17902"/>
                    <a:pt x="41792" y="18184"/>
                  </a:cubicBezTo>
                  <a:cubicBezTo>
                    <a:pt x="41651" y="16916"/>
                    <a:pt x="43624" y="12408"/>
                    <a:pt x="43342" y="11986"/>
                  </a:cubicBezTo>
                  <a:close/>
                </a:path>
              </a:pathLst>
            </a:custGeom>
            <a:grpFill/>
            <a:ln w="14071" cap="flat">
              <a:noFill/>
              <a:prstDash val="solid"/>
              <a:miter/>
            </a:ln>
          </p:spPr>
          <p:txBody>
            <a:bodyPr rtlCol="0" anchor="ctr"/>
            <a:lstStyle/>
            <a:p>
              <a:endParaRPr lang="en-GB" dirty="0"/>
            </a:p>
          </p:txBody>
        </p:sp>
        <p:sp>
          <p:nvSpPr>
            <p:cNvPr id="630" name="Freeform: Shape 629">
              <a:extLst>
                <a:ext uri="{FF2B5EF4-FFF2-40B4-BE49-F238E27FC236}">
                  <a16:creationId xmlns:a16="http://schemas.microsoft.com/office/drawing/2014/main" id="{043D4D40-F564-428F-AD89-4D6BC840BD68}"/>
                </a:ext>
              </a:extLst>
            </p:cNvPr>
            <p:cNvSpPr/>
            <p:nvPr/>
          </p:nvSpPr>
          <p:spPr>
            <a:xfrm>
              <a:off x="6464789" y="2618782"/>
              <a:ext cx="27838" cy="34283"/>
            </a:xfrm>
            <a:custGeom>
              <a:avLst/>
              <a:gdLst>
                <a:gd name="connsiteX0" fmla="*/ 9737 w 27838"/>
                <a:gd name="connsiteY0" fmla="*/ 5881 h 34283"/>
                <a:gd name="connsiteX1" fmla="*/ 8469 w 27838"/>
                <a:gd name="connsiteY1" fmla="*/ 106 h 34283"/>
                <a:gd name="connsiteX2" fmla="*/ 6356 w 27838"/>
                <a:gd name="connsiteY2" fmla="*/ 106 h 34283"/>
                <a:gd name="connsiteX3" fmla="*/ 4807 w 27838"/>
                <a:gd name="connsiteY3" fmla="*/ 2782 h 34283"/>
                <a:gd name="connsiteX4" fmla="*/ 1567 w 27838"/>
                <a:gd name="connsiteY4" fmla="*/ 4473 h 34283"/>
                <a:gd name="connsiteX5" fmla="*/ 158 w 27838"/>
                <a:gd name="connsiteY5" fmla="*/ 5740 h 34283"/>
                <a:gd name="connsiteX6" fmla="*/ 158 w 27838"/>
                <a:gd name="connsiteY6" fmla="*/ 13206 h 34283"/>
                <a:gd name="connsiteX7" fmla="*/ 3539 w 27838"/>
                <a:gd name="connsiteY7" fmla="*/ 24898 h 34283"/>
                <a:gd name="connsiteX8" fmla="*/ 5652 w 27838"/>
                <a:gd name="connsiteY8" fmla="*/ 24898 h 34283"/>
                <a:gd name="connsiteX9" fmla="*/ 7202 w 27838"/>
                <a:gd name="connsiteY9" fmla="*/ 27292 h 34283"/>
                <a:gd name="connsiteX10" fmla="*/ 9596 w 27838"/>
                <a:gd name="connsiteY10" fmla="*/ 27292 h 34283"/>
                <a:gd name="connsiteX11" fmla="*/ 14527 w 27838"/>
                <a:gd name="connsiteY11" fmla="*/ 30955 h 34283"/>
                <a:gd name="connsiteX12" fmla="*/ 16639 w 27838"/>
                <a:gd name="connsiteY12" fmla="*/ 30955 h 34283"/>
                <a:gd name="connsiteX13" fmla="*/ 17766 w 27838"/>
                <a:gd name="connsiteY13" fmla="*/ 32927 h 34283"/>
                <a:gd name="connsiteX14" fmla="*/ 22133 w 27838"/>
                <a:gd name="connsiteY14" fmla="*/ 33913 h 34283"/>
                <a:gd name="connsiteX15" fmla="*/ 27627 w 27838"/>
                <a:gd name="connsiteY15" fmla="*/ 32645 h 34283"/>
                <a:gd name="connsiteX16" fmla="*/ 27627 w 27838"/>
                <a:gd name="connsiteY16" fmla="*/ 22080 h 34283"/>
                <a:gd name="connsiteX17" fmla="*/ 17485 w 27838"/>
                <a:gd name="connsiteY17" fmla="*/ 15037 h 34283"/>
                <a:gd name="connsiteX18" fmla="*/ 13540 w 27838"/>
                <a:gd name="connsiteY18" fmla="*/ 13347 h 34283"/>
                <a:gd name="connsiteX19" fmla="*/ 13540 w 27838"/>
                <a:gd name="connsiteY19" fmla="*/ 10389 h 34283"/>
                <a:gd name="connsiteX20" fmla="*/ 11428 w 27838"/>
                <a:gd name="connsiteY20" fmla="*/ 9121 h 34283"/>
                <a:gd name="connsiteX21" fmla="*/ 11428 w 27838"/>
                <a:gd name="connsiteY21" fmla="*/ 5177 h 34283"/>
                <a:gd name="connsiteX22" fmla="*/ 11428 w 27838"/>
                <a:gd name="connsiteY22" fmla="*/ 5177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38" h="34283">
                  <a:moveTo>
                    <a:pt x="9737" y="5881"/>
                  </a:moveTo>
                  <a:cubicBezTo>
                    <a:pt x="9737" y="2219"/>
                    <a:pt x="9737" y="669"/>
                    <a:pt x="8469" y="106"/>
                  </a:cubicBezTo>
                  <a:cubicBezTo>
                    <a:pt x="7765" y="-35"/>
                    <a:pt x="7061" y="-35"/>
                    <a:pt x="6356" y="106"/>
                  </a:cubicBezTo>
                  <a:cubicBezTo>
                    <a:pt x="4666" y="106"/>
                    <a:pt x="6356" y="106"/>
                    <a:pt x="4807" y="2782"/>
                  </a:cubicBezTo>
                  <a:cubicBezTo>
                    <a:pt x="3257" y="5458"/>
                    <a:pt x="2976" y="4050"/>
                    <a:pt x="1567" y="4473"/>
                  </a:cubicBezTo>
                  <a:cubicBezTo>
                    <a:pt x="158" y="4895"/>
                    <a:pt x="722" y="4473"/>
                    <a:pt x="158" y="5740"/>
                  </a:cubicBezTo>
                  <a:cubicBezTo>
                    <a:pt x="-53" y="8219"/>
                    <a:pt x="-53" y="10727"/>
                    <a:pt x="158" y="13206"/>
                  </a:cubicBezTo>
                  <a:cubicBezTo>
                    <a:pt x="158" y="17573"/>
                    <a:pt x="1426" y="23912"/>
                    <a:pt x="3539" y="24898"/>
                  </a:cubicBezTo>
                  <a:cubicBezTo>
                    <a:pt x="5652" y="25884"/>
                    <a:pt x="4948" y="24898"/>
                    <a:pt x="5652" y="24898"/>
                  </a:cubicBezTo>
                  <a:cubicBezTo>
                    <a:pt x="6047" y="25771"/>
                    <a:pt x="6568" y="26574"/>
                    <a:pt x="7202" y="27292"/>
                  </a:cubicBezTo>
                  <a:lnTo>
                    <a:pt x="9596" y="27292"/>
                  </a:lnTo>
                  <a:cubicBezTo>
                    <a:pt x="11428" y="28278"/>
                    <a:pt x="12836" y="30110"/>
                    <a:pt x="14527" y="30955"/>
                  </a:cubicBezTo>
                  <a:cubicBezTo>
                    <a:pt x="16217" y="31800"/>
                    <a:pt x="16076" y="30955"/>
                    <a:pt x="16639" y="30955"/>
                  </a:cubicBezTo>
                  <a:cubicBezTo>
                    <a:pt x="17203" y="30955"/>
                    <a:pt x="16639" y="32222"/>
                    <a:pt x="17766" y="32927"/>
                  </a:cubicBezTo>
                  <a:cubicBezTo>
                    <a:pt x="18893" y="33631"/>
                    <a:pt x="20584" y="33913"/>
                    <a:pt x="22133" y="33913"/>
                  </a:cubicBezTo>
                  <a:cubicBezTo>
                    <a:pt x="23683" y="33913"/>
                    <a:pt x="26922" y="35321"/>
                    <a:pt x="27627" y="32645"/>
                  </a:cubicBezTo>
                  <a:cubicBezTo>
                    <a:pt x="27909" y="29124"/>
                    <a:pt x="27909" y="25602"/>
                    <a:pt x="27627" y="22080"/>
                  </a:cubicBezTo>
                  <a:cubicBezTo>
                    <a:pt x="26641" y="13769"/>
                    <a:pt x="20725" y="15037"/>
                    <a:pt x="17485" y="15037"/>
                  </a:cubicBezTo>
                  <a:cubicBezTo>
                    <a:pt x="15935" y="15488"/>
                    <a:pt x="14287" y="14784"/>
                    <a:pt x="13540" y="13347"/>
                  </a:cubicBezTo>
                  <a:cubicBezTo>
                    <a:pt x="13611" y="12361"/>
                    <a:pt x="13611" y="11375"/>
                    <a:pt x="13540" y="10389"/>
                  </a:cubicBezTo>
                  <a:cubicBezTo>
                    <a:pt x="13540" y="9121"/>
                    <a:pt x="12273" y="9262"/>
                    <a:pt x="11428" y="9121"/>
                  </a:cubicBezTo>
                  <a:cubicBezTo>
                    <a:pt x="10582" y="8980"/>
                    <a:pt x="11428" y="6445"/>
                    <a:pt x="11428" y="5177"/>
                  </a:cubicBezTo>
                  <a:cubicBezTo>
                    <a:pt x="11428" y="3909"/>
                    <a:pt x="11428" y="5177"/>
                    <a:pt x="11428" y="5177"/>
                  </a:cubicBezTo>
                </a:path>
              </a:pathLst>
            </a:custGeom>
            <a:grpFill/>
            <a:ln w="14071" cap="flat">
              <a:noFill/>
              <a:prstDash val="solid"/>
              <a:miter/>
            </a:ln>
          </p:spPr>
          <p:txBody>
            <a:bodyPr rtlCol="0" anchor="ctr"/>
            <a:lstStyle/>
            <a:p>
              <a:endParaRPr lang="en-GB" dirty="0"/>
            </a:p>
          </p:txBody>
        </p:sp>
        <p:sp>
          <p:nvSpPr>
            <p:cNvPr id="631" name="Freeform: Shape 630">
              <a:extLst>
                <a:ext uri="{FF2B5EF4-FFF2-40B4-BE49-F238E27FC236}">
                  <a16:creationId xmlns:a16="http://schemas.microsoft.com/office/drawing/2014/main" id="{63EB7360-7AE7-428C-BC0D-122877063497}"/>
                </a:ext>
              </a:extLst>
            </p:cNvPr>
            <p:cNvSpPr/>
            <p:nvPr/>
          </p:nvSpPr>
          <p:spPr>
            <a:xfrm>
              <a:off x="6464789" y="2618782"/>
              <a:ext cx="27838" cy="34283"/>
            </a:xfrm>
            <a:custGeom>
              <a:avLst/>
              <a:gdLst>
                <a:gd name="connsiteX0" fmla="*/ 9737 w 27838"/>
                <a:gd name="connsiteY0" fmla="*/ 5881 h 34283"/>
                <a:gd name="connsiteX1" fmla="*/ 8469 w 27838"/>
                <a:gd name="connsiteY1" fmla="*/ 106 h 34283"/>
                <a:gd name="connsiteX2" fmla="*/ 6356 w 27838"/>
                <a:gd name="connsiteY2" fmla="*/ 106 h 34283"/>
                <a:gd name="connsiteX3" fmla="*/ 4807 w 27838"/>
                <a:gd name="connsiteY3" fmla="*/ 2782 h 34283"/>
                <a:gd name="connsiteX4" fmla="*/ 1567 w 27838"/>
                <a:gd name="connsiteY4" fmla="*/ 4473 h 34283"/>
                <a:gd name="connsiteX5" fmla="*/ 158 w 27838"/>
                <a:gd name="connsiteY5" fmla="*/ 5740 h 34283"/>
                <a:gd name="connsiteX6" fmla="*/ 158 w 27838"/>
                <a:gd name="connsiteY6" fmla="*/ 13206 h 34283"/>
                <a:gd name="connsiteX7" fmla="*/ 3539 w 27838"/>
                <a:gd name="connsiteY7" fmla="*/ 24898 h 34283"/>
                <a:gd name="connsiteX8" fmla="*/ 5652 w 27838"/>
                <a:gd name="connsiteY8" fmla="*/ 24898 h 34283"/>
                <a:gd name="connsiteX9" fmla="*/ 7202 w 27838"/>
                <a:gd name="connsiteY9" fmla="*/ 27292 h 34283"/>
                <a:gd name="connsiteX10" fmla="*/ 9596 w 27838"/>
                <a:gd name="connsiteY10" fmla="*/ 27292 h 34283"/>
                <a:gd name="connsiteX11" fmla="*/ 14527 w 27838"/>
                <a:gd name="connsiteY11" fmla="*/ 30955 h 34283"/>
                <a:gd name="connsiteX12" fmla="*/ 16639 w 27838"/>
                <a:gd name="connsiteY12" fmla="*/ 30955 h 34283"/>
                <a:gd name="connsiteX13" fmla="*/ 17766 w 27838"/>
                <a:gd name="connsiteY13" fmla="*/ 32927 h 34283"/>
                <a:gd name="connsiteX14" fmla="*/ 22133 w 27838"/>
                <a:gd name="connsiteY14" fmla="*/ 33913 h 34283"/>
                <a:gd name="connsiteX15" fmla="*/ 27627 w 27838"/>
                <a:gd name="connsiteY15" fmla="*/ 32645 h 34283"/>
                <a:gd name="connsiteX16" fmla="*/ 27627 w 27838"/>
                <a:gd name="connsiteY16" fmla="*/ 22080 h 34283"/>
                <a:gd name="connsiteX17" fmla="*/ 17485 w 27838"/>
                <a:gd name="connsiteY17" fmla="*/ 15037 h 34283"/>
                <a:gd name="connsiteX18" fmla="*/ 13540 w 27838"/>
                <a:gd name="connsiteY18" fmla="*/ 13347 h 34283"/>
                <a:gd name="connsiteX19" fmla="*/ 13540 w 27838"/>
                <a:gd name="connsiteY19" fmla="*/ 10389 h 34283"/>
                <a:gd name="connsiteX20" fmla="*/ 11428 w 27838"/>
                <a:gd name="connsiteY20" fmla="*/ 9121 h 34283"/>
                <a:gd name="connsiteX21" fmla="*/ 11428 w 27838"/>
                <a:gd name="connsiteY21" fmla="*/ 5177 h 34283"/>
                <a:gd name="connsiteX22" fmla="*/ 9737 w 27838"/>
                <a:gd name="connsiteY22" fmla="*/ 5881 h 34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7838" h="34283">
                  <a:moveTo>
                    <a:pt x="9737" y="5881"/>
                  </a:moveTo>
                  <a:cubicBezTo>
                    <a:pt x="9737" y="2219"/>
                    <a:pt x="9737" y="669"/>
                    <a:pt x="8469" y="106"/>
                  </a:cubicBezTo>
                  <a:cubicBezTo>
                    <a:pt x="7765" y="-35"/>
                    <a:pt x="7061" y="-35"/>
                    <a:pt x="6356" y="106"/>
                  </a:cubicBezTo>
                  <a:cubicBezTo>
                    <a:pt x="4666" y="106"/>
                    <a:pt x="6356" y="106"/>
                    <a:pt x="4807" y="2782"/>
                  </a:cubicBezTo>
                  <a:cubicBezTo>
                    <a:pt x="3257" y="5458"/>
                    <a:pt x="2976" y="4050"/>
                    <a:pt x="1567" y="4473"/>
                  </a:cubicBezTo>
                  <a:cubicBezTo>
                    <a:pt x="158" y="4895"/>
                    <a:pt x="722" y="4473"/>
                    <a:pt x="158" y="5740"/>
                  </a:cubicBezTo>
                  <a:cubicBezTo>
                    <a:pt x="-53" y="8219"/>
                    <a:pt x="-53" y="10727"/>
                    <a:pt x="158" y="13206"/>
                  </a:cubicBezTo>
                  <a:cubicBezTo>
                    <a:pt x="158" y="17573"/>
                    <a:pt x="1426" y="23912"/>
                    <a:pt x="3539" y="24898"/>
                  </a:cubicBezTo>
                  <a:cubicBezTo>
                    <a:pt x="5652" y="25884"/>
                    <a:pt x="4948" y="24898"/>
                    <a:pt x="5652" y="24898"/>
                  </a:cubicBezTo>
                  <a:cubicBezTo>
                    <a:pt x="6047" y="25771"/>
                    <a:pt x="6568" y="26574"/>
                    <a:pt x="7202" y="27292"/>
                  </a:cubicBezTo>
                  <a:lnTo>
                    <a:pt x="9596" y="27292"/>
                  </a:lnTo>
                  <a:cubicBezTo>
                    <a:pt x="11428" y="28278"/>
                    <a:pt x="12836" y="30110"/>
                    <a:pt x="14527" y="30955"/>
                  </a:cubicBezTo>
                  <a:cubicBezTo>
                    <a:pt x="16217" y="31800"/>
                    <a:pt x="16076" y="30955"/>
                    <a:pt x="16639" y="30955"/>
                  </a:cubicBezTo>
                  <a:cubicBezTo>
                    <a:pt x="17203" y="30955"/>
                    <a:pt x="16639" y="32222"/>
                    <a:pt x="17766" y="32927"/>
                  </a:cubicBezTo>
                  <a:cubicBezTo>
                    <a:pt x="18893" y="33631"/>
                    <a:pt x="20584" y="33913"/>
                    <a:pt x="22133" y="33913"/>
                  </a:cubicBezTo>
                  <a:cubicBezTo>
                    <a:pt x="23683" y="33913"/>
                    <a:pt x="26922" y="35321"/>
                    <a:pt x="27627" y="32645"/>
                  </a:cubicBezTo>
                  <a:cubicBezTo>
                    <a:pt x="27909" y="29124"/>
                    <a:pt x="27909" y="25602"/>
                    <a:pt x="27627" y="22080"/>
                  </a:cubicBezTo>
                  <a:cubicBezTo>
                    <a:pt x="26641" y="13769"/>
                    <a:pt x="20725" y="15037"/>
                    <a:pt x="17485" y="15037"/>
                  </a:cubicBezTo>
                  <a:cubicBezTo>
                    <a:pt x="15935" y="15488"/>
                    <a:pt x="14287" y="14784"/>
                    <a:pt x="13540" y="13347"/>
                  </a:cubicBezTo>
                  <a:cubicBezTo>
                    <a:pt x="13611" y="12361"/>
                    <a:pt x="13611" y="11375"/>
                    <a:pt x="13540" y="10389"/>
                  </a:cubicBezTo>
                  <a:cubicBezTo>
                    <a:pt x="13540" y="9121"/>
                    <a:pt x="12273" y="9262"/>
                    <a:pt x="11428" y="9121"/>
                  </a:cubicBezTo>
                  <a:cubicBezTo>
                    <a:pt x="10582" y="8980"/>
                    <a:pt x="11428" y="6445"/>
                    <a:pt x="11428" y="5177"/>
                  </a:cubicBezTo>
                  <a:cubicBezTo>
                    <a:pt x="11428" y="3909"/>
                    <a:pt x="10160" y="5740"/>
                    <a:pt x="9737" y="5881"/>
                  </a:cubicBezTo>
                  <a:close/>
                </a:path>
              </a:pathLst>
            </a:custGeom>
            <a:grpFill/>
            <a:ln w="14071" cap="flat">
              <a:noFill/>
              <a:prstDash val="solid"/>
              <a:miter/>
            </a:ln>
          </p:spPr>
          <p:txBody>
            <a:bodyPr rtlCol="0" anchor="ctr"/>
            <a:lstStyle/>
            <a:p>
              <a:endParaRPr lang="en-GB" dirty="0"/>
            </a:p>
          </p:txBody>
        </p:sp>
        <p:sp>
          <p:nvSpPr>
            <p:cNvPr id="632" name="Freeform: Shape 631">
              <a:extLst>
                <a:ext uri="{FF2B5EF4-FFF2-40B4-BE49-F238E27FC236}">
                  <a16:creationId xmlns:a16="http://schemas.microsoft.com/office/drawing/2014/main" id="{4C9CACAF-4221-43DF-8BD0-F9D7E23F9035}"/>
                </a:ext>
              </a:extLst>
            </p:cNvPr>
            <p:cNvSpPr/>
            <p:nvPr/>
          </p:nvSpPr>
          <p:spPr>
            <a:xfrm>
              <a:off x="4741344" y="1129336"/>
              <a:ext cx="2313132" cy="1969802"/>
            </a:xfrm>
            <a:custGeom>
              <a:avLst/>
              <a:gdLst>
                <a:gd name="connsiteX0" fmla="*/ 1050559 w 2313132"/>
                <a:gd name="connsiteY0" fmla="*/ 1572097 h 1969802"/>
                <a:gd name="connsiteX1" fmla="*/ 1053939 w 2313132"/>
                <a:gd name="connsiteY1" fmla="*/ 1582380 h 1969802"/>
                <a:gd name="connsiteX2" fmla="*/ 1056616 w 2313132"/>
                <a:gd name="connsiteY2" fmla="*/ 1593367 h 1969802"/>
                <a:gd name="connsiteX3" fmla="*/ 1060842 w 2313132"/>
                <a:gd name="connsiteY3" fmla="*/ 1602946 h 1969802"/>
                <a:gd name="connsiteX4" fmla="*/ 1066899 w 2313132"/>
                <a:gd name="connsiteY4" fmla="*/ 1610412 h 1969802"/>
                <a:gd name="connsiteX5" fmla="*/ 1075773 w 2313132"/>
                <a:gd name="connsiteY5" fmla="*/ 1615342 h 1969802"/>
                <a:gd name="connsiteX6" fmla="*/ 1088873 w 2313132"/>
                <a:gd name="connsiteY6" fmla="*/ 1615342 h 1969802"/>
                <a:gd name="connsiteX7" fmla="*/ 1108031 w 2313132"/>
                <a:gd name="connsiteY7" fmla="*/ 1629428 h 1969802"/>
                <a:gd name="connsiteX8" fmla="*/ 1122117 w 2313132"/>
                <a:gd name="connsiteY8" fmla="*/ 1626893 h 1969802"/>
                <a:gd name="connsiteX9" fmla="*/ 1122117 w 2313132"/>
                <a:gd name="connsiteY9" fmla="*/ 1619145 h 1969802"/>
                <a:gd name="connsiteX10" fmla="*/ 1124371 w 2313132"/>
                <a:gd name="connsiteY10" fmla="*/ 1615905 h 1969802"/>
                <a:gd name="connsiteX11" fmla="*/ 1120849 w 2313132"/>
                <a:gd name="connsiteY11" fmla="*/ 1605482 h 1969802"/>
                <a:gd name="connsiteX12" fmla="*/ 1110989 w 2313132"/>
                <a:gd name="connsiteY12" fmla="*/ 1601538 h 1969802"/>
                <a:gd name="connsiteX13" fmla="*/ 1104368 w 2313132"/>
                <a:gd name="connsiteY13" fmla="*/ 1593931 h 1969802"/>
                <a:gd name="connsiteX14" fmla="*/ 1091832 w 2313132"/>
                <a:gd name="connsiteY14" fmla="*/ 1579845 h 1969802"/>
                <a:gd name="connsiteX15" fmla="*/ 1088451 w 2313132"/>
                <a:gd name="connsiteY15" fmla="*/ 1569421 h 1969802"/>
                <a:gd name="connsiteX16" fmla="*/ 1088451 w 2313132"/>
                <a:gd name="connsiteY16" fmla="*/ 1558433 h 1969802"/>
                <a:gd name="connsiteX17" fmla="*/ 1085634 w 2313132"/>
                <a:gd name="connsiteY17" fmla="*/ 1548009 h 1969802"/>
                <a:gd name="connsiteX18" fmla="*/ 1082805 w 2313132"/>
                <a:gd name="connsiteY18" fmla="*/ 1544924 h 1969802"/>
                <a:gd name="connsiteX19" fmla="*/ 1082816 w 2313132"/>
                <a:gd name="connsiteY19" fmla="*/ 1544770 h 1969802"/>
                <a:gd name="connsiteX20" fmla="*/ 1082816 w 2313132"/>
                <a:gd name="connsiteY20" fmla="*/ 1539839 h 1969802"/>
                <a:gd name="connsiteX21" fmla="*/ 1080563 w 2313132"/>
                <a:gd name="connsiteY21" fmla="*/ 1536600 h 1969802"/>
                <a:gd name="connsiteX22" fmla="*/ 1080563 w 2313132"/>
                <a:gd name="connsiteY22" fmla="*/ 1530965 h 1969802"/>
                <a:gd name="connsiteX23" fmla="*/ 1077745 w 2313132"/>
                <a:gd name="connsiteY23" fmla="*/ 1522795 h 1969802"/>
                <a:gd name="connsiteX24" fmla="*/ 1064504 w 2313132"/>
                <a:gd name="connsiteY24" fmla="*/ 1514061 h 1969802"/>
                <a:gd name="connsiteX25" fmla="*/ 1061405 w 2313132"/>
                <a:gd name="connsiteY25" fmla="*/ 1503637 h 1969802"/>
                <a:gd name="connsiteX26" fmla="*/ 1058588 w 2313132"/>
                <a:gd name="connsiteY26" fmla="*/ 1489551 h 1969802"/>
                <a:gd name="connsiteX27" fmla="*/ 1058588 w 2313132"/>
                <a:gd name="connsiteY27" fmla="*/ 1475465 h 1969802"/>
                <a:gd name="connsiteX28" fmla="*/ 1053235 w 2313132"/>
                <a:gd name="connsiteY28" fmla="*/ 1470112 h 1969802"/>
                <a:gd name="connsiteX29" fmla="*/ 1044924 w 2313132"/>
                <a:gd name="connsiteY29" fmla="*/ 1445320 h 1969802"/>
                <a:gd name="connsiteX30" fmla="*/ 1040135 w 2313132"/>
                <a:gd name="connsiteY30" fmla="*/ 1436446 h 1969802"/>
                <a:gd name="connsiteX31" fmla="*/ 1031683 w 2313132"/>
                <a:gd name="connsiteY31" fmla="*/ 1433910 h 1969802"/>
                <a:gd name="connsiteX32" fmla="*/ 1022809 w 2313132"/>
                <a:gd name="connsiteY32" fmla="*/ 1415034 h 1969802"/>
                <a:gd name="connsiteX33" fmla="*/ 1039430 w 2313132"/>
                <a:gd name="connsiteY33" fmla="*/ 1417993 h 1969802"/>
                <a:gd name="connsiteX34" fmla="*/ 1053517 w 2313132"/>
                <a:gd name="connsiteY34" fmla="*/ 1428276 h 1969802"/>
                <a:gd name="connsiteX35" fmla="*/ 1061123 w 2313132"/>
                <a:gd name="connsiteY35" fmla="*/ 1434333 h 1969802"/>
                <a:gd name="connsiteX36" fmla="*/ 1063659 w 2313132"/>
                <a:gd name="connsiteY36" fmla="*/ 1442785 h 1969802"/>
                <a:gd name="connsiteX37" fmla="*/ 1071406 w 2313132"/>
                <a:gd name="connsiteY37" fmla="*/ 1448701 h 1969802"/>
                <a:gd name="connsiteX38" fmla="*/ 1076759 w 2313132"/>
                <a:gd name="connsiteY38" fmla="*/ 1457012 h 1969802"/>
                <a:gd name="connsiteX39" fmla="*/ 1080281 w 2313132"/>
                <a:gd name="connsiteY39" fmla="*/ 1478282 h 1969802"/>
                <a:gd name="connsiteX40" fmla="*/ 1080281 w 2313132"/>
                <a:gd name="connsiteY40" fmla="*/ 1492369 h 1969802"/>
                <a:gd name="connsiteX41" fmla="*/ 1080281 w 2313132"/>
                <a:gd name="connsiteY41" fmla="*/ 1500679 h 1969802"/>
                <a:gd name="connsiteX42" fmla="*/ 1082535 w 2313132"/>
                <a:gd name="connsiteY42" fmla="*/ 1503919 h 1969802"/>
                <a:gd name="connsiteX43" fmla="*/ 1091268 w 2313132"/>
                <a:gd name="connsiteY43" fmla="*/ 1519837 h 1969802"/>
                <a:gd name="connsiteX44" fmla="*/ 1101692 w 2313132"/>
                <a:gd name="connsiteY44" fmla="*/ 1523077 h 1969802"/>
                <a:gd name="connsiteX45" fmla="*/ 1107045 w 2313132"/>
                <a:gd name="connsiteY45" fmla="*/ 1531528 h 1969802"/>
                <a:gd name="connsiteX46" fmla="*/ 1113243 w 2313132"/>
                <a:gd name="connsiteY46" fmla="*/ 1549841 h 1969802"/>
                <a:gd name="connsiteX47" fmla="*/ 1122117 w 2313132"/>
                <a:gd name="connsiteY47" fmla="*/ 1568575 h 1969802"/>
                <a:gd name="connsiteX48" fmla="*/ 1129724 w 2313132"/>
                <a:gd name="connsiteY48" fmla="*/ 1574492 h 1969802"/>
                <a:gd name="connsiteX49" fmla="*/ 1132964 w 2313132"/>
                <a:gd name="connsiteY49" fmla="*/ 1582239 h 1969802"/>
                <a:gd name="connsiteX50" fmla="*/ 1137331 w 2313132"/>
                <a:gd name="connsiteY50" fmla="*/ 1583225 h 1969802"/>
                <a:gd name="connsiteX51" fmla="*/ 1143810 w 2313132"/>
                <a:gd name="connsiteY51" fmla="*/ 1598720 h 1969802"/>
                <a:gd name="connsiteX52" fmla="*/ 1159305 w 2313132"/>
                <a:gd name="connsiteY52" fmla="*/ 1602524 h 1969802"/>
                <a:gd name="connsiteX53" fmla="*/ 1162545 w 2313132"/>
                <a:gd name="connsiteY53" fmla="*/ 1610130 h 1969802"/>
                <a:gd name="connsiteX54" fmla="*/ 1166067 w 2313132"/>
                <a:gd name="connsiteY54" fmla="*/ 1614920 h 1969802"/>
                <a:gd name="connsiteX55" fmla="*/ 1171138 w 2313132"/>
                <a:gd name="connsiteY55" fmla="*/ 1629006 h 1969802"/>
                <a:gd name="connsiteX56" fmla="*/ 1178603 w 2313132"/>
                <a:gd name="connsiteY56" fmla="*/ 1629851 h 1969802"/>
                <a:gd name="connsiteX57" fmla="*/ 1178603 w 2313132"/>
                <a:gd name="connsiteY57" fmla="*/ 1643233 h 1969802"/>
                <a:gd name="connsiteX58" fmla="*/ 1175645 w 2313132"/>
                <a:gd name="connsiteY58" fmla="*/ 1651262 h 1969802"/>
                <a:gd name="connsiteX59" fmla="*/ 1181280 w 2313132"/>
                <a:gd name="connsiteY59" fmla="*/ 1684224 h 1969802"/>
                <a:gd name="connsiteX60" fmla="*/ 1186914 w 2313132"/>
                <a:gd name="connsiteY60" fmla="*/ 1695071 h 1969802"/>
                <a:gd name="connsiteX61" fmla="*/ 1186914 w 2313132"/>
                <a:gd name="connsiteY61" fmla="*/ 1708312 h 1969802"/>
                <a:gd name="connsiteX62" fmla="*/ 1194662 w 2313132"/>
                <a:gd name="connsiteY62" fmla="*/ 1719863 h 1969802"/>
                <a:gd name="connsiteX63" fmla="*/ 1197620 w 2313132"/>
                <a:gd name="connsiteY63" fmla="*/ 1730427 h 1969802"/>
                <a:gd name="connsiteX64" fmla="*/ 1210438 w 2313132"/>
                <a:gd name="connsiteY64" fmla="*/ 1734090 h 1969802"/>
                <a:gd name="connsiteX65" fmla="*/ 1211425 w 2313132"/>
                <a:gd name="connsiteY65" fmla="*/ 1738598 h 1969802"/>
                <a:gd name="connsiteX66" fmla="*/ 1227483 w 2313132"/>
                <a:gd name="connsiteY66" fmla="*/ 1741697 h 1969802"/>
                <a:gd name="connsiteX67" fmla="*/ 1240442 w 2313132"/>
                <a:gd name="connsiteY67" fmla="*/ 1745077 h 1969802"/>
                <a:gd name="connsiteX68" fmla="*/ 1245795 w 2313132"/>
                <a:gd name="connsiteY68" fmla="*/ 1747895 h 1969802"/>
                <a:gd name="connsiteX69" fmla="*/ 1254247 w 2313132"/>
                <a:gd name="connsiteY69" fmla="*/ 1750571 h 1969802"/>
                <a:gd name="connsiteX70" fmla="*/ 1265657 w 2313132"/>
                <a:gd name="connsiteY70" fmla="*/ 1758882 h 1969802"/>
                <a:gd name="connsiteX71" fmla="*/ 1278898 w 2313132"/>
                <a:gd name="connsiteY71" fmla="*/ 1764235 h 1969802"/>
                <a:gd name="connsiteX72" fmla="*/ 1290590 w 2313132"/>
                <a:gd name="connsiteY72" fmla="*/ 1771841 h 1969802"/>
                <a:gd name="connsiteX73" fmla="*/ 1301295 w 2313132"/>
                <a:gd name="connsiteY73" fmla="*/ 1777476 h 1969802"/>
                <a:gd name="connsiteX74" fmla="*/ 1317776 w 2313132"/>
                <a:gd name="connsiteY74" fmla="*/ 1777476 h 1969802"/>
                <a:gd name="connsiteX75" fmla="*/ 1336793 w 2313132"/>
                <a:gd name="connsiteY75" fmla="*/ 1780857 h 1969802"/>
                <a:gd name="connsiteX76" fmla="*/ 1358908 w 2313132"/>
                <a:gd name="connsiteY76" fmla="*/ 1782969 h 1969802"/>
                <a:gd name="connsiteX77" fmla="*/ 1391730 w 2313132"/>
                <a:gd name="connsiteY77" fmla="*/ 1782969 h 1969802"/>
                <a:gd name="connsiteX78" fmla="*/ 1413845 w 2313132"/>
                <a:gd name="connsiteY78" fmla="*/ 1793816 h 1969802"/>
                <a:gd name="connsiteX79" fmla="*/ 1413845 w 2313132"/>
                <a:gd name="connsiteY79" fmla="*/ 1802268 h 1969802"/>
                <a:gd name="connsiteX80" fmla="*/ 1415958 w 2313132"/>
                <a:gd name="connsiteY80" fmla="*/ 1808184 h 1969802"/>
                <a:gd name="connsiteX81" fmla="*/ 1422860 w 2313132"/>
                <a:gd name="connsiteY81" fmla="*/ 1821284 h 1969802"/>
                <a:gd name="connsiteX82" fmla="*/ 1449624 w 2313132"/>
                <a:gd name="connsiteY82" fmla="*/ 1835371 h 1969802"/>
                <a:gd name="connsiteX83" fmla="*/ 1480333 w 2313132"/>
                <a:gd name="connsiteY83" fmla="*/ 1837343 h 1969802"/>
                <a:gd name="connsiteX84" fmla="*/ 1500899 w 2313132"/>
                <a:gd name="connsiteY84" fmla="*/ 1849739 h 1969802"/>
                <a:gd name="connsiteX85" fmla="*/ 1511886 w 2313132"/>
                <a:gd name="connsiteY85" fmla="*/ 1855092 h 1969802"/>
                <a:gd name="connsiteX86" fmla="*/ 1517380 w 2313132"/>
                <a:gd name="connsiteY86" fmla="*/ 1857909 h 1969802"/>
                <a:gd name="connsiteX87" fmla="*/ 1523578 w 2313132"/>
                <a:gd name="connsiteY87" fmla="*/ 1859881 h 1969802"/>
                <a:gd name="connsiteX88" fmla="*/ 1531748 w 2313132"/>
                <a:gd name="connsiteY88" fmla="*/ 1868051 h 1969802"/>
                <a:gd name="connsiteX89" fmla="*/ 1533720 w 2313132"/>
                <a:gd name="connsiteY89" fmla="*/ 1874390 h 1969802"/>
                <a:gd name="connsiteX90" fmla="*/ 1537382 w 2313132"/>
                <a:gd name="connsiteY90" fmla="*/ 1879038 h 1969802"/>
                <a:gd name="connsiteX91" fmla="*/ 1539918 w 2313132"/>
                <a:gd name="connsiteY91" fmla="*/ 1893125 h 1969802"/>
                <a:gd name="connsiteX92" fmla="*/ 1543298 w 2313132"/>
                <a:gd name="connsiteY92" fmla="*/ 1906225 h 1969802"/>
                <a:gd name="connsiteX93" fmla="*/ 1548651 w 2313132"/>
                <a:gd name="connsiteY93" fmla="*/ 1917212 h 1969802"/>
                <a:gd name="connsiteX94" fmla="*/ 1555695 w 2313132"/>
                <a:gd name="connsiteY94" fmla="*/ 1918339 h 1969802"/>
                <a:gd name="connsiteX95" fmla="*/ 1562597 w 2313132"/>
                <a:gd name="connsiteY95" fmla="*/ 1922706 h 1969802"/>
                <a:gd name="connsiteX96" fmla="*/ 1570203 w 2313132"/>
                <a:gd name="connsiteY96" fmla="*/ 1922706 h 1969802"/>
                <a:gd name="connsiteX97" fmla="*/ 1576120 w 2313132"/>
                <a:gd name="connsiteY97" fmla="*/ 1924960 h 1969802"/>
                <a:gd name="connsiteX98" fmla="*/ 1588797 w 2313132"/>
                <a:gd name="connsiteY98" fmla="*/ 1928763 h 1969802"/>
                <a:gd name="connsiteX99" fmla="*/ 1594714 w 2313132"/>
                <a:gd name="connsiteY99" fmla="*/ 1947498 h 1969802"/>
                <a:gd name="connsiteX100" fmla="*/ 1600771 w 2313132"/>
                <a:gd name="connsiteY100" fmla="*/ 1954964 h 1969802"/>
                <a:gd name="connsiteX101" fmla="*/ 1605701 w 2313132"/>
                <a:gd name="connsiteY101" fmla="*/ 1956091 h 1969802"/>
                <a:gd name="connsiteX102" fmla="*/ 1609082 w 2313132"/>
                <a:gd name="connsiteY102" fmla="*/ 1961302 h 1969802"/>
                <a:gd name="connsiteX103" fmla="*/ 1621478 w 2313132"/>
                <a:gd name="connsiteY103" fmla="*/ 1964542 h 1969802"/>
                <a:gd name="connsiteX104" fmla="*/ 1630493 w 2313132"/>
                <a:gd name="connsiteY104" fmla="*/ 1968909 h 1969802"/>
                <a:gd name="connsiteX105" fmla="*/ 1638381 w 2313132"/>
                <a:gd name="connsiteY105" fmla="*/ 1963697 h 1969802"/>
                <a:gd name="connsiteX106" fmla="*/ 1649087 w 2313132"/>
                <a:gd name="connsiteY106" fmla="*/ 1963697 h 1969802"/>
                <a:gd name="connsiteX107" fmla="*/ 1649932 w 2313132"/>
                <a:gd name="connsiteY107" fmla="*/ 1959190 h 1969802"/>
                <a:gd name="connsiteX108" fmla="*/ 1660356 w 2313132"/>
                <a:gd name="connsiteY108" fmla="*/ 1952428 h 1969802"/>
                <a:gd name="connsiteX109" fmla="*/ 1667963 w 2313132"/>
                <a:gd name="connsiteY109" fmla="*/ 1947075 h 1969802"/>
                <a:gd name="connsiteX110" fmla="*/ 1687824 w 2313132"/>
                <a:gd name="connsiteY110" fmla="*/ 1942145 h 1969802"/>
                <a:gd name="connsiteX111" fmla="*/ 1701206 w 2313132"/>
                <a:gd name="connsiteY111" fmla="*/ 1945526 h 1969802"/>
                <a:gd name="connsiteX112" fmla="*/ 1702051 w 2313132"/>
                <a:gd name="connsiteY112" fmla="*/ 1955386 h 1969802"/>
                <a:gd name="connsiteX113" fmla="*/ 1717547 w 2313132"/>
                <a:gd name="connsiteY113" fmla="*/ 1961866 h 1969802"/>
                <a:gd name="connsiteX114" fmla="*/ 1722899 w 2313132"/>
                <a:gd name="connsiteY114" fmla="*/ 1969191 h 1969802"/>
                <a:gd name="connsiteX115" fmla="*/ 1726139 w 2313132"/>
                <a:gd name="connsiteY115" fmla="*/ 1958626 h 1969802"/>
                <a:gd name="connsiteX116" fmla="*/ 1731774 w 2313132"/>
                <a:gd name="connsiteY116" fmla="*/ 1950597 h 1969802"/>
                <a:gd name="connsiteX117" fmla="*/ 1731774 w 2313132"/>
                <a:gd name="connsiteY117" fmla="*/ 1942286 h 1969802"/>
                <a:gd name="connsiteX118" fmla="*/ 1720927 w 2313132"/>
                <a:gd name="connsiteY118" fmla="*/ 1933975 h 1969802"/>
                <a:gd name="connsiteX119" fmla="*/ 1707686 w 2313132"/>
                <a:gd name="connsiteY119" fmla="*/ 1928059 h 1969802"/>
                <a:gd name="connsiteX120" fmla="*/ 1690782 w 2313132"/>
                <a:gd name="connsiteY120" fmla="*/ 1912141 h 1969802"/>
                <a:gd name="connsiteX121" fmla="*/ 1666836 w 2313132"/>
                <a:gd name="connsiteY121" fmla="*/ 1915522 h 1969802"/>
                <a:gd name="connsiteX122" fmla="*/ 1659933 w 2313132"/>
                <a:gd name="connsiteY122" fmla="*/ 1925241 h 1969802"/>
                <a:gd name="connsiteX123" fmla="*/ 1649087 w 2313132"/>
                <a:gd name="connsiteY123" fmla="*/ 1930735 h 1969802"/>
                <a:gd name="connsiteX124" fmla="*/ 1619506 w 2313132"/>
                <a:gd name="connsiteY124" fmla="*/ 1934116 h 1969802"/>
                <a:gd name="connsiteX125" fmla="*/ 1611335 w 2313132"/>
                <a:gd name="connsiteY125" fmla="*/ 1925805 h 1969802"/>
                <a:gd name="connsiteX126" fmla="*/ 1606546 w 2313132"/>
                <a:gd name="connsiteY126" fmla="*/ 1914113 h 1969802"/>
                <a:gd name="connsiteX127" fmla="*/ 1599644 w 2313132"/>
                <a:gd name="connsiteY127" fmla="*/ 1904675 h 1969802"/>
                <a:gd name="connsiteX128" fmla="*/ 1594854 w 2313132"/>
                <a:gd name="connsiteY128" fmla="*/ 1901295 h 1969802"/>
                <a:gd name="connsiteX129" fmla="*/ 1591474 w 2313132"/>
                <a:gd name="connsiteY129" fmla="*/ 1896364 h 1969802"/>
                <a:gd name="connsiteX130" fmla="*/ 1589361 w 2313132"/>
                <a:gd name="connsiteY130" fmla="*/ 1865515 h 1969802"/>
                <a:gd name="connsiteX131" fmla="*/ 1589361 w 2313132"/>
                <a:gd name="connsiteY131" fmla="*/ 1857345 h 1969802"/>
                <a:gd name="connsiteX132" fmla="*/ 1587107 w 2313132"/>
                <a:gd name="connsiteY132" fmla="*/ 1851288 h 1969802"/>
                <a:gd name="connsiteX133" fmla="*/ 1587107 w 2313132"/>
                <a:gd name="connsiteY133" fmla="*/ 1833117 h 1969802"/>
                <a:gd name="connsiteX134" fmla="*/ 1601193 w 2313132"/>
                <a:gd name="connsiteY134" fmla="*/ 1822411 h 1969802"/>
                <a:gd name="connsiteX135" fmla="*/ 1608096 w 2313132"/>
                <a:gd name="connsiteY135" fmla="*/ 1815509 h 1969802"/>
                <a:gd name="connsiteX136" fmla="*/ 1616547 w 2313132"/>
                <a:gd name="connsiteY136" fmla="*/ 1810297 h 1969802"/>
                <a:gd name="connsiteX137" fmla="*/ 1616547 w 2313132"/>
                <a:gd name="connsiteY137" fmla="*/ 1797056 h 1969802"/>
                <a:gd name="connsiteX138" fmla="*/ 1610350 w 2313132"/>
                <a:gd name="connsiteY138" fmla="*/ 1789590 h 1969802"/>
                <a:gd name="connsiteX139" fmla="*/ 1603588 w 2313132"/>
                <a:gd name="connsiteY139" fmla="*/ 1782688 h 1969802"/>
                <a:gd name="connsiteX140" fmla="*/ 1599644 w 2313132"/>
                <a:gd name="connsiteY140" fmla="*/ 1772968 h 1969802"/>
                <a:gd name="connsiteX141" fmla="*/ 1589220 w 2313132"/>
                <a:gd name="connsiteY141" fmla="*/ 1769587 h 1969802"/>
                <a:gd name="connsiteX142" fmla="*/ 1577528 w 2313132"/>
                <a:gd name="connsiteY142" fmla="*/ 1771841 h 1969802"/>
                <a:gd name="connsiteX143" fmla="*/ 1567950 w 2313132"/>
                <a:gd name="connsiteY143" fmla="*/ 1775926 h 1969802"/>
                <a:gd name="connsiteX144" fmla="*/ 1558371 w 2313132"/>
                <a:gd name="connsiteY144" fmla="*/ 1782829 h 1969802"/>
                <a:gd name="connsiteX145" fmla="*/ 1545271 w 2313132"/>
                <a:gd name="connsiteY145" fmla="*/ 1782829 h 1969802"/>
                <a:gd name="connsiteX146" fmla="*/ 1535128 w 2313132"/>
                <a:gd name="connsiteY146" fmla="*/ 1786350 h 1969802"/>
                <a:gd name="connsiteX147" fmla="*/ 1520197 w 2313132"/>
                <a:gd name="connsiteY147" fmla="*/ 1775081 h 1969802"/>
                <a:gd name="connsiteX148" fmla="*/ 1509773 w 2313132"/>
                <a:gd name="connsiteY148" fmla="*/ 1769024 h 1969802"/>
                <a:gd name="connsiteX149" fmla="*/ 1497941 w 2313132"/>
                <a:gd name="connsiteY149" fmla="*/ 1764516 h 1969802"/>
                <a:gd name="connsiteX150" fmla="*/ 1500758 w 2313132"/>
                <a:gd name="connsiteY150" fmla="*/ 1754656 h 1969802"/>
                <a:gd name="connsiteX151" fmla="*/ 1514844 w 2313132"/>
                <a:gd name="connsiteY151" fmla="*/ 1752261 h 1969802"/>
                <a:gd name="connsiteX152" fmla="*/ 1518225 w 2313132"/>
                <a:gd name="connsiteY152" fmla="*/ 1741837 h 1969802"/>
                <a:gd name="connsiteX153" fmla="*/ 1518225 w 2313132"/>
                <a:gd name="connsiteY153" fmla="*/ 1725920 h 1969802"/>
                <a:gd name="connsiteX154" fmla="*/ 1520479 w 2313132"/>
                <a:gd name="connsiteY154" fmla="*/ 1719863 h 1969802"/>
                <a:gd name="connsiteX155" fmla="*/ 1520479 w 2313132"/>
                <a:gd name="connsiteY155" fmla="*/ 1711693 h 1969802"/>
                <a:gd name="connsiteX156" fmla="*/ 1520479 w 2313132"/>
                <a:gd name="connsiteY156" fmla="*/ 1695634 h 1969802"/>
                <a:gd name="connsiteX157" fmla="*/ 1524986 w 2313132"/>
                <a:gd name="connsiteY157" fmla="*/ 1694648 h 1969802"/>
                <a:gd name="connsiteX158" fmla="*/ 1539073 w 2313132"/>
                <a:gd name="connsiteY158" fmla="*/ 1665489 h 1969802"/>
                <a:gd name="connsiteX159" fmla="*/ 1548933 w 2313132"/>
                <a:gd name="connsiteY159" fmla="*/ 1661827 h 1969802"/>
                <a:gd name="connsiteX160" fmla="*/ 1549919 w 2313132"/>
                <a:gd name="connsiteY160" fmla="*/ 1649149 h 1969802"/>
                <a:gd name="connsiteX161" fmla="*/ 1557948 w 2313132"/>
                <a:gd name="connsiteY161" fmla="*/ 1643233 h 1969802"/>
                <a:gd name="connsiteX162" fmla="*/ 1549496 w 2313132"/>
                <a:gd name="connsiteY162" fmla="*/ 1637739 h 1969802"/>
                <a:gd name="connsiteX163" fmla="*/ 1499631 w 2313132"/>
                <a:gd name="connsiteY163" fmla="*/ 1645346 h 1969802"/>
                <a:gd name="connsiteX164" fmla="*/ 1495123 w 2313132"/>
                <a:gd name="connsiteY164" fmla="*/ 1646332 h 1969802"/>
                <a:gd name="connsiteX165" fmla="*/ 1494278 w 2313132"/>
                <a:gd name="connsiteY165" fmla="*/ 1653657 h 1969802"/>
                <a:gd name="connsiteX166" fmla="*/ 1486531 w 2313132"/>
                <a:gd name="connsiteY166" fmla="*/ 1656897 h 1969802"/>
                <a:gd name="connsiteX167" fmla="*/ 1478361 w 2313132"/>
                <a:gd name="connsiteY167" fmla="*/ 1659573 h 1969802"/>
                <a:gd name="connsiteX168" fmla="*/ 1472867 w 2313132"/>
                <a:gd name="connsiteY168" fmla="*/ 1676054 h 1969802"/>
                <a:gd name="connsiteX169" fmla="*/ 1472867 w 2313132"/>
                <a:gd name="connsiteY169" fmla="*/ 1698029 h 1969802"/>
                <a:gd name="connsiteX170" fmla="*/ 1459626 w 2313132"/>
                <a:gd name="connsiteY170" fmla="*/ 1706621 h 1969802"/>
                <a:gd name="connsiteX171" fmla="*/ 1458640 w 2313132"/>
                <a:gd name="connsiteY171" fmla="*/ 1711129 h 1969802"/>
                <a:gd name="connsiteX172" fmla="*/ 1445962 w 2313132"/>
                <a:gd name="connsiteY172" fmla="*/ 1717750 h 1969802"/>
                <a:gd name="connsiteX173" fmla="*/ 1442722 w 2313132"/>
                <a:gd name="connsiteY173" fmla="*/ 1722680 h 1969802"/>
                <a:gd name="connsiteX174" fmla="*/ 1434552 w 2313132"/>
                <a:gd name="connsiteY174" fmla="*/ 1725356 h 1969802"/>
                <a:gd name="connsiteX175" fmla="*/ 1415254 w 2313132"/>
                <a:gd name="connsiteY175" fmla="*/ 1725356 h 1969802"/>
                <a:gd name="connsiteX176" fmla="*/ 1393279 w 2313132"/>
                <a:gd name="connsiteY176" fmla="*/ 1725356 h 1969802"/>
                <a:gd name="connsiteX177" fmla="*/ 1388490 w 2313132"/>
                <a:gd name="connsiteY177" fmla="*/ 1721835 h 1969802"/>
                <a:gd name="connsiteX178" fmla="*/ 1387363 w 2313132"/>
                <a:gd name="connsiteY178" fmla="*/ 1717468 h 1969802"/>
                <a:gd name="connsiteX179" fmla="*/ 1382433 w 2313132"/>
                <a:gd name="connsiteY179" fmla="*/ 1717468 h 1969802"/>
                <a:gd name="connsiteX180" fmla="*/ 1371445 w 2313132"/>
                <a:gd name="connsiteY180" fmla="*/ 1709298 h 1969802"/>
                <a:gd name="connsiteX181" fmla="*/ 1368769 w 2313132"/>
                <a:gd name="connsiteY181" fmla="*/ 1692817 h 1969802"/>
                <a:gd name="connsiteX182" fmla="*/ 1362712 w 2313132"/>
                <a:gd name="connsiteY182" fmla="*/ 1676899 h 1969802"/>
                <a:gd name="connsiteX183" fmla="*/ 1349471 w 2313132"/>
                <a:gd name="connsiteY183" fmla="*/ 1673800 h 1969802"/>
                <a:gd name="connsiteX184" fmla="*/ 1339047 w 2313132"/>
                <a:gd name="connsiteY184" fmla="*/ 1667743 h 1969802"/>
                <a:gd name="connsiteX185" fmla="*/ 1336511 w 2313132"/>
                <a:gd name="connsiteY185" fmla="*/ 1659432 h 1969802"/>
                <a:gd name="connsiteX186" fmla="*/ 1335243 w 2313132"/>
                <a:gd name="connsiteY186" fmla="*/ 1646896 h 1969802"/>
                <a:gd name="connsiteX187" fmla="*/ 1331018 w 2313132"/>
                <a:gd name="connsiteY187" fmla="*/ 1640275 h 1969802"/>
                <a:gd name="connsiteX188" fmla="*/ 1328623 w 2313132"/>
                <a:gd name="connsiteY188" fmla="*/ 1629710 h 1969802"/>
                <a:gd name="connsiteX189" fmla="*/ 1338765 w 2313132"/>
                <a:gd name="connsiteY189" fmla="*/ 1629710 h 1969802"/>
                <a:gd name="connsiteX190" fmla="*/ 1341160 w 2313132"/>
                <a:gd name="connsiteY190" fmla="*/ 1618300 h 1969802"/>
                <a:gd name="connsiteX191" fmla="*/ 1344118 w 2313132"/>
                <a:gd name="connsiteY191" fmla="*/ 1610412 h 1969802"/>
                <a:gd name="connsiteX192" fmla="*/ 1344118 w 2313132"/>
                <a:gd name="connsiteY192" fmla="*/ 1596325 h 1969802"/>
                <a:gd name="connsiteX193" fmla="*/ 1344118 w 2313132"/>
                <a:gd name="connsiteY193" fmla="*/ 1585902 h 1969802"/>
                <a:gd name="connsiteX194" fmla="*/ 1339892 w 2313132"/>
                <a:gd name="connsiteY194" fmla="*/ 1576464 h 1969802"/>
                <a:gd name="connsiteX195" fmla="*/ 1338765 w 2313132"/>
                <a:gd name="connsiteY195" fmla="*/ 1564068 h 1969802"/>
                <a:gd name="connsiteX196" fmla="*/ 1341582 w 2313132"/>
                <a:gd name="connsiteY196" fmla="*/ 1557447 h 1969802"/>
                <a:gd name="connsiteX197" fmla="*/ 1342568 w 2313132"/>
                <a:gd name="connsiteY197" fmla="*/ 1552940 h 1969802"/>
                <a:gd name="connsiteX198" fmla="*/ 1347076 w 2313132"/>
                <a:gd name="connsiteY198" fmla="*/ 1552094 h 1969802"/>
                <a:gd name="connsiteX199" fmla="*/ 1347921 w 2313132"/>
                <a:gd name="connsiteY199" fmla="*/ 1544770 h 1969802"/>
                <a:gd name="connsiteX200" fmla="*/ 1352570 w 2313132"/>
                <a:gd name="connsiteY200" fmla="*/ 1543784 h 1969802"/>
                <a:gd name="connsiteX201" fmla="*/ 1352570 w 2313132"/>
                <a:gd name="connsiteY201" fmla="*/ 1538853 h 1969802"/>
                <a:gd name="connsiteX202" fmla="*/ 1352570 w 2313132"/>
                <a:gd name="connsiteY202" fmla="*/ 1510681 h 1969802"/>
                <a:gd name="connsiteX203" fmla="*/ 1355528 w 2313132"/>
                <a:gd name="connsiteY203" fmla="*/ 1505469 h 1969802"/>
                <a:gd name="connsiteX204" fmla="*/ 1355528 w 2313132"/>
                <a:gd name="connsiteY204" fmla="*/ 1494341 h 1969802"/>
                <a:gd name="connsiteX205" fmla="*/ 1365952 w 2313132"/>
                <a:gd name="connsiteY205" fmla="*/ 1486170 h 1969802"/>
                <a:gd name="connsiteX206" fmla="*/ 1374263 w 2313132"/>
                <a:gd name="connsiteY206" fmla="*/ 1486170 h 1969802"/>
                <a:gd name="connsiteX207" fmla="*/ 1379756 w 2313132"/>
                <a:gd name="connsiteY207" fmla="*/ 1480818 h 1969802"/>
                <a:gd name="connsiteX208" fmla="*/ 1393843 w 2313132"/>
                <a:gd name="connsiteY208" fmla="*/ 1459406 h 1969802"/>
                <a:gd name="connsiteX209" fmla="*/ 1398773 w 2313132"/>
                <a:gd name="connsiteY209" fmla="*/ 1456167 h 1969802"/>
                <a:gd name="connsiteX210" fmla="*/ 1402153 w 2313132"/>
                <a:gd name="connsiteY210" fmla="*/ 1451236 h 1969802"/>
                <a:gd name="connsiteX211" fmla="*/ 1410183 w 2313132"/>
                <a:gd name="connsiteY211" fmla="*/ 1439826 h 1969802"/>
                <a:gd name="connsiteX212" fmla="*/ 1437088 w 2313132"/>
                <a:gd name="connsiteY212" fmla="*/ 1415598 h 1969802"/>
                <a:gd name="connsiteX213" fmla="*/ 1464415 w 2313132"/>
                <a:gd name="connsiteY213" fmla="*/ 1423205 h 1969802"/>
                <a:gd name="connsiteX214" fmla="*/ 1474698 w 2313132"/>
                <a:gd name="connsiteY214" fmla="*/ 1429403 h 1969802"/>
                <a:gd name="connsiteX215" fmla="*/ 1480896 w 2313132"/>
                <a:gd name="connsiteY215" fmla="*/ 1431375 h 1969802"/>
                <a:gd name="connsiteX216" fmla="*/ 1485826 w 2313132"/>
                <a:gd name="connsiteY216" fmla="*/ 1431375 h 1969802"/>
                <a:gd name="connsiteX217" fmla="*/ 1486953 w 2313132"/>
                <a:gd name="connsiteY217" fmla="*/ 1435741 h 1969802"/>
                <a:gd name="connsiteX218" fmla="*/ 1513295 w 2313132"/>
                <a:gd name="connsiteY218" fmla="*/ 1438559 h 1969802"/>
                <a:gd name="connsiteX219" fmla="*/ 1521465 w 2313132"/>
                <a:gd name="connsiteY219" fmla="*/ 1431656 h 1969802"/>
                <a:gd name="connsiteX220" fmla="*/ 1525268 w 2313132"/>
                <a:gd name="connsiteY220" fmla="*/ 1420387 h 1969802"/>
                <a:gd name="connsiteX221" fmla="*/ 1530198 w 2313132"/>
                <a:gd name="connsiteY221" fmla="*/ 1413767 h 1969802"/>
                <a:gd name="connsiteX222" fmla="*/ 1533297 w 2313132"/>
                <a:gd name="connsiteY222" fmla="*/ 1401089 h 1969802"/>
                <a:gd name="connsiteX223" fmla="*/ 1541749 w 2313132"/>
                <a:gd name="connsiteY223" fmla="*/ 1398553 h 1969802"/>
                <a:gd name="connsiteX224" fmla="*/ 1554849 w 2313132"/>
                <a:gd name="connsiteY224" fmla="*/ 1398553 h 1969802"/>
                <a:gd name="connsiteX225" fmla="*/ 1565837 w 2313132"/>
                <a:gd name="connsiteY225" fmla="*/ 1398553 h 1969802"/>
                <a:gd name="connsiteX226" fmla="*/ 1571471 w 2313132"/>
                <a:gd name="connsiteY226" fmla="*/ 1398553 h 1969802"/>
                <a:gd name="connsiteX227" fmla="*/ 1574570 w 2313132"/>
                <a:gd name="connsiteY227" fmla="*/ 1403765 h 1969802"/>
                <a:gd name="connsiteX228" fmla="*/ 1590347 w 2313132"/>
                <a:gd name="connsiteY228" fmla="*/ 1415457 h 1969802"/>
                <a:gd name="connsiteX229" fmla="*/ 1604433 w 2313132"/>
                <a:gd name="connsiteY229" fmla="*/ 1415457 h 1969802"/>
                <a:gd name="connsiteX230" fmla="*/ 1612462 w 2313132"/>
                <a:gd name="connsiteY230" fmla="*/ 1420951 h 1969802"/>
                <a:gd name="connsiteX231" fmla="*/ 1631761 w 2313132"/>
                <a:gd name="connsiteY231" fmla="*/ 1421796 h 1969802"/>
                <a:gd name="connsiteX232" fmla="*/ 1640494 w 2313132"/>
                <a:gd name="connsiteY232" fmla="*/ 1405174 h 1969802"/>
                <a:gd name="connsiteX233" fmla="*/ 1651482 w 2313132"/>
                <a:gd name="connsiteY233" fmla="*/ 1412217 h 1969802"/>
                <a:gd name="connsiteX234" fmla="*/ 1653735 w 2313132"/>
                <a:gd name="connsiteY234" fmla="*/ 1415457 h 1969802"/>
                <a:gd name="connsiteX235" fmla="*/ 1653735 w 2313132"/>
                <a:gd name="connsiteY235" fmla="*/ 1423768 h 1969802"/>
                <a:gd name="connsiteX236" fmla="*/ 1653735 w 2313132"/>
                <a:gd name="connsiteY236" fmla="*/ 1437009 h 1969802"/>
                <a:gd name="connsiteX237" fmla="*/ 1661060 w 2313132"/>
                <a:gd name="connsiteY237" fmla="*/ 1437854 h 1969802"/>
                <a:gd name="connsiteX238" fmla="*/ 1664300 w 2313132"/>
                <a:gd name="connsiteY238" fmla="*/ 1448278 h 1969802"/>
                <a:gd name="connsiteX239" fmla="*/ 1664300 w 2313132"/>
                <a:gd name="connsiteY239" fmla="*/ 1462365 h 1969802"/>
                <a:gd name="connsiteX240" fmla="*/ 1669371 w 2313132"/>
                <a:gd name="connsiteY240" fmla="*/ 1483635 h 1969802"/>
                <a:gd name="connsiteX241" fmla="*/ 1664864 w 2313132"/>
                <a:gd name="connsiteY241" fmla="*/ 1484621 h 1969802"/>
                <a:gd name="connsiteX242" fmla="*/ 1664864 w 2313132"/>
                <a:gd name="connsiteY242" fmla="*/ 1492369 h 1969802"/>
                <a:gd name="connsiteX243" fmla="*/ 1669794 w 2313132"/>
                <a:gd name="connsiteY243" fmla="*/ 1498426 h 1969802"/>
                <a:gd name="connsiteX244" fmla="*/ 1673174 w 2313132"/>
                <a:gd name="connsiteY244" fmla="*/ 1514202 h 1969802"/>
                <a:gd name="connsiteX245" fmla="*/ 1677964 w 2313132"/>
                <a:gd name="connsiteY245" fmla="*/ 1528288 h 1969802"/>
                <a:gd name="connsiteX246" fmla="*/ 1684725 w 2313132"/>
                <a:gd name="connsiteY246" fmla="*/ 1540966 h 1969802"/>
                <a:gd name="connsiteX247" fmla="*/ 1689655 w 2313132"/>
                <a:gd name="connsiteY247" fmla="*/ 1533078 h 1969802"/>
                <a:gd name="connsiteX248" fmla="*/ 1692473 w 2313132"/>
                <a:gd name="connsiteY248" fmla="*/ 1522091 h 1969802"/>
                <a:gd name="connsiteX249" fmla="*/ 1695008 w 2313132"/>
                <a:gd name="connsiteY249" fmla="*/ 1511103 h 1969802"/>
                <a:gd name="connsiteX250" fmla="*/ 1700643 w 2313132"/>
                <a:gd name="connsiteY250" fmla="*/ 1500257 h 1969802"/>
                <a:gd name="connsiteX251" fmla="*/ 1699939 w 2313132"/>
                <a:gd name="connsiteY251" fmla="*/ 1486170 h 1969802"/>
                <a:gd name="connsiteX252" fmla="*/ 1697121 w 2313132"/>
                <a:gd name="connsiteY252" fmla="*/ 1478564 h 1969802"/>
                <a:gd name="connsiteX253" fmla="*/ 1695149 w 2313132"/>
                <a:gd name="connsiteY253" fmla="*/ 1472366 h 1969802"/>
                <a:gd name="connsiteX254" fmla="*/ 1692473 w 2313132"/>
                <a:gd name="connsiteY254" fmla="*/ 1461519 h 1969802"/>
                <a:gd name="connsiteX255" fmla="*/ 1686134 w 2313132"/>
                <a:gd name="connsiteY255" fmla="*/ 1450673 h 1969802"/>
                <a:gd name="connsiteX256" fmla="*/ 1684162 w 2313132"/>
                <a:gd name="connsiteY256" fmla="*/ 1420387 h 1969802"/>
                <a:gd name="connsiteX257" fmla="*/ 1678668 w 2313132"/>
                <a:gd name="connsiteY257" fmla="*/ 1395736 h 1969802"/>
                <a:gd name="connsiteX258" fmla="*/ 1678668 w 2313132"/>
                <a:gd name="connsiteY258" fmla="*/ 1382777 h 1969802"/>
                <a:gd name="connsiteX259" fmla="*/ 1680781 w 2313132"/>
                <a:gd name="connsiteY259" fmla="*/ 1376720 h 1969802"/>
                <a:gd name="connsiteX260" fmla="*/ 1684162 w 2313132"/>
                <a:gd name="connsiteY260" fmla="*/ 1368831 h 1969802"/>
                <a:gd name="connsiteX261" fmla="*/ 1688529 w 2313132"/>
                <a:gd name="connsiteY261" fmla="*/ 1367845 h 1969802"/>
                <a:gd name="connsiteX262" fmla="*/ 1690923 w 2313132"/>
                <a:gd name="connsiteY262" fmla="*/ 1362211 h 1969802"/>
                <a:gd name="connsiteX263" fmla="*/ 1707686 w 2313132"/>
                <a:gd name="connsiteY263" fmla="*/ 1351928 h 1969802"/>
                <a:gd name="connsiteX264" fmla="*/ 1715856 w 2313132"/>
                <a:gd name="connsiteY264" fmla="*/ 1345871 h 1969802"/>
                <a:gd name="connsiteX265" fmla="*/ 1719659 w 2313132"/>
                <a:gd name="connsiteY265" fmla="*/ 1336151 h 1969802"/>
                <a:gd name="connsiteX266" fmla="*/ 1724026 w 2313132"/>
                <a:gd name="connsiteY266" fmla="*/ 1332911 h 1969802"/>
                <a:gd name="connsiteX267" fmla="*/ 1727407 w 2313132"/>
                <a:gd name="connsiteY267" fmla="*/ 1324459 h 1969802"/>
                <a:gd name="connsiteX268" fmla="*/ 1730929 w 2313132"/>
                <a:gd name="connsiteY268" fmla="*/ 1319811 h 1969802"/>
                <a:gd name="connsiteX269" fmla="*/ 1733464 w 2313132"/>
                <a:gd name="connsiteY269" fmla="*/ 1314176 h 1969802"/>
                <a:gd name="connsiteX270" fmla="*/ 1743184 w 2313132"/>
                <a:gd name="connsiteY270" fmla="*/ 1310232 h 1969802"/>
                <a:gd name="connsiteX271" fmla="*/ 1755580 w 2313132"/>
                <a:gd name="connsiteY271" fmla="*/ 1306147 h 1969802"/>
                <a:gd name="connsiteX272" fmla="*/ 1758115 w 2313132"/>
                <a:gd name="connsiteY272" fmla="*/ 1303189 h 1969802"/>
                <a:gd name="connsiteX273" fmla="*/ 1765158 w 2313132"/>
                <a:gd name="connsiteY273" fmla="*/ 1302203 h 1969802"/>
                <a:gd name="connsiteX274" fmla="*/ 1773892 w 2313132"/>
                <a:gd name="connsiteY274" fmla="*/ 1294455 h 1969802"/>
                <a:gd name="connsiteX275" fmla="*/ 1809530 w 2313132"/>
                <a:gd name="connsiteY275" fmla="*/ 1269804 h 1969802"/>
                <a:gd name="connsiteX276" fmla="*/ 1812488 w 2313132"/>
                <a:gd name="connsiteY276" fmla="*/ 1242477 h 1969802"/>
                <a:gd name="connsiteX277" fmla="*/ 1806009 w 2313132"/>
                <a:gd name="connsiteY277" fmla="*/ 1231630 h 1969802"/>
                <a:gd name="connsiteX278" fmla="*/ 1804459 w 2313132"/>
                <a:gd name="connsiteY278" fmla="*/ 1215431 h 1969802"/>
                <a:gd name="connsiteX279" fmla="*/ 1814742 w 2313132"/>
                <a:gd name="connsiteY279" fmla="*/ 1216276 h 1969802"/>
                <a:gd name="connsiteX280" fmla="*/ 1815728 w 2313132"/>
                <a:gd name="connsiteY280" fmla="*/ 1211769 h 1969802"/>
                <a:gd name="connsiteX281" fmla="*/ 1829110 w 2313132"/>
                <a:gd name="connsiteY281" fmla="*/ 1206557 h 1969802"/>
                <a:gd name="connsiteX282" fmla="*/ 1839957 w 2313132"/>
                <a:gd name="connsiteY282" fmla="*/ 1194865 h 1969802"/>
                <a:gd name="connsiteX283" fmla="*/ 1839957 w 2313132"/>
                <a:gd name="connsiteY283" fmla="*/ 1175426 h 1969802"/>
                <a:gd name="connsiteX284" fmla="*/ 1842915 w 2313132"/>
                <a:gd name="connsiteY284" fmla="*/ 1170355 h 1969802"/>
                <a:gd name="connsiteX285" fmla="*/ 1842915 w 2313132"/>
                <a:gd name="connsiteY285" fmla="*/ 1159086 h 1969802"/>
                <a:gd name="connsiteX286" fmla="*/ 1849254 w 2313132"/>
                <a:gd name="connsiteY286" fmla="*/ 1148944 h 1969802"/>
                <a:gd name="connsiteX287" fmla="*/ 1857564 w 2313132"/>
                <a:gd name="connsiteY287" fmla="*/ 1134857 h 1969802"/>
                <a:gd name="connsiteX288" fmla="*/ 1862213 w 2313132"/>
                <a:gd name="connsiteY288" fmla="*/ 1120771 h 1969802"/>
                <a:gd name="connsiteX289" fmla="*/ 1865453 w 2313132"/>
                <a:gd name="connsiteY289" fmla="*/ 1104713 h 1969802"/>
                <a:gd name="connsiteX290" fmla="*/ 1869961 w 2313132"/>
                <a:gd name="connsiteY290" fmla="*/ 1103727 h 1969802"/>
                <a:gd name="connsiteX291" fmla="*/ 1870947 w 2313132"/>
                <a:gd name="connsiteY291" fmla="*/ 1099360 h 1969802"/>
                <a:gd name="connsiteX292" fmla="*/ 1889682 w 2313132"/>
                <a:gd name="connsiteY292" fmla="*/ 1095979 h 1969802"/>
                <a:gd name="connsiteX293" fmla="*/ 1897711 w 2313132"/>
                <a:gd name="connsiteY293" fmla="*/ 1098937 h 1969802"/>
                <a:gd name="connsiteX294" fmla="*/ 1903486 w 2313132"/>
                <a:gd name="connsiteY294" fmla="*/ 1098937 h 1969802"/>
                <a:gd name="connsiteX295" fmla="*/ 1906726 w 2313132"/>
                <a:gd name="connsiteY295" fmla="*/ 1101191 h 1969802"/>
                <a:gd name="connsiteX296" fmla="*/ 1917150 w 2313132"/>
                <a:gd name="connsiteY296" fmla="*/ 1101191 h 1969802"/>
                <a:gd name="connsiteX297" fmla="*/ 1925179 w 2313132"/>
                <a:gd name="connsiteY297" fmla="*/ 1104149 h 1969802"/>
                <a:gd name="connsiteX298" fmla="*/ 1935321 w 2313132"/>
                <a:gd name="connsiteY298" fmla="*/ 1092176 h 1969802"/>
                <a:gd name="connsiteX299" fmla="*/ 1945041 w 2313132"/>
                <a:gd name="connsiteY299" fmla="*/ 1082738 h 1969802"/>
                <a:gd name="connsiteX300" fmla="*/ 1947295 w 2313132"/>
                <a:gd name="connsiteY300" fmla="*/ 1073723 h 1969802"/>
                <a:gd name="connsiteX301" fmla="*/ 1940956 w 2313132"/>
                <a:gd name="connsiteY301" fmla="*/ 1069215 h 1969802"/>
                <a:gd name="connsiteX302" fmla="*/ 1938420 w 2313132"/>
                <a:gd name="connsiteY302" fmla="*/ 1066257 h 1969802"/>
                <a:gd name="connsiteX303" fmla="*/ 1933349 w 2313132"/>
                <a:gd name="connsiteY303" fmla="*/ 1065130 h 1969802"/>
                <a:gd name="connsiteX304" fmla="*/ 1930673 w 2313132"/>
                <a:gd name="connsiteY304" fmla="*/ 1054706 h 1969802"/>
                <a:gd name="connsiteX305" fmla="*/ 1933208 w 2313132"/>
                <a:gd name="connsiteY305" fmla="*/ 1046254 h 1969802"/>
                <a:gd name="connsiteX306" fmla="*/ 1944477 w 2313132"/>
                <a:gd name="connsiteY306" fmla="*/ 1046254 h 1969802"/>
                <a:gd name="connsiteX307" fmla="*/ 1960817 w 2313132"/>
                <a:gd name="connsiteY307" fmla="*/ 1043437 h 1969802"/>
                <a:gd name="connsiteX308" fmla="*/ 1967015 w 2313132"/>
                <a:gd name="connsiteY308" fmla="*/ 1038789 h 1969802"/>
                <a:gd name="connsiteX309" fmla="*/ 1968987 w 2313132"/>
                <a:gd name="connsiteY309" fmla="*/ 1029632 h 1969802"/>
                <a:gd name="connsiteX310" fmla="*/ 1979834 w 2313132"/>
                <a:gd name="connsiteY310" fmla="*/ 1018645 h 1969802"/>
                <a:gd name="connsiteX311" fmla="*/ 1998428 w 2313132"/>
                <a:gd name="connsiteY311" fmla="*/ 1015405 h 1969802"/>
                <a:gd name="connsiteX312" fmla="*/ 2007443 w 2313132"/>
                <a:gd name="connsiteY312" fmla="*/ 1005122 h 1969802"/>
                <a:gd name="connsiteX313" fmla="*/ 2023783 w 2313132"/>
                <a:gd name="connsiteY313" fmla="*/ 999488 h 1969802"/>
                <a:gd name="connsiteX314" fmla="*/ 2029277 w 2313132"/>
                <a:gd name="connsiteY314" fmla="*/ 1016110 h 1969802"/>
                <a:gd name="connsiteX315" fmla="*/ 2032517 w 2313132"/>
                <a:gd name="connsiteY315" fmla="*/ 1034844 h 1969802"/>
                <a:gd name="connsiteX316" fmla="*/ 2053505 w 2313132"/>
                <a:gd name="connsiteY316" fmla="*/ 1034844 h 1969802"/>
                <a:gd name="connsiteX317" fmla="*/ 2067592 w 2313132"/>
                <a:gd name="connsiteY317" fmla="*/ 1018786 h 1969802"/>
                <a:gd name="connsiteX318" fmla="*/ 2075198 w 2313132"/>
                <a:gd name="connsiteY318" fmla="*/ 1012729 h 1969802"/>
                <a:gd name="connsiteX319" fmla="*/ 2083932 w 2313132"/>
                <a:gd name="connsiteY319" fmla="*/ 1004981 h 1969802"/>
                <a:gd name="connsiteX320" fmla="*/ 2112105 w 2313132"/>
                <a:gd name="connsiteY320" fmla="*/ 1003150 h 1969802"/>
                <a:gd name="connsiteX321" fmla="*/ 2116894 w 2313132"/>
                <a:gd name="connsiteY321" fmla="*/ 999769 h 1969802"/>
                <a:gd name="connsiteX322" fmla="*/ 2120134 w 2313132"/>
                <a:gd name="connsiteY322" fmla="*/ 994698 h 1969802"/>
                <a:gd name="connsiteX323" fmla="*/ 2134502 w 2313132"/>
                <a:gd name="connsiteY323" fmla="*/ 976809 h 1969802"/>
                <a:gd name="connsiteX324" fmla="*/ 2140700 w 2313132"/>
                <a:gd name="connsiteY324" fmla="*/ 963708 h 1969802"/>
                <a:gd name="connsiteX325" fmla="*/ 2129572 w 2313132"/>
                <a:gd name="connsiteY325" fmla="*/ 958074 h 1969802"/>
                <a:gd name="connsiteX326" fmla="*/ 2118162 w 2313132"/>
                <a:gd name="connsiteY326" fmla="*/ 965821 h 1969802"/>
                <a:gd name="connsiteX327" fmla="*/ 2091257 w 2313132"/>
                <a:gd name="connsiteY327" fmla="*/ 958215 h 1969802"/>
                <a:gd name="connsiteX328" fmla="*/ 2082523 w 2313132"/>
                <a:gd name="connsiteY328" fmla="*/ 950608 h 1969802"/>
                <a:gd name="connsiteX329" fmla="*/ 2067028 w 2313132"/>
                <a:gd name="connsiteY329" fmla="*/ 946946 h 1969802"/>
                <a:gd name="connsiteX330" fmla="*/ 2064070 w 2313132"/>
                <a:gd name="connsiteY330" fmla="*/ 932859 h 1969802"/>
                <a:gd name="connsiteX331" fmla="*/ 2058295 w 2313132"/>
                <a:gd name="connsiteY331" fmla="*/ 922154 h 1969802"/>
                <a:gd name="connsiteX332" fmla="*/ 2063929 w 2313132"/>
                <a:gd name="connsiteY332" fmla="*/ 911025 h 1969802"/>
                <a:gd name="connsiteX333" fmla="*/ 2072099 w 2313132"/>
                <a:gd name="connsiteY333" fmla="*/ 900038 h 1969802"/>
                <a:gd name="connsiteX334" fmla="*/ 2075339 w 2313132"/>
                <a:gd name="connsiteY334" fmla="*/ 881303 h 1969802"/>
                <a:gd name="connsiteX335" fmla="*/ 2079847 w 2313132"/>
                <a:gd name="connsiteY335" fmla="*/ 880458 h 1969802"/>
                <a:gd name="connsiteX336" fmla="*/ 2072099 w 2313132"/>
                <a:gd name="connsiteY336" fmla="*/ 869893 h 1969802"/>
                <a:gd name="connsiteX337" fmla="*/ 2058013 w 2313132"/>
                <a:gd name="connsiteY337" fmla="*/ 864541 h 1969802"/>
                <a:gd name="connsiteX338" fmla="*/ 2055337 w 2313132"/>
                <a:gd name="connsiteY338" fmla="*/ 858906 h 1969802"/>
                <a:gd name="connsiteX339" fmla="*/ 2046885 w 2313132"/>
                <a:gd name="connsiteY339" fmla="*/ 856370 h 1969802"/>
                <a:gd name="connsiteX340" fmla="*/ 2044349 w 2313132"/>
                <a:gd name="connsiteY340" fmla="*/ 836931 h 1969802"/>
                <a:gd name="connsiteX341" fmla="*/ 2055196 w 2313132"/>
                <a:gd name="connsiteY341" fmla="*/ 834396 h 1969802"/>
                <a:gd name="connsiteX342" fmla="*/ 2063507 w 2313132"/>
                <a:gd name="connsiteY342" fmla="*/ 834396 h 1969802"/>
                <a:gd name="connsiteX343" fmla="*/ 2072381 w 2313132"/>
                <a:gd name="connsiteY343" fmla="*/ 832283 h 1969802"/>
                <a:gd name="connsiteX344" fmla="*/ 2090834 w 2313132"/>
                <a:gd name="connsiteY344" fmla="*/ 832283 h 1969802"/>
                <a:gd name="connsiteX345" fmla="*/ 2099850 w 2313132"/>
                <a:gd name="connsiteY345" fmla="*/ 834255 h 1969802"/>
                <a:gd name="connsiteX346" fmla="*/ 2106047 w 2313132"/>
                <a:gd name="connsiteY346" fmla="*/ 837776 h 1969802"/>
                <a:gd name="connsiteX347" fmla="*/ 2116190 w 2313132"/>
                <a:gd name="connsiteY347" fmla="*/ 839608 h 1969802"/>
                <a:gd name="connsiteX348" fmla="*/ 2121683 w 2313132"/>
                <a:gd name="connsiteY348" fmla="*/ 845524 h 1969802"/>
                <a:gd name="connsiteX349" fmla="*/ 2131403 w 2313132"/>
                <a:gd name="connsiteY349" fmla="*/ 846510 h 1969802"/>
                <a:gd name="connsiteX350" fmla="*/ 2137601 w 2313132"/>
                <a:gd name="connsiteY350" fmla="*/ 848905 h 1969802"/>
                <a:gd name="connsiteX351" fmla="*/ 2142249 w 2313132"/>
                <a:gd name="connsiteY351" fmla="*/ 845242 h 1969802"/>
                <a:gd name="connsiteX352" fmla="*/ 2153378 w 2313132"/>
                <a:gd name="connsiteY352" fmla="*/ 837213 h 1969802"/>
                <a:gd name="connsiteX353" fmla="*/ 2154364 w 2313132"/>
                <a:gd name="connsiteY353" fmla="*/ 832705 h 1969802"/>
                <a:gd name="connsiteX354" fmla="*/ 2170281 w 2313132"/>
                <a:gd name="connsiteY354" fmla="*/ 829607 h 1969802"/>
                <a:gd name="connsiteX355" fmla="*/ 2186058 w 2313132"/>
                <a:gd name="connsiteY355" fmla="*/ 826085 h 1969802"/>
                <a:gd name="connsiteX356" fmla="*/ 2191411 w 2313132"/>
                <a:gd name="connsiteY356" fmla="*/ 811999 h 1969802"/>
                <a:gd name="connsiteX357" fmla="*/ 2197186 w 2313132"/>
                <a:gd name="connsiteY357" fmla="*/ 809463 h 1969802"/>
                <a:gd name="connsiteX358" fmla="*/ 2203102 w 2313132"/>
                <a:gd name="connsiteY358" fmla="*/ 804533 h 1969802"/>
                <a:gd name="connsiteX359" fmla="*/ 2219724 w 2313132"/>
                <a:gd name="connsiteY359" fmla="*/ 801856 h 1969802"/>
                <a:gd name="connsiteX360" fmla="*/ 2225922 w 2313132"/>
                <a:gd name="connsiteY360" fmla="*/ 804392 h 1969802"/>
                <a:gd name="connsiteX361" fmla="*/ 2230007 w 2313132"/>
                <a:gd name="connsiteY361" fmla="*/ 813548 h 1969802"/>
                <a:gd name="connsiteX362" fmla="*/ 2220147 w 2313132"/>
                <a:gd name="connsiteY362" fmla="*/ 821577 h 1969802"/>
                <a:gd name="connsiteX363" fmla="*/ 2216907 w 2313132"/>
                <a:gd name="connsiteY363" fmla="*/ 837495 h 1969802"/>
                <a:gd name="connsiteX364" fmla="*/ 2210709 w 2313132"/>
                <a:gd name="connsiteY364" fmla="*/ 850454 h 1969802"/>
                <a:gd name="connsiteX365" fmla="*/ 2198454 w 2313132"/>
                <a:gd name="connsiteY365" fmla="*/ 857356 h 1969802"/>
                <a:gd name="connsiteX366" fmla="*/ 2192819 w 2313132"/>
                <a:gd name="connsiteY366" fmla="*/ 859892 h 1969802"/>
                <a:gd name="connsiteX367" fmla="*/ 2188875 w 2313132"/>
                <a:gd name="connsiteY367" fmla="*/ 866935 h 1969802"/>
                <a:gd name="connsiteX368" fmla="*/ 2183241 w 2313132"/>
                <a:gd name="connsiteY368" fmla="*/ 869612 h 1969802"/>
                <a:gd name="connsiteX369" fmla="*/ 2178592 w 2313132"/>
                <a:gd name="connsiteY369" fmla="*/ 875810 h 1969802"/>
                <a:gd name="connsiteX370" fmla="*/ 2175775 w 2313132"/>
                <a:gd name="connsiteY370" fmla="*/ 881303 h 1969802"/>
                <a:gd name="connsiteX371" fmla="*/ 2170845 w 2313132"/>
                <a:gd name="connsiteY371" fmla="*/ 887360 h 1969802"/>
                <a:gd name="connsiteX372" fmla="*/ 2178592 w 2313132"/>
                <a:gd name="connsiteY372" fmla="*/ 897784 h 1969802"/>
                <a:gd name="connsiteX373" fmla="*/ 2197890 w 2313132"/>
                <a:gd name="connsiteY373" fmla="*/ 897784 h 1969802"/>
                <a:gd name="connsiteX374" fmla="*/ 2206342 w 2313132"/>
                <a:gd name="connsiteY374" fmla="*/ 911871 h 1969802"/>
                <a:gd name="connsiteX375" fmla="*/ 2219583 w 2313132"/>
                <a:gd name="connsiteY375" fmla="*/ 915111 h 1969802"/>
                <a:gd name="connsiteX376" fmla="*/ 2233670 w 2313132"/>
                <a:gd name="connsiteY376" fmla="*/ 920463 h 1969802"/>
                <a:gd name="connsiteX377" fmla="*/ 2264519 w 2313132"/>
                <a:gd name="connsiteY377" fmla="*/ 920463 h 1969802"/>
                <a:gd name="connsiteX378" fmla="*/ 2274661 w 2313132"/>
                <a:gd name="connsiteY378" fmla="*/ 914265 h 1969802"/>
                <a:gd name="connsiteX379" fmla="*/ 2293818 w 2313132"/>
                <a:gd name="connsiteY379" fmla="*/ 914265 h 1969802"/>
                <a:gd name="connsiteX380" fmla="*/ 2312694 w 2313132"/>
                <a:gd name="connsiteY380" fmla="*/ 898207 h 1969802"/>
                <a:gd name="connsiteX381" fmla="*/ 2302833 w 2313132"/>
                <a:gd name="connsiteY381" fmla="*/ 894404 h 1969802"/>
                <a:gd name="connsiteX382" fmla="*/ 2291705 w 2313132"/>
                <a:gd name="connsiteY382" fmla="*/ 889051 h 1969802"/>
                <a:gd name="connsiteX383" fmla="*/ 2288466 w 2313132"/>
                <a:gd name="connsiteY383" fmla="*/ 875950 h 1969802"/>
                <a:gd name="connsiteX384" fmla="*/ 2278042 w 2313132"/>
                <a:gd name="connsiteY384" fmla="*/ 869893 h 1969802"/>
                <a:gd name="connsiteX385" fmla="*/ 2274802 w 2313132"/>
                <a:gd name="connsiteY385" fmla="*/ 867640 h 1969802"/>
                <a:gd name="connsiteX386" fmla="*/ 2267054 w 2313132"/>
                <a:gd name="connsiteY386" fmla="*/ 867640 h 1969802"/>
                <a:gd name="connsiteX387" fmla="*/ 2258884 w 2313132"/>
                <a:gd name="connsiteY387" fmla="*/ 862005 h 1969802"/>
                <a:gd name="connsiteX388" fmla="*/ 2239586 w 2313132"/>
                <a:gd name="connsiteY388" fmla="*/ 851299 h 1969802"/>
                <a:gd name="connsiteX389" fmla="*/ 2236205 w 2313132"/>
                <a:gd name="connsiteY389" fmla="*/ 838058 h 1969802"/>
                <a:gd name="connsiteX390" fmla="*/ 2239586 w 2313132"/>
                <a:gd name="connsiteY390" fmla="*/ 824817 h 1969802"/>
                <a:gd name="connsiteX391" fmla="*/ 2244094 w 2313132"/>
                <a:gd name="connsiteY391" fmla="*/ 823831 h 1969802"/>
                <a:gd name="connsiteX392" fmla="*/ 2245220 w 2313132"/>
                <a:gd name="connsiteY392" fmla="*/ 813971 h 1969802"/>
                <a:gd name="connsiteX393" fmla="*/ 2247897 w 2313132"/>
                <a:gd name="connsiteY393" fmla="*/ 805801 h 1969802"/>
                <a:gd name="connsiteX394" fmla="*/ 2250010 w 2313132"/>
                <a:gd name="connsiteY394" fmla="*/ 796926 h 1969802"/>
                <a:gd name="connsiteX395" fmla="*/ 2252123 w 2313132"/>
                <a:gd name="connsiteY395" fmla="*/ 788052 h 1969802"/>
                <a:gd name="connsiteX396" fmla="*/ 2258321 w 2313132"/>
                <a:gd name="connsiteY396" fmla="*/ 747624 h 1969802"/>
                <a:gd name="connsiteX397" fmla="*/ 2238459 w 2313132"/>
                <a:gd name="connsiteY397" fmla="*/ 723818 h 1969802"/>
                <a:gd name="connsiteX398" fmla="*/ 2225359 w 2313132"/>
                <a:gd name="connsiteY398" fmla="*/ 712126 h 1969802"/>
                <a:gd name="connsiteX399" fmla="*/ 2222823 w 2313132"/>
                <a:gd name="connsiteY399" fmla="*/ 703675 h 1969802"/>
                <a:gd name="connsiteX400" fmla="*/ 2219442 w 2313132"/>
                <a:gd name="connsiteY400" fmla="*/ 693392 h 1969802"/>
                <a:gd name="connsiteX401" fmla="*/ 2214935 w 2313132"/>
                <a:gd name="connsiteY401" fmla="*/ 692406 h 1969802"/>
                <a:gd name="connsiteX402" fmla="*/ 2213949 w 2313132"/>
                <a:gd name="connsiteY402" fmla="*/ 687898 h 1969802"/>
                <a:gd name="connsiteX403" fmla="*/ 2204229 w 2313132"/>
                <a:gd name="connsiteY403" fmla="*/ 681841 h 1969802"/>
                <a:gd name="connsiteX404" fmla="*/ 2198595 w 2313132"/>
                <a:gd name="connsiteY404" fmla="*/ 678319 h 1969802"/>
                <a:gd name="connsiteX405" fmla="*/ 2192397 w 2313132"/>
                <a:gd name="connsiteY405" fmla="*/ 676488 h 1969802"/>
                <a:gd name="connsiteX406" fmla="*/ 2184368 w 2313132"/>
                <a:gd name="connsiteY406" fmla="*/ 670994 h 1969802"/>
                <a:gd name="connsiteX407" fmla="*/ 2175211 w 2313132"/>
                <a:gd name="connsiteY407" fmla="*/ 666346 h 1969802"/>
                <a:gd name="connsiteX408" fmla="*/ 2169999 w 2313132"/>
                <a:gd name="connsiteY408" fmla="*/ 657894 h 1969802"/>
                <a:gd name="connsiteX409" fmla="*/ 2167182 w 2313132"/>
                <a:gd name="connsiteY409" fmla="*/ 655218 h 1969802"/>
                <a:gd name="connsiteX410" fmla="*/ 2165210 w 2313132"/>
                <a:gd name="connsiteY410" fmla="*/ 649020 h 1969802"/>
                <a:gd name="connsiteX411" fmla="*/ 2162393 w 2313132"/>
                <a:gd name="connsiteY411" fmla="*/ 624369 h 1969802"/>
                <a:gd name="connsiteX412" fmla="*/ 2167182 w 2313132"/>
                <a:gd name="connsiteY412" fmla="*/ 601690 h 1969802"/>
                <a:gd name="connsiteX413" fmla="*/ 2170563 w 2313132"/>
                <a:gd name="connsiteY413" fmla="*/ 591547 h 1969802"/>
                <a:gd name="connsiteX414" fmla="*/ 2168732 w 2313132"/>
                <a:gd name="connsiteY414" fmla="*/ 579715 h 1969802"/>
                <a:gd name="connsiteX415" fmla="*/ 2158871 w 2313132"/>
                <a:gd name="connsiteY415" fmla="*/ 575912 h 1969802"/>
                <a:gd name="connsiteX416" fmla="*/ 2154082 w 2313132"/>
                <a:gd name="connsiteY416" fmla="*/ 566896 h 1969802"/>
                <a:gd name="connsiteX417" fmla="*/ 2150842 w 2313132"/>
                <a:gd name="connsiteY417" fmla="*/ 556613 h 1969802"/>
                <a:gd name="connsiteX418" fmla="*/ 2148306 w 2313132"/>
                <a:gd name="connsiteY418" fmla="*/ 545485 h 1969802"/>
                <a:gd name="connsiteX419" fmla="*/ 2143658 w 2313132"/>
                <a:gd name="connsiteY419" fmla="*/ 544499 h 1969802"/>
                <a:gd name="connsiteX420" fmla="*/ 2143658 w 2313132"/>
                <a:gd name="connsiteY420" fmla="*/ 503930 h 1969802"/>
                <a:gd name="connsiteX421" fmla="*/ 2138164 w 2313132"/>
                <a:gd name="connsiteY421" fmla="*/ 495619 h 1969802"/>
                <a:gd name="connsiteX422" fmla="*/ 2132671 w 2313132"/>
                <a:gd name="connsiteY422" fmla="*/ 501113 h 1969802"/>
                <a:gd name="connsiteX423" fmla="*/ 2127177 w 2313132"/>
                <a:gd name="connsiteY423" fmla="*/ 506607 h 1969802"/>
                <a:gd name="connsiteX424" fmla="*/ 2125205 w 2313132"/>
                <a:gd name="connsiteY424" fmla="*/ 512805 h 1969802"/>
                <a:gd name="connsiteX425" fmla="*/ 2119711 w 2313132"/>
                <a:gd name="connsiteY425" fmla="*/ 518298 h 1969802"/>
                <a:gd name="connsiteX426" fmla="*/ 2105625 w 2313132"/>
                <a:gd name="connsiteY426" fmla="*/ 526469 h 1969802"/>
                <a:gd name="connsiteX427" fmla="*/ 2093933 w 2313132"/>
                <a:gd name="connsiteY427" fmla="*/ 558585 h 1969802"/>
                <a:gd name="connsiteX428" fmla="*/ 2093933 w 2313132"/>
                <a:gd name="connsiteY428" fmla="*/ 566896 h 1969802"/>
                <a:gd name="connsiteX429" fmla="*/ 2089144 w 2313132"/>
                <a:gd name="connsiteY429" fmla="*/ 572954 h 1969802"/>
                <a:gd name="connsiteX430" fmla="*/ 2071395 w 2313132"/>
                <a:gd name="connsiteY430" fmla="*/ 572954 h 1969802"/>
                <a:gd name="connsiteX431" fmla="*/ 2066465 w 2313132"/>
                <a:gd name="connsiteY431" fmla="*/ 569714 h 1969802"/>
                <a:gd name="connsiteX432" fmla="*/ 2063225 w 2313132"/>
                <a:gd name="connsiteY432" fmla="*/ 561966 h 1969802"/>
                <a:gd name="connsiteX433" fmla="*/ 2052942 w 2313132"/>
                <a:gd name="connsiteY433" fmla="*/ 550415 h 1969802"/>
                <a:gd name="connsiteX434" fmla="*/ 2046744 w 2313132"/>
                <a:gd name="connsiteY434" fmla="*/ 548302 h 1969802"/>
                <a:gd name="connsiteX435" fmla="*/ 2041250 w 2313132"/>
                <a:gd name="connsiteY435" fmla="*/ 542950 h 1969802"/>
                <a:gd name="connsiteX436" fmla="*/ 2036461 w 2313132"/>
                <a:gd name="connsiteY436" fmla="*/ 525764 h 1969802"/>
                <a:gd name="connsiteX437" fmla="*/ 2036461 w 2313132"/>
                <a:gd name="connsiteY437" fmla="*/ 503790 h 1969802"/>
                <a:gd name="connsiteX438" fmla="*/ 2039419 w 2313132"/>
                <a:gd name="connsiteY438" fmla="*/ 495760 h 1969802"/>
                <a:gd name="connsiteX439" fmla="*/ 2039419 w 2313132"/>
                <a:gd name="connsiteY439" fmla="*/ 485055 h 1969802"/>
                <a:gd name="connsiteX440" fmla="*/ 2014486 w 2313132"/>
                <a:gd name="connsiteY440" fmla="*/ 471814 h 1969802"/>
                <a:gd name="connsiteX441" fmla="*/ 2008993 w 2313132"/>
                <a:gd name="connsiteY441" fmla="*/ 457727 h 1969802"/>
                <a:gd name="connsiteX442" fmla="*/ 1999555 w 2313132"/>
                <a:gd name="connsiteY442" fmla="*/ 448008 h 1969802"/>
                <a:gd name="connsiteX443" fmla="*/ 1984341 w 2313132"/>
                <a:gd name="connsiteY443" fmla="*/ 444064 h 1969802"/>
                <a:gd name="connsiteX444" fmla="*/ 1972086 w 2313132"/>
                <a:gd name="connsiteY444" fmla="*/ 437161 h 1969802"/>
                <a:gd name="connsiteX445" fmla="*/ 1966452 w 2313132"/>
                <a:gd name="connsiteY445" fmla="*/ 434626 h 1969802"/>
                <a:gd name="connsiteX446" fmla="*/ 1960536 w 2313132"/>
                <a:gd name="connsiteY446" fmla="*/ 426737 h 1969802"/>
                <a:gd name="connsiteX447" fmla="*/ 1944618 w 2313132"/>
                <a:gd name="connsiteY447" fmla="*/ 430259 h 1969802"/>
                <a:gd name="connsiteX448" fmla="*/ 1941942 w 2313132"/>
                <a:gd name="connsiteY448" fmla="*/ 435753 h 1969802"/>
                <a:gd name="connsiteX449" fmla="*/ 1935744 w 2313132"/>
                <a:gd name="connsiteY449" fmla="*/ 440542 h 1969802"/>
                <a:gd name="connsiteX450" fmla="*/ 1929687 w 2313132"/>
                <a:gd name="connsiteY450" fmla="*/ 442655 h 1969802"/>
                <a:gd name="connsiteX451" fmla="*/ 1925320 w 2313132"/>
                <a:gd name="connsiteY451" fmla="*/ 443923 h 1969802"/>
                <a:gd name="connsiteX452" fmla="*/ 1924193 w 2313132"/>
                <a:gd name="connsiteY452" fmla="*/ 448149 h 1969802"/>
                <a:gd name="connsiteX453" fmla="*/ 1911093 w 2313132"/>
                <a:gd name="connsiteY453" fmla="*/ 454347 h 1969802"/>
                <a:gd name="connsiteX454" fmla="*/ 1897006 w 2313132"/>
                <a:gd name="connsiteY454" fmla="*/ 458995 h 1969802"/>
                <a:gd name="connsiteX455" fmla="*/ 1897006 w 2313132"/>
                <a:gd name="connsiteY455" fmla="*/ 492661 h 1969802"/>
                <a:gd name="connsiteX456" fmla="*/ 1899401 w 2313132"/>
                <a:gd name="connsiteY456" fmla="*/ 508579 h 1969802"/>
                <a:gd name="connsiteX457" fmla="*/ 1891090 w 2313132"/>
                <a:gd name="connsiteY457" fmla="*/ 522665 h 1969802"/>
                <a:gd name="connsiteX458" fmla="*/ 1886723 w 2313132"/>
                <a:gd name="connsiteY458" fmla="*/ 523651 h 1969802"/>
                <a:gd name="connsiteX459" fmla="*/ 1885737 w 2313132"/>
                <a:gd name="connsiteY459" fmla="*/ 528159 h 1969802"/>
                <a:gd name="connsiteX460" fmla="*/ 1862213 w 2313132"/>
                <a:gd name="connsiteY460" fmla="*/ 537597 h 1969802"/>
                <a:gd name="connsiteX461" fmla="*/ 1852775 w 2313132"/>
                <a:gd name="connsiteY461" fmla="*/ 560980 h 1969802"/>
                <a:gd name="connsiteX462" fmla="*/ 1850944 w 2313132"/>
                <a:gd name="connsiteY462" fmla="*/ 566615 h 1969802"/>
                <a:gd name="connsiteX463" fmla="*/ 1858269 w 2313132"/>
                <a:gd name="connsiteY463" fmla="*/ 567601 h 1969802"/>
                <a:gd name="connsiteX464" fmla="*/ 1864326 w 2313132"/>
                <a:gd name="connsiteY464" fmla="*/ 569714 h 1969802"/>
                <a:gd name="connsiteX465" fmla="*/ 1870524 w 2313132"/>
                <a:gd name="connsiteY465" fmla="*/ 571686 h 1969802"/>
                <a:gd name="connsiteX466" fmla="*/ 1880103 w 2313132"/>
                <a:gd name="connsiteY466" fmla="*/ 578588 h 1969802"/>
                <a:gd name="connsiteX467" fmla="*/ 1880103 w 2313132"/>
                <a:gd name="connsiteY467" fmla="*/ 594506 h 1969802"/>
                <a:gd name="connsiteX468" fmla="*/ 1883202 w 2313132"/>
                <a:gd name="connsiteY468" fmla="*/ 599718 h 1969802"/>
                <a:gd name="connsiteX469" fmla="*/ 1883202 w 2313132"/>
                <a:gd name="connsiteY469" fmla="*/ 608169 h 1969802"/>
                <a:gd name="connsiteX470" fmla="*/ 1886160 w 2313132"/>
                <a:gd name="connsiteY470" fmla="*/ 622256 h 1969802"/>
                <a:gd name="connsiteX471" fmla="*/ 1883906 w 2313132"/>
                <a:gd name="connsiteY471" fmla="*/ 628313 h 1969802"/>
                <a:gd name="connsiteX472" fmla="*/ 1882779 w 2313132"/>
                <a:gd name="connsiteY472" fmla="*/ 635356 h 1969802"/>
                <a:gd name="connsiteX473" fmla="*/ 1875736 w 2313132"/>
                <a:gd name="connsiteY473" fmla="*/ 644653 h 1969802"/>
                <a:gd name="connsiteX474" fmla="*/ 1868975 w 2313132"/>
                <a:gd name="connsiteY474" fmla="*/ 657190 h 1969802"/>
                <a:gd name="connsiteX475" fmla="*/ 1857846 w 2313132"/>
                <a:gd name="connsiteY475" fmla="*/ 665360 h 1969802"/>
                <a:gd name="connsiteX476" fmla="*/ 1850521 w 2313132"/>
                <a:gd name="connsiteY476" fmla="*/ 674375 h 1969802"/>
                <a:gd name="connsiteX477" fmla="*/ 1834463 w 2313132"/>
                <a:gd name="connsiteY477" fmla="*/ 677333 h 1969802"/>
                <a:gd name="connsiteX478" fmla="*/ 1833618 w 2313132"/>
                <a:gd name="connsiteY478" fmla="*/ 684799 h 1969802"/>
                <a:gd name="connsiteX479" fmla="*/ 1829110 w 2313132"/>
                <a:gd name="connsiteY479" fmla="*/ 685785 h 1969802"/>
                <a:gd name="connsiteX480" fmla="*/ 1815024 w 2313132"/>
                <a:gd name="connsiteY480" fmla="*/ 696631 h 1969802"/>
                <a:gd name="connsiteX481" fmla="*/ 1819391 w 2313132"/>
                <a:gd name="connsiteY481" fmla="*/ 724804 h 1969802"/>
                <a:gd name="connsiteX482" fmla="*/ 1825448 w 2313132"/>
                <a:gd name="connsiteY482" fmla="*/ 751568 h 1969802"/>
                <a:gd name="connsiteX483" fmla="*/ 1819391 w 2313132"/>
                <a:gd name="connsiteY483" fmla="*/ 761851 h 1969802"/>
                <a:gd name="connsiteX484" fmla="*/ 1806854 w 2313132"/>
                <a:gd name="connsiteY484" fmla="*/ 768472 h 1969802"/>
                <a:gd name="connsiteX485" fmla="*/ 1802910 w 2313132"/>
                <a:gd name="connsiteY485" fmla="*/ 783826 h 1969802"/>
                <a:gd name="connsiteX486" fmla="*/ 1797698 w 2313132"/>
                <a:gd name="connsiteY486" fmla="*/ 794813 h 1969802"/>
                <a:gd name="connsiteX487" fmla="*/ 1776005 w 2313132"/>
                <a:gd name="connsiteY487" fmla="*/ 798194 h 1969802"/>
                <a:gd name="connsiteX488" fmla="*/ 1776005 w 2313132"/>
                <a:gd name="connsiteY488" fmla="*/ 784953 h 1969802"/>
                <a:gd name="connsiteX489" fmla="*/ 1773751 w 2313132"/>
                <a:gd name="connsiteY489" fmla="*/ 779037 h 1969802"/>
                <a:gd name="connsiteX490" fmla="*/ 1773751 w 2313132"/>
                <a:gd name="connsiteY490" fmla="*/ 770726 h 1969802"/>
                <a:gd name="connsiteX491" fmla="*/ 1779808 w 2313132"/>
                <a:gd name="connsiteY491" fmla="*/ 746638 h 1969802"/>
                <a:gd name="connsiteX492" fmla="*/ 1784738 w 2313132"/>
                <a:gd name="connsiteY492" fmla="*/ 737904 h 1969802"/>
                <a:gd name="connsiteX493" fmla="*/ 1784738 w 2313132"/>
                <a:gd name="connsiteY493" fmla="*/ 721423 h 1969802"/>
                <a:gd name="connsiteX494" fmla="*/ 1784738 w 2313132"/>
                <a:gd name="connsiteY494" fmla="*/ 707337 h 1969802"/>
                <a:gd name="connsiteX495" fmla="*/ 1779245 w 2313132"/>
                <a:gd name="connsiteY495" fmla="*/ 696350 h 1969802"/>
                <a:gd name="connsiteX496" fmla="*/ 1771779 w 2313132"/>
                <a:gd name="connsiteY496" fmla="*/ 690152 h 1969802"/>
                <a:gd name="connsiteX497" fmla="*/ 1760087 w 2313132"/>
                <a:gd name="connsiteY497" fmla="*/ 685362 h 1969802"/>
                <a:gd name="connsiteX498" fmla="*/ 1738253 w 2313132"/>
                <a:gd name="connsiteY498" fmla="*/ 674375 h 1969802"/>
                <a:gd name="connsiteX499" fmla="*/ 1705714 w 2313132"/>
                <a:gd name="connsiteY499" fmla="*/ 674375 h 1969802"/>
                <a:gd name="connsiteX500" fmla="*/ 1704728 w 2313132"/>
                <a:gd name="connsiteY500" fmla="*/ 669867 h 1969802"/>
                <a:gd name="connsiteX501" fmla="*/ 1689515 w 2313132"/>
                <a:gd name="connsiteY501" fmla="*/ 650147 h 1969802"/>
                <a:gd name="connsiteX502" fmla="*/ 1686134 w 2313132"/>
                <a:gd name="connsiteY502" fmla="*/ 639159 h 1969802"/>
                <a:gd name="connsiteX503" fmla="*/ 1680499 w 2313132"/>
                <a:gd name="connsiteY503" fmla="*/ 628454 h 1969802"/>
                <a:gd name="connsiteX504" fmla="*/ 1675851 w 2313132"/>
                <a:gd name="connsiteY504" fmla="*/ 619298 h 1969802"/>
                <a:gd name="connsiteX505" fmla="*/ 1664300 w 2313132"/>
                <a:gd name="connsiteY505" fmla="*/ 614508 h 1969802"/>
                <a:gd name="connsiteX506" fmla="*/ 1631338 w 2313132"/>
                <a:gd name="connsiteY506" fmla="*/ 614508 h 1969802"/>
                <a:gd name="connsiteX507" fmla="*/ 1607251 w 2313132"/>
                <a:gd name="connsiteY507" fmla="*/ 608592 h 1969802"/>
                <a:gd name="connsiteX508" fmla="*/ 1607251 w 2313132"/>
                <a:gd name="connsiteY508" fmla="*/ 600704 h 1969802"/>
                <a:gd name="connsiteX509" fmla="*/ 1604152 w 2313132"/>
                <a:gd name="connsiteY509" fmla="*/ 595492 h 1969802"/>
                <a:gd name="connsiteX510" fmla="*/ 1604152 w 2313132"/>
                <a:gd name="connsiteY510" fmla="*/ 578870 h 1969802"/>
                <a:gd name="connsiteX511" fmla="*/ 1599221 w 2313132"/>
                <a:gd name="connsiteY511" fmla="*/ 569995 h 1969802"/>
                <a:gd name="connsiteX512" fmla="*/ 1595277 w 2313132"/>
                <a:gd name="connsiteY512" fmla="*/ 565769 h 1969802"/>
                <a:gd name="connsiteX513" fmla="*/ 1588234 w 2313132"/>
                <a:gd name="connsiteY513" fmla="*/ 564783 h 1969802"/>
                <a:gd name="connsiteX514" fmla="*/ 1579359 w 2313132"/>
                <a:gd name="connsiteY514" fmla="*/ 557177 h 1969802"/>
                <a:gd name="connsiteX515" fmla="*/ 1573443 w 2313132"/>
                <a:gd name="connsiteY515" fmla="*/ 546612 h 1969802"/>
                <a:gd name="connsiteX516" fmla="*/ 1568936 w 2313132"/>
                <a:gd name="connsiteY516" fmla="*/ 545626 h 1969802"/>
                <a:gd name="connsiteX517" fmla="*/ 1566400 w 2313132"/>
                <a:gd name="connsiteY517" fmla="*/ 539991 h 1969802"/>
                <a:gd name="connsiteX518" fmla="*/ 1566400 w 2313132"/>
                <a:gd name="connsiteY518" fmla="*/ 529708 h 1969802"/>
                <a:gd name="connsiteX519" fmla="*/ 1563583 w 2313132"/>
                <a:gd name="connsiteY519" fmla="*/ 513087 h 1969802"/>
                <a:gd name="connsiteX520" fmla="*/ 1565696 w 2313132"/>
                <a:gd name="connsiteY520" fmla="*/ 506889 h 1969802"/>
                <a:gd name="connsiteX521" fmla="*/ 1574148 w 2313132"/>
                <a:gd name="connsiteY521" fmla="*/ 504494 h 1969802"/>
                <a:gd name="connsiteX522" fmla="*/ 1577951 w 2313132"/>
                <a:gd name="connsiteY522" fmla="*/ 497310 h 1969802"/>
                <a:gd name="connsiteX523" fmla="*/ 1585557 w 2313132"/>
                <a:gd name="connsiteY523" fmla="*/ 493929 h 1969802"/>
                <a:gd name="connsiteX524" fmla="*/ 1599644 w 2313132"/>
                <a:gd name="connsiteY524" fmla="*/ 488013 h 1969802"/>
                <a:gd name="connsiteX525" fmla="*/ 1604997 w 2313132"/>
                <a:gd name="connsiteY525" fmla="*/ 472095 h 1969802"/>
                <a:gd name="connsiteX526" fmla="*/ 1621478 w 2313132"/>
                <a:gd name="connsiteY526" fmla="*/ 444768 h 1969802"/>
                <a:gd name="connsiteX527" fmla="*/ 1635564 w 2313132"/>
                <a:gd name="connsiteY527" fmla="*/ 416595 h 1969802"/>
                <a:gd name="connsiteX528" fmla="*/ 1645847 w 2313132"/>
                <a:gd name="connsiteY528" fmla="*/ 408425 h 1969802"/>
                <a:gd name="connsiteX529" fmla="*/ 1659933 w 2313132"/>
                <a:gd name="connsiteY529" fmla="*/ 403636 h 1969802"/>
                <a:gd name="connsiteX530" fmla="*/ 1666695 w 2313132"/>
                <a:gd name="connsiteY530" fmla="*/ 393916 h 1969802"/>
                <a:gd name="connsiteX531" fmla="*/ 1680781 w 2313132"/>
                <a:gd name="connsiteY531" fmla="*/ 391944 h 1969802"/>
                <a:gd name="connsiteX532" fmla="*/ 1689092 w 2313132"/>
                <a:gd name="connsiteY532" fmla="*/ 391944 h 1969802"/>
                <a:gd name="connsiteX533" fmla="*/ 1694304 w 2313132"/>
                <a:gd name="connsiteY533" fmla="*/ 388986 h 1969802"/>
                <a:gd name="connsiteX534" fmla="*/ 1702756 w 2313132"/>
                <a:gd name="connsiteY534" fmla="*/ 388986 h 1969802"/>
                <a:gd name="connsiteX535" fmla="*/ 1708813 w 2313132"/>
                <a:gd name="connsiteY535" fmla="*/ 383351 h 1969802"/>
                <a:gd name="connsiteX536" fmla="*/ 1719237 w 2313132"/>
                <a:gd name="connsiteY536" fmla="*/ 375181 h 1969802"/>
                <a:gd name="connsiteX537" fmla="*/ 1727407 w 2313132"/>
                <a:gd name="connsiteY537" fmla="*/ 364194 h 1969802"/>
                <a:gd name="connsiteX538" fmla="*/ 1732760 w 2313132"/>
                <a:gd name="connsiteY538" fmla="*/ 334049 h 1969802"/>
                <a:gd name="connsiteX539" fmla="*/ 1735295 w 2313132"/>
                <a:gd name="connsiteY539" fmla="*/ 319963 h 1969802"/>
                <a:gd name="connsiteX540" fmla="*/ 1743043 w 2313132"/>
                <a:gd name="connsiteY540" fmla="*/ 319963 h 1969802"/>
                <a:gd name="connsiteX541" fmla="*/ 1749945 w 2313132"/>
                <a:gd name="connsiteY541" fmla="*/ 315596 h 1969802"/>
                <a:gd name="connsiteX542" fmla="*/ 1762905 w 2313132"/>
                <a:gd name="connsiteY542" fmla="*/ 312356 h 1969802"/>
                <a:gd name="connsiteX543" fmla="*/ 1776991 w 2313132"/>
                <a:gd name="connsiteY543" fmla="*/ 307567 h 1969802"/>
                <a:gd name="connsiteX544" fmla="*/ 1782344 w 2313132"/>
                <a:gd name="connsiteY544" fmla="*/ 296439 h 1969802"/>
                <a:gd name="connsiteX545" fmla="*/ 1792767 w 2313132"/>
                <a:gd name="connsiteY545" fmla="*/ 290382 h 1969802"/>
                <a:gd name="connsiteX546" fmla="*/ 1806854 w 2313132"/>
                <a:gd name="connsiteY546" fmla="*/ 287705 h 1969802"/>
                <a:gd name="connsiteX547" fmla="*/ 1823335 w 2313132"/>
                <a:gd name="connsiteY547" fmla="*/ 284888 h 1969802"/>
                <a:gd name="connsiteX548" fmla="*/ 1837421 w 2313132"/>
                <a:gd name="connsiteY548" fmla="*/ 282212 h 1969802"/>
                <a:gd name="connsiteX549" fmla="*/ 1850521 w 2313132"/>
                <a:gd name="connsiteY549" fmla="*/ 278831 h 1969802"/>
                <a:gd name="connsiteX550" fmla="*/ 1853057 w 2313132"/>
                <a:gd name="connsiteY550" fmla="*/ 273196 h 1969802"/>
                <a:gd name="connsiteX551" fmla="*/ 1856719 w 2313132"/>
                <a:gd name="connsiteY551" fmla="*/ 268548 h 1969802"/>
                <a:gd name="connsiteX552" fmla="*/ 1859255 w 2313132"/>
                <a:gd name="connsiteY552" fmla="*/ 251926 h 1969802"/>
                <a:gd name="connsiteX553" fmla="*/ 1862072 w 2313132"/>
                <a:gd name="connsiteY553" fmla="*/ 237840 h 1969802"/>
                <a:gd name="connsiteX554" fmla="*/ 1869679 w 2313132"/>
                <a:gd name="connsiteY554" fmla="*/ 228965 h 1969802"/>
                <a:gd name="connsiteX555" fmla="*/ 1878694 w 2313132"/>
                <a:gd name="connsiteY555" fmla="*/ 221640 h 1969802"/>
                <a:gd name="connsiteX556" fmla="*/ 1878694 w 2313132"/>
                <a:gd name="connsiteY556" fmla="*/ 213189 h 1969802"/>
                <a:gd name="connsiteX557" fmla="*/ 1884329 w 2313132"/>
                <a:gd name="connsiteY557" fmla="*/ 207836 h 1969802"/>
                <a:gd name="connsiteX558" fmla="*/ 1892640 w 2313132"/>
                <a:gd name="connsiteY558" fmla="*/ 199666 h 1969802"/>
                <a:gd name="connsiteX559" fmla="*/ 1892640 w 2313132"/>
                <a:gd name="connsiteY559" fmla="*/ 183748 h 1969802"/>
                <a:gd name="connsiteX560" fmla="*/ 1879398 w 2313132"/>
                <a:gd name="connsiteY560" fmla="*/ 180508 h 1969802"/>
                <a:gd name="connsiteX561" fmla="*/ 1865312 w 2313132"/>
                <a:gd name="connsiteY561" fmla="*/ 175719 h 1969802"/>
                <a:gd name="connsiteX562" fmla="*/ 1855029 w 2313132"/>
                <a:gd name="connsiteY562" fmla="*/ 155716 h 1969802"/>
                <a:gd name="connsiteX563" fmla="*/ 1877849 w 2313132"/>
                <a:gd name="connsiteY563" fmla="*/ 149518 h 1969802"/>
                <a:gd name="connsiteX564" fmla="*/ 1882357 w 2313132"/>
                <a:gd name="connsiteY564" fmla="*/ 153181 h 1969802"/>
                <a:gd name="connsiteX565" fmla="*/ 1890104 w 2313132"/>
                <a:gd name="connsiteY565" fmla="*/ 153181 h 1969802"/>
                <a:gd name="connsiteX566" fmla="*/ 1898978 w 2313132"/>
                <a:gd name="connsiteY566" fmla="*/ 160928 h 1969802"/>
                <a:gd name="connsiteX567" fmla="*/ 1904331 w 2313132"/>
                <a:gd name="connsiteY567" fmla="*/ 163605 h 1969802"/>
                <a:gd name="connsiteX568" fmla="*/ 1912642 w 2313132"/>
                <a:gd name="connsiteY568" fmla="*/ 163605 h 1969802"/>
                <a:gd name="connsiteX569" fmla="*/ 1928700 w 2313132"/>
                <a:gd name="connsiteY569" fmla="*/ 163605 h 1969802"/>
                <a:gd name="connsiteX570" fmla="*/ 1929546 w 2313132"/>
                <a:gd name="connsiteY570" fmla="*/ 156139 h 1969802"/>
                <a:gd name="connsiteX571" fmla="*/ 1934053 w 2313132"/>
                <a:gd name="connsiteY571" fmla="*/ 155153 h 1969802"/>
                <a:gd name="connsiteX572" fmla="*/ 1935180 w 2313132"/>
                <a:gd name="connsiteY572" fmla="*/ 150786 h 1969802"/>
                <a:gd name="connsiteX573" fmla="*/ 1949267 w 2313132"/>
                <a:gd name="connsiteY573" fmla="*/ 155294 h 1969802"/>
                <a:gd name="connsiteX574" fmla="*/ 1956873 w 2313132"/>
                <a:gd name="connsiteY574" fmla="*/ 158674 h 1969802"/>
                <a:gd name="connsiteX575" fmla="*/ 1967438 w 2313132"/>
                <a:gd name="connsiteY575" fmla="*/ 158674 h 1969802"/>
                <a:gd name="connsiteX576" fmla="*/ 1979552 w 2313132"/>
                <a:gd name="connsiteY576" fmla="*/ 171070 h 1969802"/>
                <a:gd name="connsiteX577" fmla="*/ 1987300 w 2313132"/>
                <a:gd name="connsiteY577" fmla="*/ 174451 h 1969802"/>
                <a:gd name="connsiteX578" fmla="*/ 1987300 w 2313132"/>
                <a:gd name="connsiteY578" fmla="*/ 180649 h 1969802"/>
                <a:gd name="connsiteX579" fmla="*/ 1978707 w 2313132"/>
                <a:gd name="connsiteY579" fmla="*/ 195721 h 1969802"/>
                <a:gd name="connsiteX580" fmla="*/ 1989131 w 2313132"/>
                <a:gd name="connsiteY580" fmla="*/ 204878 h 1969802"/>
                <a:gd name="connsiteX581" fmla="*/ 2008570 w 2313132"/>
                <a:gd name="connsiteY581" fmla="*/ 204878 h 1969802"/>
                <a:gd name="connsiteX582" fmla="*/ 2026319 w 2313132"/>
                <a:gd name="connsiteY582" fmla="*/ 206850 h 1969802"/>
                <a:gd name="connsiteX583" fmla="*/ 2040405 w 2313132"/>
                <a:gd name="connsiteY583" fmla="*/ 213048 h 1969802"/>
                <a:gd name="connsiteX584" fmla="*/ 2039278 w 2313132"/>
                <a:gd name="connsiteY584" fmla="*/ 229106 h 1969802"/>
                <a:gd name="connsiteX585" fmla="*/ 2043786 w 2313132"/>
                <a:gd name="connsiteY585" fmla="*/ 229951 h 1969802"/>
                <a:gd name="connsiteX586" fmla="*/ 2043786 w 2313132"/>
                <a:gd name="connsiteY586" fmla="*/ 256997 h 1969802"/>
                <a:gd name="connsiteX587" fmla="*/ 2041673 w 2313132"/>
                <a:gd name="connsiteY587" fmla="*/ 268689 h 1969802"/>
                <a:gd name="connsiteX588" fmla="*/ 2035052 w 2313132"/>
                <a:gd name="connsiteY588" fmla="*/ 278408 h 1969802"/>
                <a:gd name="connsiteX589" fmla="*/ 2013782 w 2313132"/>
                <a:gd name="connsiteY589" fmla="*/ 287283 h 1969802"/>
                <a:gd name="connsiteX590" fmla="*/ 2001949 w 2313132"/>
                <a:gd name="connsiteY590" fmla="*/ 289114 h 1969802"/>
                <a:gd name="connsiteX591" fmla="*/ 1993920 w 2313132"/>
                <a:gd name="connsiteY591" fmla="*/ 297566 h 1969802"/>
                <a:gd name="connsiteX592" fmla="*/ 1989413 w 2313132"/>
                <a:gd name="connsiteY592" fmla="*/ 298552 h 1969802"/>
                <a:gd name="connsiteX593" fmla="*/ 1988427 w 2313132"/>
                <a:gd name="connsiteY593" fmla="*/ 302918 h 1969802"/>
                <a:gd name="connsiteX594" fmla="*/ 1983919 w 2313132"/>
                <a:gd name="connsiteY594" fmla="*/ 303905 h 1969802"/>
                <a:gd name="connsiteX595" fmla="*/ 1982933 w 2313132"/>
                <a:gd name="connsiteY595" fmla="*/ 311229 h 1969802"/>
                <a:gd name="connsiteX596" fmla="*/ 1978566 w 2313132"/>
                <a:gd name="connsiteY596" fmla="*/ 315033 h 1969802"/>
                <a:gd name="connsiteX597" fmla="*/ 1977580 w 2313132"/>
                <a:gd name="connsiteY597" fmla="*/ 322076 h 1969802"/>
                <a:gd name="connsiteX598" fmla="*/ 1967438 w 2313132"/>
                <a:gd name="connsiteY598" fmla="*/ 325879 h 1969802"/>
                <a:gd name="connsiteX599" fmla="*/ 1966452 w 2313132"/>
                <a:gd name="connsiteY599" fmla="*/ 330528 h 1969802"/>
                <a:gd name="connsiteX600" fmla="*/ 1961662 w 2313132"/>
                <a:gd name="connsiteY600" fmla="*/ 327992 h 1969802"/>
                <a:gd name="connsiteX601" fmla="*/ 1955465 w 2313132"/>
                <a:gd name="connsiteY601" fmla="*/ 330246 h 1969802"/>
                <a:gd name="connsiteX602" fmla="*/ 1939688 w 2313132"/>
                <a:gd name="connsiteY602" fmla="*/ 330246 h 1969802"/>
                <a:gd name="connsiteX603" fmla="*/ 1922784 w 2313132"/>
                <a:gd name="connsiteY603" fmla="*/ 343487 h 1969802"/>
                <a:gd name="connsiteX604" fmla="*/ 1915459 w 2313132"/>
                <a:gd name="connsiteY604" fmla="*/ 344332 h 1969802"/>
                <a:gd name="connsiteX605" fmla="*/ 1915459 w 2313132"/>
                <a:gd name="connsiteY605" fmla="*/ 357714 h 1969802"/>
                <a:gd name="connsiteX606" fmla="*/ 1920953 w 2313132"/>
                <a:gd name="connsiteY606" fmla="*/ 368561 h 1969802"/>
                <a:gd name="connsiteX607" fmla="*/ 1931377 w 2313132"/>
                <a:gd name="connsiteY607" fmla="*/ 387437 h 1969802"/>
                <a:gd name="connsiteX608" fmla="*/ 1937998 w 2313132"/>
                <a:gd name="connsiteY608" fmla="*/ 363631 h 1969802"/>
                <a:gd name="connsiteX609" fmla="*/ 1964339 w 2313132"/>
                <a:gd name="connsiteY609" fmla="*/ 357010 h 1969802"/>
                <a:gd name="connsiteX610" fmla="*/ 1973073 w 2313132"/>
                <a:gd name="connsiteY610" fmla="*/ 351798 h 1969802"/>
                <a:gd name="connsiteX611" fmla="*/ 1980538 w 2313132"/>
                <a:gd name="connsiteY611" fmla="*/ 361095 h 1969802"/>
                <a:gd name="connsiteX612" fmla="*/ 1983778 w 2313132"/>
                <a:gd name="connsiteY612" fmla="*/ 371096 h 1969802"/>
                <a:gd name="connsiteX613" fmla="*/ 1995047 w 2313132"/>
                <a:gd name="connsiteY613" fmla="*/ 376308 h 1969802"/>
                <a:gd name="connsiteX614" fmla="*/ 1995047 w 2313132"/>
                <a:gd name="connsiteY614" fmla="*/ 389549 h 1969802"/>
                <a:gd name="connsiteX615" fmla="*/ 1998569 w 2313132"/>
                <a:gd name="connsiteY615" fmla="*/ 399692 h 1969802"/>
                <a:gd name="connsiteX616" fmla="*/ 2019839 w 2313132"/>
                <a:gd name="connsiteY616" fmla="*/ 408566 h 1969802"/>
                <a:gd name="connsiteX617" fmla="*/ 2023079 w 2313132"/>
                <a:gd name="connsiteY617" fmla="*/ 418990 h 1969802"/>
                <a:gd name="connsiteX618" fmla="*/ 2031390 w 2313132"/>
                <a:gd name="connsiteY618" fmla="*/ 427160 h 1969802"/>
                <a:gd name="connsiteX619" fmla="*/ 2041110 w 2313132"/>
                <a:gd name="connsiteY619" fmla="*/ 431104 h 1969802"/>
                <a:gd name="connsiteX620" fmla="*/ 2044913 w 2313132"/>
                <a:gd name="connsiteY620" fmla="*/ 443782 h 1969802"/>
                <a:gd name="connsiteX621" fmla="*/ 2060267 w 2313132"/>
                <a:gd name="connsiteY621" fmla="*/ 447585 h 1969802"/>
                <a:gd name="connsiteX622" fmla="*/ 2066465 w 2313132"/>
                <a:gd name="connsiteY622" fmla="*/ 449557 h 1969802"/>
                <a:gd name="connsiteX623" fmla="*/ 2072381 w 2313132"/>
                <a:gd name="connsiteY623" fmla="*/ 454628 h 1969802"/>
                <a:gd name="connsiteX624" fmla="*/ 2080270 w 2313132"/>
                <a:gd name="connsiteY624" fmla="*/ 454628 h 1969802"/>
                <a:gd name="connsiteX625" fmla="*/ 2084777 w 2313132"/>
                <a:gd name="connsiteY625" fmla="*/ 461108 h 1969802"/>
                <a:gd name="connsiteX626" fmla="*/ 2101540 w 2313132"/>
                <a:gd name="connsiteY626" fmla="*/ 462657 h 1969802"/>
                <a:gd name="connsiteX627" fmla="*/ 2102526 w 2313132"/>
                <a:gd name="connsiteY627" fmla="*/ 458150 h 1969802"/>
                <a:gd name="connsiteX628" fmla="*/ 2109992 w 2313132"/>
                <a:gd name="connsiteY628" fmla="*/ 452656 h 1969802"/>
                <a:gd name="connsiteX629" fmla="*/ 2094356 w 2313132"/>
                <a:gd name="connsiteY629" fmla="*/ 448853 h 1969802"/>
                <a:gd name="connsiteX630" fmla="*/ 2090412 w 2313132"/>
                <a:gd name="connsiteY630" fmla="*/ 430822 h 1969802"/>
                <a:gd name="connsiteX631" fmla="*/ 2079988 w 2313132"/>
                <a:gd name="connsiteY631" fmla="*/ 422089 h 1969802"/>
                <a:gd name="connsiteX632" fmla="*/ 2080692 w 2313132"/>
                <a:gd name="connsiteY632" fmla="*/ 400396 h 1969802"/>
                <a:gd name="connsiteX633" fmla="*/ 2093792 w 2313132"/>
                <a:gd name="connsiteY633" fmla="*/ 405467 h 1969802"/>
                <a:gd name="connsiteX634" fmla="*/ 2109851 w 2313132"/>
                <a:gd name="connsiteY634" fmla="*/ 411383 h 1969802"/>
                <a:gd name="connsiteX635" fmla="*/ 2115767 w 2313132"/>
                <a:gd name="connsiteY635" fmla="*/ 421948 h 1969802"/>
                <a:gd name="connsiteX636" fmla="*/ 2132389 w 2313132"/>
                <a:gd name="connsiteY636" fmla="*/ 424906 h 1969802"/>
                <a:gd name="connsiteX637" fmla="*/ 2132389 w 2313132"/>
                <a:gd name="connsiteY637" fmla="*/ 391803 h 1969802"/>
                <a:gd name="connsiteX638" fmla="*/ 2130276 w 2313132"/>
                <a:gd name="connsiteY638" fmla="*/ 361095 h 1969802"/>
                <a:gd name="connsiteX639" fmla="*/ 2127177 w 2313132"/>
                <a:gd name="connsiteY639" fmla="*/ 356024 h 1969802"/>
                <a:gd name="connsiteX640" fmla="*/ 2119289 w 2313132"/>
                <a:gd name="connsiteY640" fmla="*/ 356024 h 1969802"/>
                <a:gd name="connsiteX641" fmla="*/ 2105202 w 2313132"/>
                <a:gd name="connsiteY641" fmla="*/ 347995 h 1969802"/>
                <a:gd name="connsiteX642" fmla="*/ 2101962 w 2313132"/>
                <a:gd name="connsiteY642" fmla="*/ 334754 h 1969802"/>
                <a:gd name="connsiteX643" fmla="*/ 2104075 w 2313132"/>
                <a:gd name="connsiteY643" fmla="*/ 317709 h 1969802"/>
                <a:gd name="connsiteX644" fmla="*/ 2108020 w 2313132"/>
                <a:gd name="connsiteY644" fmla="*/ 305172 h 1969802"/>
                <a:gd name="connsiteX645" fmla="*/ 2110273 w 2313132"/>
                <a:gd name="connsiteY645" fmla="*/ 299115 h 1969802"/>
                <a:gd name="connsiteX646" fmla="*/ 2113654 w 2313132"/>
                <a:gd name="connsiteY646" fmla="*/ 291649 h 1969802"/>
                <a:gd name="connsiteX647" fmla="*/ 2123937 w 2313132"/>
                <a:gd name="connsiteY647" fmla="*/ 285451 h 1969802"/>
                <a:gd name="connsiteX648" fmla="*/ 2135488 w 2313132"/>
                <a:gd name="connsiteY648" fmla="*/ 291509 h 1969802"/>
                <a:gd name="connsiteX649" fmla="*/ 2140559 w 2313132"/>
                <a:gd name="connsiteY649" fmla="*/ 301932 h 1969802"/>
                <a:gd name="connsiteX650" fmla="*/ 2140559 w 2313132"/>
                <a:gd name="connsiteY650" fmla="*/ 310102 h 1969802"/>
                <a:gd name="connsiteX651" fmla="*/ 2154645 w 2313132"/>
                <a:gd name="connsiteY651" fmla="*/ 316019 h 1969802"/>
                <a:gd name="connsiteX652" fmla="*/ 2160702 w 2313132"/>
                <a:gd name="connsiteY652" fmla="*/ 331936 h 1969802"/>
                <a:gd name="connsiteX653" fmla="*/ 2168732 w 2313132"/>
                <a:gd name="connsiteY653" fmla="*/ 346023 h 1969802"/>
                <a:gd name="connsiteX654" fmla="*/ 2179297 w 2313132"/>
                <a:gd name="connsiteY654" fmla="*/ 346023 h 1969802"/>
                <a:gd name="connsiteX655" fmla="*/ 2180282 w 2313132"/>
                <a:gd name="connsiteY655" fmla="*/ 355883 h 1969802"/>
                <a:gd name="connsiteX656" fmla="*/ 2187889 w 2313132"/>
                <a:gd name="connsiteY656" fmla="*/ 356587 h 1969802"/>
                <a:gd name="connsiteX657" fmla="*/ 2187889 w 2313132"/>
                <a:gd name="connsiteY657" fmla="*/ 334613 h 1969802"/>
                <a:gd name="connsiteX658" fmla="*/ 2193383 w 2313132"/>
                <a:gd name="connsiteY658" fmla="*/ 315314 h 1969802"/>
                <a:gd name="connsiteX659" fmla="*/ 2206483 w 2313132"/>
                <a:gd name="connsiteY659" fmla="*/ 306581 h 1969802"/>
                <a:gd name="connsiteX660" fmla="*/ 2223105 w 2313132"/>
                <a:gd name="connsiteY660" fmla="*/ 298552 h 1969802"/>
                <a:gd name="connsiteX661" fmla="*/ 2223105 w 2313132"/>
                <a:gd name="connsiteY661" fmla="*/ 285733 h 1969802"/>
                <a:gd name="connsiteX662" fmla="*/ 2204370 w 2313132"/>
                <a:gd name="connsiteY662" fmla="*/ 282634 h 1969802"/>
                <a:gd name="connsiteX663" fmla="*/ 2185776 w 2313132"/>
                <a:gd name="connsiteY663" fmla="*/ 279253 h 1969802"/>
                <a:gd name="connsiteX664" fmla="*/ 2176338 w 2313132"/>
                <a:gd name="connsiteY664" fmla="*/ 263899 h 1969802"/>
                <a:gd name="connsiteX665" fmla="*/ 2165914 w 2313132"/>
                <a:gd name="connsiteY665" fmla="*/ 263899 h 1969802"/>
                <a:gd name="connsiteX666" fmla="*/ 2162111 w 2313132"/>
                <a:gd name="connsiteY666" fmla="*/ 261505 h 1969802"/>
                <a:gd name="connsiteX667" fmla="*/ 2152673 w 2313132"/>
                <a:gd name="connsiteY667" fmla="*/ 260519 h 1969802"/>
                <a:gd name="connsiteX668" fmla="*/ 2151828 w 2313132"/>
                <a:gd name="connsiteY668" fmla="*/ 256011 h 1969802"/>
                <a:gd name="connsiteX669" fmla="*/ 2136474 w 2313132"/>
                <a:gd name="connsiteY669" fmla="*/ 246573 h 1969802"/>
                <a:gd name="connsiteX670" fmla="*/ 2133234 w 2313132"/>
                <a:gd name="connsiteY670" fmla="*/ 238967 h 1969802"/>
                <a:gd name="connsiteX671" fmla="*/ 2124923 w 2313132"/>
                <a:gd name="connsiteY671" fmla="*/ 233755 h 1969802"/>
                <a:gd name="connsiteX672" fmla="*/ 2116753 w 2313132"/>
                <a:gd name="connsiteY672" fmla="*/ 214456 h 1969802"/>
                <a:gd name="connsiteX673" fmla="*/ 2118725 w 2313132"/>
                <a:gd name="connsiteY673" fmla="*/ 202765 h 1969802"/>
                <a:gd name="connsiteX674" fmla="*/ 2124923 w 2313132"/>
                <a:gd name="connsiteY674" fmla="*/ 195299 h 1969802"/>
                <a:gd name="connsiteX675" fmla="*/ 2137883 w 2313132"/>
                <a:gd name="connsiteY675" fmla="*/ 181213 h 1969802"/>
                <a:gd name="connsiteX676" fmla="*/ 2141263 w 2313132"/>
                <a:gd name="connsiteY676" fmla="*/ 168253 h 1969802"/>
                <a:gd name="connsiteX677" fmla="*/ 2119289 w 2313132"/>
                <a:gd name="connsiteY677" fmla="*/ 165577 h 1969802"/>
                <a:gd name="connsiteX678" fmla="*/ 2110837 w 2313132"/>
                <a:gd name="connsiteY678" fmla="*/ 146701 h 1969802"/>
                <a:gd name="connsiteX679" fmla="*/ 2100413 w 2313132"/>
                <a:gd name="connsiteY679" fmla="*/ 143461 h 1969802"/>
                <a:gd name="connsiteX680" fmla="*/ 2088721 w 2313132"/>
                <a:gd name="connsiteY680" fmla="*/ 145715 h 1969802"/>
                <a:gd name="connsiteX681" fmla="*/ 2075621 w 2313132"/>
                <a:gd name="connsiteY681" fmla="*/ 145715 h 1969802"/>
                <a:gd name="connsiteX682" fmla="*/ 2062662 w 2313132"/>
                <a:gd name="connsiteY682" fmla="*/ 142334 h 1969802"/>
                <a:gd name="connsiteX683" fmla="*/ 2054210 w 2313132"/>
                <a:gd name="connsiteY683" fmla="*/ 127121 h 1969802"/>
                <a:gd name="connsiteX684" fmla="*/ 2067310 w 2313132"/>
                <a:gd name="connsiteY684" fmla="*/ 127121 h 1969802"/>
                <a:gd name="connsiteX685" fmla="*/ 2079002 w 2313132"/>
                <a:gd name="connsiteY685" fmla="*/ 122332 h 1969802"/>
                <a:gd name="connsiteX686" fmla="*/ 2089285 w 2313132"/>
                <a:gd name="connsiteY686" fmla="*/ 118951 h 1969802"/>
                <a:gd name="connsiteX687" fmla="*/ 2100554 w 2313132"/>
                <a:gd name="connsiteY687" fmla="*/ 116415 h 1969802"/>
                <a:gd name="connsiteX688" fmla="*/ 2094215 w 2313132"/>
                <a:gd name="connsiteY688" fmla="*/ 107964 h 1969802"/>
                <a:gd name="connsiteX689" fmla="*/ 2078297 w 2313132"/>
                <a:gd name="connsiteY689" fmla="*/ 105287 h 1969802"/>
                <a:gd name="connsiteX690" fmla="*/ 2053646 w 2313132"/>
                <a:gd name="connsiteY690" fmla="*/ 99794 h 1969802"/>
                <a:gd name="connsiteX691" fmla="*/ 2043504 w 2313132"/>
                <a:gd name="connsiteY691" fmla="*/ 103315 h 1969802"/>
                <a:gd name="connsiteX692" fmla="*/ 2034066 w 2313132"/>
                <a:gd name="connsiteY692" fmla="*/ 113035 h 1969802"/>
                <a:gd name="connsiteX693" fmla="*/ 2023502 w 2313132"/>
                <a:gd name="connsiteY693" fmla="*/ 113035 h 1969802"/>
                <a:gd name="connsiteX694" fmla="*/ 2017444 w 2313132"/>
                <a:gd name="connsiteY694" fmla="*/ 108105 h 1969802"/>
                <a:gd name="connsiteX695" fmla="*/ 2012514 w 2313132"/>
                <a:gd name="connsiteY695" fmla="*/ 102188 h 1969802"/>
                <a:gd name="connsiteX696" fmla="*/ 2009979 w 2313132"/>
                <a:gd name="connsiteY696" fmla="*/ 91060 h 1969802"/>
                <a:gd name="connsiteX697" fmla="*/ 2002231 w 2313132"/>
                <a:gd name="connsiteY697" fmla="*/ 87820 h 1969802"/>
                <a:gd name="connsiteX698" fmla="*/ 1998287 w 2313132"/>
                <a:gd name="connsiteY698" fmla="*/ 78101 h 1969802"/>
                <a:gd name="connsiteX699" fmla="*/ 1993638 w 2313132"/>
                <a:gd name="connsiteY699" fmla="*/ 71762 h 1969802"/>
                <a:gd name="connsiteX700" fmla="*/ 1987863 w 2313132"/>
                <a:gd name="connsiteY700" fmla="*/ 71762 h 1969802"/>
                <a:gd name="connsiteX701" fmla="*/ 1982510 w 2313132"/>
                <a:gd name="connsiteY701" fmla="*/ 68522 h 1969802"/>
                <a:gd name="connsiteX702" fmla="*/ 1977017 w 2313132"/>
                <a:gd name="connsiteY702" fmla="*/ 74297 h 1969802"/>
                <a:gd name="connsiteX703" fmla="*/ 1968565 w 2313132"/>
                <a:gd name="connsiteY703" fmla="*/ 76833 h 1969802"/>
                <a:gd name="connsiteX704" fmla="*/ 1960677 w 2313132"/>
                <a:gd name="connsiteY704" fmla="*/ 79791 h 1969802"/>
                <a:gd name="connsiteX705" fmla="*/ 1949689 w 2313132"/>
                <a:gd name="connsiteY705" fmla="*/ 76833 h 1969802"/>
                <a:gd name="connsiteX706" fmla="*/ 1938702 w 2313132"/>
                <a:gd name="connsiteY706" fmla="*/ 76833 h 1969802"/>
                <a:gd name="connsiteX707" fmla="*/ 1933067 w 2313132"/>
                <a:gd name="connsiteY707" fmla="*/ 76833 h 1969802"/>
                <a:gd name="connsiteX708" fmla="*/ 1927151 w 2313132"/>
                <a:gd name="connsiteY708" fmla="*/ 78946 h 1969802"/>
                <a:gd name="connsiteX709" fmla="*/ 1916727 w 2313132"/>
                <a:gd name="connsiteY709" fmla="*/ 78946 h 1969802"/>
                <a:gd name="connsiteX710" fmla="*/ 1906303 w 2313132"/>
                <a:gd name="connsiteY710" fmla="*/ 75706 h 1969802"/>
                <a:gd name="connsiteX711" fmla="*/ 1907994 w 2313132"/>
                <a:gd name="connsiteY711" fmla="*/ 61620 h 1969802"/>
                <a:gd name="connsiteX712" fmla="*/ 1910529 w 2313132"/>
                <a:gd name="connsiteY712" fmla="*/ 50491 h 1969802"/>
                <a:gd name="connsiteX713" fmla="*/ 1914051 w 2313132"/>
                <a:gd name="connsiteY713" fmla="*/ 37391 h 1969802"/>
                <a:gd name="connsiteX714" fmla="*/ 1911374 w 2313132"/>
                <a:gd name="connsiteY714" fmla="*/ 23305 h 1969802"/>
                <a:gd name="connsiteX715" fmla="*/ 1908135 w 2313132"/>
                <a:gd name="connsiteY715" fmla="*/ 10205 h 1969802"/>
                <a:gd name="connsiteX716" fmla="*/ 1897992 w 2313132"/>
                <a:gd name="connsiteY716" fmla="*/ 10205 h 1969802"/>
                <a:gd name="connsiteX717" fmla="*/ 1897006 w 2313132"/>
                <a:gd name="connsiteY717" fmla="*/ 14571 h 1969802"/>
                <a:gd name="connsiteX718" fmla="*/ 1892076 w 2313132"/>
                <a:gd name="connsiteY718" fmla="*/ 17952 h 1969802"/>
                <a:gd name="connsiteX719" fmla="*/ 1883906 w 2313132"/>
                <a:gd name="connsiteY719" fmla="*/ 20769 h 1969802"/>
                <a:gd name="connsiteX720" fmla="*/ 1870665 w 2313132"/>
                <a:gd name="connsiteY720" fmla="*/ 20769 h 1969802"/>
                <a:gd name="connsiteX721" fmla="*/ 1867425 w 2313132"/>
                <a:gd name="connsiteY721" fmla="*/ 28376 h 1969802"/>
                <a:gd name="connsiteX722" fmla="*/ 1867425 w 2313132"/>
                <a:gd name="connsiteY722" fmla="*/ 33306 h 1969802"/>
                <a:gd name="connsiteX723" fmla="*/ 1862495 w 2313132"/>
                <a:gd name="connsiteY723" fmla="*/ 38800 h 1969802"/>
                <a:gd name="connsiteX724" fmla="*/ 1857564 w 2313132"/>
                <a:gd name="connsiteY724" fmla="*/ 58098 h 1969802"/>
                <a:gd name="connsiteX725" fmla="*/ 1862072 w 2313132"/>
                <a:gd name="connsiteY725" fmla="*/ 59084 h 1969802"/>
                <a:gd name="connsiteX726" fmla="*/ 1862072 w 2313132"/>
                <a:gd name="connsiteY726" fmla="*/ 80636 h 1969802"/>
                <a:gd name="connsiteX727" fmla="*/ 1848690 w 2313132"/>
                <a:gd name="connsiteY727" fmla="*/ 91905 h 1969802"/>
                <a:gd name="connsiteX728" fmla="*/ 1847845 w 2313132"/>
                <a:gd name="connsiteY728" fmla="*/ 113035 h 1969802"/>
                <a:gd name="connsiteX729" fmla="*/ 1837280 w 2313132"/>
                <a:gd name="connsiteY729" fmla="*/ 113035 h 1969802"/>
                <a:gd name="connsiteX730" fmla="*/ 1831787 w 2313132"/>
                <a:gd name="connsiteY730" fmla="*/ 104583 h 1969802"/>
                <a:gd name="connsiteX731" fmla="*/ 1828969 w 2313132"/>
                <a:gd name="connsiteY731" fmla="*/ 96554 h 1969802"/>
                <a:gd name="connsiteX732" fmla="*/ 1828969 w 2313132"/>
                <a:gd name="connsiteY732" fmla="*/ 86130 h 1969802"/>
                <a:gd name="connsiteX733" fmla="*/ 1824884 w 2313132"/>
                <a:gd name="connsiteY733" fmla="*/ 79228 h 1969802"/>
                <a:gd name="connsiteX734" fmla="*/ 1820940 w 2313132"/>
                <a:gd name="connsiteY734" fmla="*/ 69508 h 1969802"/>
                <a:gd name="connsiteX735" fmla="*/ 1816432 w 2313132"/>
                <a:gd name="connsiteY735" fmla="*/ 68522 h 1969802"/>
                <a:gd name="connsiteX736" fmla="*/ 1818827 w 2313132"/>
                <a:gd name="connsiteY736" fmla="*/ 52745 h 1969802"/>
                <a:gd name="connsiteX737" fmla="*/ 1818827 w 2313132"/>
                <a:gd name="connsiteY737" fmla="*/ 44153 h 1969802"/>
                <a:gd name="connsiteX738" fmla="*/ 1822208 w 2313132"/>
                <a:gd name="connsiteY738" fmla="*/ 36687 h 1969802"/>
                <a:gd name="connsiteX739" fmla="*/ 1826716 w 2313132"/>
                <a:gd name="connsiteY739" fmla="*/ 35560 h 1969802"/>
                <a:gd name="connsiteX740" fmla="*/ 1830660 w 2313132"/>
                <a:gd name="connsiteY740" fmla="*/ 28658 h 1969802"/>
                <a:gd name="connsiteX741" fmla="*/ 1836012 w 2313132"/>
                <a:gd name="connsiteY741" fmla="*/ 20347 h 1969802"/>
                <a:gd name="connsiteX742" fmla="*/ 1845873 w 2313132"/>
                <a:gd name="connsiteY742" fmla="*/ 16402 h 1969802"/>
                <a:gd name="connsiteX743" fmla="*/ 1849817 w 2313132"/>
                <a:gd name="connsiteY743" fmla="*/ 6683 h 1969802"/>
                <a:gd name="connsiteX744" fmla="*/ 1846436 w 2313132"/>
                <a:gd name="connsiteY744" fmla="*/ 485 h 1969802"/>
                <a:gd name="connsiteX745" fmla="*/ 1832350 w 2313132"/>
                <a:gd name="connsiteY745" fmla="*/ 485 h 1969802"/>
                <a:gd name="connsiteX746" fmla="*/ 1822208 w 2313132"/>
                <a:gd name="connsiteY746" fmla="*/ 4006 h 1969802"/>
                <a:gd name="connsiteX747" fmla="*/ 1818968 w 2313132"/>
                <a:gd name="connsiteY747" fmla="*/ 6260 h 1969802"/>
                <a:gd name="connsiteX748" fmla="*/ 1811080 w 2313132"/>
                <a:gd name="connsiteY748" fmla="*/ 6260 h 1969802"/>
                <a:gd name="connsiteX749" fmla="*/ 1810094 w 2313132"/>
                <a:gd name="connsiteY749" fmla="*/ 13585 h 1969802"/>
                <a:gd name="connsiteX750" fmla="*/ 1803191 w 2313132"/>
                <a:gd name="connsiteY750" fmla="*/ 17529 h 1969802"/>
                <a:gd name="connsiteX751" fmla="*/ 1792063 w 2313132"/>
                <a:gd name="connsiteY751" fmla="*/ 20206 h 1969802"/>
                <a:gd name="connsiteX752" fmla="*/ 1785724 w 2313132"/>
                <a:gd name="connsiteY752" fmla="*/ 24854 h 1969802"/>
                <a:gd name="connsiteX753" fmla="*/ 1785724 w 2313132"/>
                <a:gd name="connsiteY753" fmla="*/ 30630 h 1969802"/>
                <a:gd name="connsiteX754" fmla="*/ 1782062 w 2313132"/>
                <a:gd name="connsiteY754" fmla="*/ 35278 h 1969802"/>
                <a:gd name="connsiteX755" fmla="*/ 1772624 w 2313132"/>
                <a:gd name="connsiteY755" fmla="*/ 50491 h 1969802"/>
                <a:gd name="connsiteX756" fmla="*/ 1753044 w 2313132"/>
                <a:gd name="connsiteY756" fmla="*/ 55562 h 1969802"/>
                <a:gd name="connsiteX757" fmla="*/ 1751917 w 2313132"/>
                <a:gd name="connsiteY757" fmla="*/ 80636 h 1969802"/>
                <a:gd name="connsiteX758" fmla="*/ 1757692 w 2313132"/>
                <a:gd name="connsiteY758" fmla="*/ 83031 h 1969802"/>
                <a:gd name="connsiteX759" fmla="*/ 1757692 w 2313132"/>
                <a:gd name="connsiteY759" fmla="*/ 90919 h 1969802"/>
                <a:gd name="connsiteX760" fmla="*/ 1763890 w 2313132"/>
                <a:gd name="connsiteY760" fmla="*/ 101202 h 1969802"/>
                <a:gd name="connsiteX761" fmla="*/ 1771074 w 2313132"/>
                <a:gd name="connsiteY761" fmla="*/ 102188 h 1969802"/>
                <a:gd name="connsiteX762" fmla="*/ 1776287 w 2313132"/>
                <a:gd name="connsiteY762" fmla="*/ 116275 h 1969802"/>
                <a:gd name="connsiteX763" fmla="*/ 1793049 w 2313132"/>
                <a:gd name="connsiteY763" fmla="*/ 118669 h 1969802"/>
                <a:gd name="connsiteX764" fmla="*/ 1794035 w 2313132"/>
                <a:gd name="connsiteY764" fmla="*/ 123177 h 1969802"/>
                <a:gd name="connsiteX765" fmla="*/ 1798402 w 2313132"/>
                <a:gd name="connsiteY765" fmla="*/ 124163 h 1969802"/>
                <a:gd name="connsiteX766" fmla="*/ 1809389 w 2313132"/>
                <a:gd name="connsiteY766" fmla="*/ 132333 h 1969802"/>
                <a:gd name="connsiteX767" fmla="*/ 1813193 w 2313132"/>
                <a:gd name="connsiteY767" fmla="*/ 147687 h 1969802"/>
                <a:gd name="connsiteX768" fmla="*/ 1817559 w 2313132"/>
                <a:gd name="connsiteY768" fmla="*/ 151631 h 1969802"/>
                <a:gd name="connsiteX769" fmla="*/ 1817559 w 2313132"/>
                <a:gd name="connsiteY769" fmla="*/ 161914 h 1969802"/>
                <a:gd name="connsiteX770" fmla="*/ 1809389 w 2313132"/>
                <a:gd name="connsiteY770" fmla="*/ 173606 h 1969802"/>
                <a:gd name="connsiteX771" fmla="*/ 1804600 w 2313132"/>
                <a:gd name="connsiteY771" fmla="*/ 179241 h 1969802"/>
                <a:gd name="connsiteX772" fmla="*/ 1800515 w 2313132"/>
                <a:gd name="connsiteY772" fmla="*/ 186002 h 1969802"/>
                <a:gd name="connsiteX773" fmla="*/ 1796148 w 2313132"/>
                <a:gd name="connsiteY773" fmla="*/ 189946 h 1969802"/>
                <a:gd name="connsiteX774" fmla="*/ 1795021 w 2313132"/>
                <a:gd name="connsiteY774" fmla="*/ 199666 h 1969802"/>
                <a:gd name="connsiteX775" fmla="*/ 1787978 w 2313132"/>
                <a:gd name="connsiteY775" fmla="*/ 211921 h 1969802"/>
                <a:gd name="connsiteX776" fmla="*/ 1781921 w 2313132"/>
                <a:gd name="connsiteY776" fmla="*/ 219527 h 1969802"/>
                <a:gd name="connsiteX777" fmla="*/ 1776005 w 2313132"/>
                <a:gd name="connsiteY777" fmla="*/ 227134 h 1969802"/>
                <a:gd name="connsiteX778" fmla="*/ 1771497 w 2313132"/>
                <a:gd name="connsiteY778" fmla="*/ 228120 h 1969802"/>
                <a:gd name="connsiteX779" fmla="*/ 1770511 w 2313132"/>
                <a:gd name="connsiteY779" fmla="*/ 235445 h 1969802"/>
                <a:gd name="connsiteX780" fmla="*/ 1755157 w 2313132"/>
                <a:gd name="connsiteY780" fmla="*/ 240798 h 1969802"/>
                <a:gd name="connsiteX781" fmla="*/ 1751776 w 2313132"/>
                <a:gd name="connsiteY781" fmla="*/ 222204 h 1969802"/>
                <a:gd name="connsiteX782" fmla="*/ 1751776 w 2313132"/>
                <a:gd name="connsiteY782" fmla="*/ 200933 h 1969802"/>
                <a:gd name="connsiteX783" fmla="*/ 1756002 w 2313132"/>
                <a:gd name="connsiteY783" fmla="*/ 181776 h 1969802"/>
                <a:gd name="connsiteX784" fmla="*/ 1748395 w 2313132"/>
                <a:gd name="connsiteY784" fmla="*/ 178254 h 1969802"/>
                <a:gd name="connsiteX785" fmla="*/ 1742902 w 2313132"/>
                <a:gd name="connsiteY785" fmla="*/ 183889 h 1969802"/>
                <a:gd name="connsiteX786" fmla="*/ 1739662 w 2313132"/>
                <a:gd name="connsiteY786" fmla="*/ 191496 h 1969802"/>
                <a:gd name="connsiteX787" fmla="*/ 1729238 w 2313132"/>
                <a:gd name="connsiteY787" fmla="*/ 191496 h 1969802"/>
                <a:gd name="connsiteX788" fmla="*/ 1718110 w 2313132"/>
                <a:gd name="connsiteY788" fmla="*/ 191496 h 1969802"/>
                <a:gd name="connsiteX789" fmla="*/ 1710081 w 2313132"/>
                <a:gd name="connsiteY789" fmla="*/ 188537 h 1969802"/>
                <a:gd name="connsiteX790" fmla="*/ 1701629 w 2313132"/>
                <a:gd name="connsiteY790" fmla="*/ 186143 h 1969802"/>
                <a:gd name="connsiteX791" fmla="*/ 1702333 w 2313132"/>
                <a:gd name="connsiteY791" fmla="*/ 172761 h 1969802"/>
                <a:gd name="connsiteX792" fmla="*/ 1706841 w 2313132"/>
                <a:gd name="connsiteY792" fmla="*/ 171775 h 1969802"/>
                <a:gd name="connsiteX793" fmla="*/ 1699516 w 2313132"/>
                <a:gd name="connsiteY793" fmla="*/ 152617 h 1969802"/>
                <a:gd name="connsiteX794" fmla="*/ 1693600 w 2313132"/>
                <a:gd name="connsiteY794" fmla="*/ 139517 h 1969802"/>
                <a:gd name="connsiteX795" fmla="*/ 1690923 w 2313132"/>
                <a:gd name="connsiteY795" fmla="*/ 131206 h 1969802"/>
                <a:gd name="connsiteX796" fmla="*/ 1688106 w 2313132"/>
                <a:gd name="connsiteY796" fmla="*/ 123036 h 1969802"/>
                <a:gd name="connsiteX797" fmla="*/ 1688106 w 2313132"/>
                <a:gd name="connsiteY797" fmla="*/ 100920 h 1969802"/>
                <a:gd name="connsiteX798" fmla="*/ 1682471 w 2313132"/>
                <a:gd name="connsiteY798" fmla="*/ 84721 h 1969802"/>
                <a:gd name="connsiteX799" fmla="*/ 1679936 w 2313132"/>
                <a:gd name="connsiteY799" fmla="*/ 76129 h 1969802"/>
                <a:gd name="connsiteX800" fmla="*/ 1669512 w 2313132"/>
                <a:gd name="connsiteY800" fmla="*/ 76129 h 1969802"/>
                <a:gd name="connsiteX801" fmla="*/ 1655426 w 2313132"/>
                <a:gd name="connsiteY801" fmla="*/ 67958 h 1969802"/>
                <a:gd name="connsiteX802" fmla="*/ 1641339 w 2313132"/>
                <a:gd name="connsiteY802" fmla="*/ 71339 h 1969802"/>
                <a:gd name="connsiteX803" fmla="*/ 1637818 w 2313132"/>
                <a:gd name="connsiteY803" fmla="*/ 78805 h 1969802"/>
                <a:gd name="connsiteX804" fmla="*/ 1635987 w 2313132"/>
                <a:gd name="connsiteY804" fmla="*/ 87961 h 1969802"/>
                <a:gd name="connsiteX805" fmla="*/ 1626971 w 2313132"/>
                <a:gd name="connsiteY805" fmla="*/ 100920 h 1969802"/>
                <a:gd name="connsiteX806" fmla="*/ 1622605 w 2313132"/>
                <a:gd name="connsiteY806" fmla="*/ 102047 h 1969802"/>
                <a:gd name="connsiteX807" fmla="*/ 1621478 w 2313132"/>
                <a:gd name="connsiteY807" fmla="*/ 106273 h 1969802"/>
                <a:gd name="connsiteX808" fmla="*/ 1619365 w 2313132"/>
                <a:gd name="connsiteY808" fmla="*/ 115148 h 1969802"/>
                <a:gd name="connsiteX809" fmla="*/ 1619365 w 2313132"/>
                <a:gd name="connsiteY809" fmla="*/ 126276 h 1969802"/>
                <a:gd name="connsiteX810" fmla="*/ 1624999 w 2313132"/>
                <a:gd name="connsiteY810" fmla="*/ 131488 h 1969802"/>
                <a:gd name="connsiteX811" fmla="*/ 1635282 w 2313132"/>
                <a:gd name="connsiteY811" fmla="*/ 153040 h 1969802"/>
                <a:gd name="connsiteX812" fmla="*/ 1638804 w 2313132"/>
                <a:gd name="connsiteY812" fmla="*/ 161633 h 1969802"/>
                <a:gd name="connsiteX813" fmla="*/ 1638804 w 2313132"/>
                <a:gd name="connsiteY813" fmla="*/ 172197 h 1969802"/>
                <a:gd name="connsiteX814" fmla="*/ 1645988 w 2313132"/>
                <a:gd name="connsiteY814" fmla="*/ 176001 h 1969802"/>
                <a:gd name="connsiteX815" fmla="*/ 1645988 w 2313132"/>
                <a:gd name="connsiteY815" fmla="*/ 186425 h 1969802"/>
                <a:gd name="connsiteX816" fmla="*/ 1641058 w 2313132"/>
                <a:gd name="connsiteY816" fmla="*/ 203469 h 1969802"/>
                <a:gd name="connsiteX817" fmla="*/ 1626971 w 2313132"/>
                <a:gd name="connsiteY817" fmla="*/ 211498 h 1969802"/>
                <a:gd name="connsiteX818" fmla="*/ 1626971 w 2313132"/>
                <a:gd name="connsiteY818" fmla="*/ 213752 h 1969802"/>
                <a:gd name="connsiteX819" fmla="*/ 1607955 w 2313132"/>
                <a:gd name="connsiteY819" fmla="*/ 219246 h 1969802"/>
                <a:gd name="connsiteX820" fmla="*/ 1587952 w 2313132"/>
                <a:gd name="connsiteY820" fmla="*/ 219950 h 1969802"/>
                <a:gd name="connsiteX821" fmla="*/ 1567386 w 2313132"/>
                <a:gd name="connsiteY821" fmla="*/ 216992 h 1969802"/>
                <a:gd name="connsiteX822" fmla="*/ 1561329 w 2313132"/>
                <a:gd name="connsiteY822" fmla="*/ 221922 h 1969802"/>
                <a:gd name="connsiteX823" fmla="*/ 1550342 w 2313132"/>
                <a:gd name="connsiteY823" fmla="*/ 224739 h 1969802"/>
                <a:gd name="connsiteX824" fmla="*/ 1529071 w 2313132"/>
                <a:gd name="connsiteY824" fmla="*/ 228120 h 1969802"/>
                <a:gd name="connsiteX825" fmla="*/ 1512027 w 2313132"/>
                <a:gd name="connsiteY825" fmla="*/ 235727 h 1969802"/>
                <a:gd name="connsiteX826" fmla="*/ 1501040 w 2313132"/>
                <a:gd name="connsiteY826" fmla="*/ 235727 h 1969802"/>
                <a:gd name="connsiteX827" fmla="*/ 1490757 w 2313132"/>
                <a:gd name="connsiteY827" fmla="*/ 229388 h 1969802"/>
                <a:gd name="connsiteX828" fmla="*/ 1473712 w 2313132"/>
                <a:gd name="connsiteY828" fmla="*/ 219246 h 1969802"/>
                <a:gd name="connsiteX829" fmla="*/ 1457090 w 2313132"/>
                <a:gd name="connsiteY829" fmla="*/ 211076 h 1969802"/>
                <a:gd name="connsiteX830" fmla="*/ 1451878 w 2313132"/>
                <a:gd name="connsiteY830" fmla="*/ 205441 h 1969802"/>
                <a:gd name="connsiteX831" fmla="*/ 1446103 w 2313132"/>
                <a:gd name="connsiteY831" fmla="*/ 205441 h 1969802"/>
                <a:gd name="connsiteX832" fmla="*/ 1442863 w 2313132"/>
                <a:gd name="connsiteY832" fmla="*/ 200370 h 1969802"/>
                <a:gd name="connsiteX833" fmla="*/ 1435961 w 2313132"/>
                <a:gd name="connsiteY833" fmla="*/ 196426 h 1969802"/>
                <a:gd name="connsiteX834" fmla="*/ 1430044 w 2313132"/>
                <a:gd name="connsiteY834" fmla="*/ 188678 h 1969802"/>
                <a:gd name="connsiteX835" fmla="*/ 1415958 w 2313132"/>
                <a:gd name="connsiteY835" fmla="*/ 188678 h 1969802"/>
                <a:gd name="connsiteX836" fmla="*/ 1401872 w 2313132"/>
                <a:gd name="connsiteY836" fmla="*/ 188678 h 1969802"/>
                <a:gd name="connsiteX837" fmla="*/ 1390744 w 2313132"/>
                <a:gd name="connsiteY837" fmla="*/ 188678 h 1969802"/>
                <a:gd name="connsiteX838" fmla="*/ 1385391 w 2313132"/>
                <a:gd name="connsiteY838" fmla="*/ 196989 h 1969802"/>
                <a:gd name="connsiteX839" fmla="*/ 1377925 w 2313132"/>
                <a:gd name="connsiteY839" fmla="*/ 214175 h 1969802"/>
                <a:gd name="connsiteX840" fmla="*/ 1368910 w 2313132"/>
                <a:gd name="connsiteY840" fmla="*/ 229810 h 1969802"/>
                <a:gd name="connsiteX841" fmla="*/ 1355669 w 2313132"/>
                <a:gd name="connsiteY841" fmla="*/ 243192 h 1969802"/>
                <a:gd name="connsiteX842" fmla="*/ 1349189 w 2313132"/>
                <a:gd name="connsiteY842" fmla="*/ 227838 h 1969802"/>
                <a:gd name="connsiteX843" fmla="*/ 1330595 w 2313132"/>
                <a:gd name="connsiteY843" fmla="*/ 224458 h 1969802"/>
                <a:gd name="connsiteX844" fmla="*/ 1319608 w 2313132"/>
                <a:gd name="connsiteY844" fmla="*/ 224458 h 1969802"/>
                <a:gd name="connsiteX845" fmla="*/ 1311578 w 2313132"/>
                <a:gd name="connsiteY845" fmla="*/ 227416 h 1969802"/>
                <a:gd name="connsiteX846" fmla="*/ 1286786 w 2313132"/>
                <a:gd name="connsiteY846" fmla="*/ 227416 h 1969802"/>
                <a:gd name="connsiteX847" fmla="*/ 1267629 w 2313132"/>
                <a:gd name="connsiteY847" fmla="*/ 230233 h 1969802"/>
                <a:gd name="connsiteX848" fmla="*/ 1251007 w 2313132"/>
                <a:gd name="connsiteY848" fmla="*/ 222204 h 1969802"/>
                <a:gd name="connsiteX849" fmla="*/ 1251007 w 2313132"/>
                <a:gd name="connsiteY849" fmla="*/ 199947 h 1969802"/>
                <a:gd name="connsiteX850" fmla="*/ 1245373 w 2313132"/>
                <a:gd name="connsiteY850" fmla="*/ 194454 h 1969802"/>
                <a:gd name="connsiteX851" fmla="*/ 1234808 w 2313132"/>
                <a:gd name="connsiteY851" fmla="*/ 191355 h 1969802"/>
                <a:gd name="connsiteX852" fmla="*/ 1204241 w 2313132"/>
                <a:gd name="connsiteY852" fmla="*/ 172620 h 1969802"/>
                <a:gd name="connsiteX853" fmla="*/ 1184379 w 2313132"/>
                <a:gd name="connsiteY853" fmla="*/ 167831 h 1969802"/>
                <a:gd name="connsiteX854" fmla="*/ 1166348 w 2313132"/>
                <a:gd name="connsiteY854" fmla="*/ 161210 h 1969802"/>
                <a:gd name="connsiteX855" fmla="*/ 1141979 w 2313132"/>
                <a:gd name="connsiteY855" fmla="*/ 139094 h 1969802"/>
                <a:gd name="connsiteX856" fmla="*/ 1121976 w 2313132"/>
                <a:gd name="connsiteY856" fmla="*/ 137263 h 1969802"/>
                <a:gd name="connsiteX857" fmla="*/ 1105073 w 2313132"/>
                <a:gd name="connsiteY857" fmla="*/ 129375 h 1969802"/>
                <a:gd name="connsiteX858" fmla="*/ 1089860 w 2313132"/>
                <a:gd name="connsiteY858" fmla="*/ 129375 h 1969802"/>
                <a:gd name="connsiteX859" fmla="*/ 1069998 w 2313132"/>
                <a:gd name="connsiteY859" fmla="*/ 134164 h 1969802"/>
                <a:gd name="connsiteX860" fmla="*/ 1050559 w 2313132"/>
                <a:gd name="connsiteY860" fmla="*/ 134164 h 1969802"/>
                <a:gd name="connsiteX861" fmla="*/ 1040135 w 2313132"/>
                <a:gd name="connsiteY861" fmla="*/ 134164 h 1969802"/>
                <a:gd name="connsiteX862" fmla="*/ 1031824 w 2313132"/>
                <a:gd name="connsiteY862" fmla="*/ 139658 h 1969802"/>
                <a:gd name="connsiteX863" fmla="*/ 1030838 w 2313132"/>
                <a:gd name="connsiteY863" fmla="*/ 144166 h 1969802"/>
                <a:gd name="connsiteX864" fmla="*/ 1011962 w 2313132"/>
                <a:gd name="connsiteY864" fmla="*/ 139235 h 1969802"/>
                <a:gd name="connsiteX865" fmla="*/ 1017737 w 2313132"/>
                <a:gd name="connsiteY865" fmla="*/ 117261 h 1969802"/>
                <a:gd name="connsiteX866" fmla="*/ 989565 w 2313132"/>
                <a:gd name="connsiteY866" fmla="*/ 114021 h 1969802"/>
                <a:gd name="connsiteX867" fmla="*/ 973506 w 2313132"/>
                <a:gd name="connsiteY867" fmla="*/ 117120 h 1969802"/>
                <a:gd name="connsiteX868" fmla="*/ 954912 w 2313132"/>
                <a:gd name="connsiteY868" fmla="*/ 122613 h 1969802"/>
                <a:gd name="connsiteX869" fmla="*/ 951109 w 2313132"/>
                <a:gd name="connsiteY869" fmla="*/ 130361 h 1969802"/>
                <a:gd name="connsiteX870" fmla="*/ 943503 w 2313132"/>
                <a:gd name="connsiteY870" fmla="*/ 133742 h 1969802"/>
                <a:gd name="connsiteX871" fmla="*/ 932515 w 2313132"/>
                <a:gd name="connsiteY871" fmla="*/ 133742 h 1969802"/>
                <a:gd name="connsiteX872" fmla="*/ 923641 w 2313132"/>
                <a:gd name="connsiteY872" fmla="*/ 131629 h 1969802"/>
                <a:gd name="connsiteX873" fmla="*/ 888002 w 2313132"/>
                <a:gd name="connsiteY873" fmla="*/ 135855 h 1969802"/>
                <a:gd name="connsiteX874" fmla="*/ 859830 w 2313132"/>
                <a:gd name="connsiteY874" fmla="*/ 150927 h 1969802"/>
                <a:gd name="connsiteX875" fmla="*/ 847434 w 2313132"/>
                <a:gd name="connsiteY875" fmla="*/ 157829 h 1969802"/>
                <a:gd name="connsiteX876" fmla="*/ 826868 w 2313132"/>
                <a:gd name="connsiteY876" fmla="*/ 158956 h 1969802"/>
                <a:gd name="connsiteX877" fmla="*/ 823628 w 2313132"/>
                <a:gd name="connsiteY877" fmla="*/ 161351 h 1969802"/>
                <a:gd name="connsiteX878" fmla="*/ 817852 w 2313132"/>
                <a:gd name="connsiteY878" fmla="*/ 161351 h 1969802"/>
                <a:gd name="connsiteX879" fmla="*/ 809964 w 2313132"/>
                <a:gd name="connsiteY879" fmla="*/ 164309 h 1969802"/>
                <a:gd name="connsiteX880" fmla="*/ 798695 w 2313132"/>
                <a:gd name="connsiteY880" fmla="*/ 164309 h 1969802"/>
                <a:gd name="connsiteX881" fmla="*/ 790807 w 2313132"/>
                <a:gd name="connsiteY881" fmla="*/ 167126 h 1969802"/>
                <a:gd name="connsiteX882" fmla="*/ 768550 w 2313132"/>
                <a:gd name="connsiteY882" fmla="*/ 167126 h 1969802"/>
                <a:gd name="connsiteX883" fmla="*/ 760662 w 2313132"/>
                <a:gd name="connsiteY883" fmla="*/ 162055 h 1969802"/>
                <a:gd name="connsiteX884" fmla="*/ 750097 w 2313132"/>
                <a:gd name="connsiteY884" fmla="*/ 162055 h 1969802"/>
                <a:gd name="connsiteX885" fmla="*/ 725305 w 2313132"/>
                <a:gd name="connsiteY885" fmla="*/ 159801 h 1969802"/>
                <a:gd name="connsiteX886" fmla="*/ 712205 w 2313132"/>
                <a:gd name="connsiteY886" fmla="*/ 159801 h 1969802"/>
                <a:gd name="connsiteX887" fmla="*/ 709388 w 2313132"/>
                <a:gd name="connsiteY887" fmla="*/ 154730 h 1969802"/>
                <a:gd name="connsiteX888" fmla="*/ 702485 w 2313132"/>
                <a:gd name="connsiteY888" fmla="*/ 151631 h 1969802"/>
                <a:gd name="connsiteX889" fmla="*/ 665297 w 2313132"/>
                <a:gd name="connsiteY889" fmla="*/ 136136 h 1969802"/>
                <a:gd name="connsiteX890" fmla="*/ 625997 w 2313132"/>
                <a:gd name="connsiteY890" fmla="*/ 130502 h 1969802"/>
                <a:gd name="connsiteX891" fmla="*/ 615854 w 2313132"/>
                <a:gd name="connsiteY891" fmla="*/ 128107 h 1969802"/>
                <a:gd name="connsiteX892" fmla="*/ 608811 w 2313132"/>
                <a:gd name="connsiteY892" fmla="*/ 120219 h 1969802"/>
                <a:gd name="connsiteX893" fmla="*/ 589654 w 2313132"/>
                <a:gd name="connsiteY893" fmla="*/ 120219 h 1969802"/>
                <a:gd name="connsiteX894" fmla="*/ 582752 w 2313132"/>
                <a:gd name="connsiteY894" fmla="*/ 113316 h 1969802"/>
                <a:gd name="connsiteX895" fmla="*/ 560918 w 2313132"/>
                <a:gd name="connsiteY895" fmla="*/ 111908 h 1969802"/>
                <a:gd name="connsiteX896" fmla="*/ 554861 w 2313132"/>
                <a:gd name="connsiteY896" fmla="*/ 114162 h 1969802"/>
                <a:gd name="connsiteX897" fmla="*/ 538380 w 2313132"/>
                <a:gd name="connsiteY897" fmla="*/ 114162 h 1969802"/>
                <a:gd name="connsiteX898" fmla="*/ 520631 w 2313132"/>
                <a:gd name="connsiteY898" fmla="*/ 119233 h 1969802"/>
                <a:gd name="connsiteX899" fmla="*/ 502600 w 2313132"/>
                <a:gd name="connsiteY899" fmla="*/ 116979 h 1969802"/>
                <a:gd name="connsiteX900" fmla="*/ 483443 w 2313132"/>
                <a:gd name="connsiteY900" fmla="*/ 111485 h 1969802"/>
                <a:gd name="connsiteX901" fmla="*/ 466539 w 2313132"/>
                <a:gd name="connsiteY901" fmla="*/ 103879 h 1969802"/>
                <a:gd name="connsiteX902" fmla="*/ 456820 w 2313132"/>
                <a:gd name="connsiteY902" fmla="*/ 102752 h 1969802"/>
                <a:gd name="connsiteX903" fmla="*/ 450622 w 2313132"/>
                <a:gd name="connsiteY903" fmla="*/ 97399 h 1969802"/>
                <a:gd name="connsiteX904" fmla="*/ 442593 w 2313132"/>
                <a:gd name="connsiteY904" fmla="*/ 100498 h 1969802"/>
                <a:gd name="connsiteX905" fmla="*/ 431464 w 2313132"/>
                <a:gd name="connsiteY905" fmla="*/ 100498 h 1969802"/>
                <a:gd name="connsiteX906" fmla="*/ 423435 w 2313132"/>
                <a:gd name="connsiteY906" fmla="*/ 105569 h 1969802"/>
                <a:gd name="connsiteX907" fmla="*/ 415124 w 2313132"/>
                <a:gd name="connsiteY907" fmla="*/ 105569 h 1969802"/>
                <a:gd name="connsiteX908" fmla="*/ 381740 w 2313132"/>
                <a:gd name="connsiteY908" fmla="*/ 97821 h 1969802"/>
                <a:gd name="connsiteX909" fmla="*/ 360892 w 2313132"/>
                <a:gd name="connsiteY909" fmla="*/ 92469 h 1969802"/>
                <a:gd name="connsiteX910" fmla="*/ 351454 w 2313132"/>
                <a:gd name="connsiteY910" fmla="*/ 96695 h 1969802"/>
                <a:gd name="connsiteX911" fmla="*/ 338354 w 2313132"/>
                <a:gd name="connsiteY911" fmla="*/ 96695 h 1969802"/>
                <a:gd name="connsiteX912" fmla="*/ 324267 w 2313132"/>
                <a:gd name="connsiteY912" fmla="*/ 96695 h 1969802"/>
                <a:gd name="connsiteX913" fmla="*/ 313421 w 2313132"/>
                <a:gd name="connsiteY913" fmla="*/ 93877 h 1969802"/>
                <a:gd name="connsiteX914" fmla="*/ 299335 w 2313132"/>
                <a:gd name="connsiteY914" fmla="*/ 93877 h 1969802"/>
                <a:gd name="connsiteX915" fmla="*/ 290460 w 2313132"/>
                <a:gd name="connsiteY915" fmla="*/ 95990 h 1969802"/>
                <a:gd name="connsiteX916" fmla="*/ 279473 w 2313132"/>
                <a:gd name="connsiteY916" fmla="*/ 112471 h 1969802"/>
                <a:gd name="connsiteX917" fmla="*/ 265386 w 2313132"/>
                <a:gd name="connsiteY917" fmla="*/ 126558 h 1969802"/>
                <a:gd name="connsiteX918" fmla="*/ 257357 w 2313132"/>
                <a:gd name="connsiteY918" fmla="*/ 132192 h 1969802"/>
                <a:gd name="connsiteX919" fmla="*/ 244257 w 2313132"/>
                <a:gd name="connsiteY919" fmla="*/ 132192 h 1969802"/>
                <a:gd name="connsiteX920" fmla="*/ 222282 w 2313132"/>
                <a:gd name="connsiteY920" fmla="*/ 129516 h 1969802"/>
                <a:gd name="connsiteX921" fmla="*/ 199744 w 2313132"/>
                <a:gd name="connsiteY921" fmla="*/ 136982 h 1969802"/>
                <a:gd name="connsiteX922" fmla="*/ 181291 w 2313132"/>
                <a:gd name="connsiteY922" fmla="*/ 148673 h 1969802"/>
                <a:gd name="connsiteX923" fmla="*/ 176220 w 2313132"/>
                <a:gd name="connsiteY923" fmla="*/ 148673 h 1969802"/>
                <a:gd name="connsiteX924" fmla="*/ 176220 w 2313132"/>
                <a:gd name="connsiteY924" fmla="*/ 150927 h 1969802"/>
                <a:gd name="connsiteX925" fmla="*/ 173727 w 2313132"/>
                <a:gd name="connsiteY925" fmla="*/ 154287 h 1969802"/>
                <a:gd name="connsiteX926" fmla="*/ 173544 w 2313132"/>
                <a:gd name="connsiteY926" fmla="*/ 154308 h 1969802"/>
                <a:gd name="connsiteX927" fmla="*/ 165937 w 2313132"/>
                <a:gd name="connsiteY927" fmla="*/ 165999 h 1969802"/>
                <a:gd name="connsiteX928" fmla="*/ 154386 w 2313132"/>
                <a:gd name="connsiteY928" fmla="*/ 181213 h 1969802"/>
                <a:gd name="connsiteX929" fmla="*/ 126214 w 2313132"/>
                <a:gd name="connsiteY929" fmla="*/ 181213 h 1969802"/>
                <a:gd name="connsiteX930" fmla="*/ 101422 w 2313132"/>
                <a:gd name="connsiteY930" fmla="*/ 181213 h 1969802"/>
                <a:gd name="connsiteX931" fmla="*/ 93533 w 2313132"/>
                <a:gd name="connsiteY931" fmla="*/ 186847 h 1969802"/>
                <a:gd name="connsiteX932" fmla="*/ 84941 w 2313132"/>
                <a:gd name="connsiteY932" fmla="*/ 190087 h 1969802"/>
                <a:gd name="connsiteX933" fmla="*/ 82405 w 2313132"/>
                <a:gd name="connsiteY933" fmla="*/ 195158 h 1969802"/>
                <a:gd name="connsiteX934" fmla="*/ 77475 w 2313132"/>
                <a:gd name="connsiteY934" fmla="*/ 205441 h 1969802"/>
                <a:gd name="connsiteX935" fmla="*/ 80151 w 2313132"/>
                <a:gd name="connsiteY935" fmla="*/ 213752 h 1969802"/>
                <a:gd name="connsiteX936" fmla="*/ 88462 w 2313132"/>
                <a:gd name="connsiteY936" fmla="*/ 221922 h 1969802"/>
                <a:gd name="connsiteX937" fmla="*/ 92829 w 2313132"/>
                <a:gd name="connsiteY937" fmla="*/ 222908 h 1969802"/>
                <a:gd name="connsiteX938" fmla="*/ 92829 w 2313132"/>
                <a:gd name="connsiteY938" fmla="*/ 230796 h 1969802"/>
                <a:gd name="connsiteX939" fmla="*/ 96491 w 2313132"/>
                <a:gd name="connsiteY939" fmla="*/ 235445 h 1969802"/>
                <a:gd name="connsiteX940" fmla="*/ 101703 w 2313132"/>
                <a:gd name="connsiteY940" fmla="*/ 243897 h 1969802"/>
                <a:gd name="connsiteX941" fmla="*/ 111986 w 2313132"/>
                <a:gd name="connsiteY941" fmla="*/ 247137 h 1969802"/>
                <a:gd name="connsiteX942" fmla="*/ 122551 w 2313132"/>
                <a:gd name="connsiteY942" fmla="*/ 250376 h 1969802"/>
                <a:gd name="connsiteX943" fmla="*/ 129172 w 2313132"/>
                <a:gd name="connsiteY943" fmla="*/ 265871 h 1969802"/>
                <a:gd name="connsiteX944" fmla="*/ 135933 w 2313132"/>
                <a:gd name="connsiteY944" fmla="*/ 269816 h 1969802"/>
                <a:gd name="connsiteX945" fmla="*/ 142272 w 2313132"/>
                <a:gd name="connsiteY945" fmla="*/ 271647 h 1969802"/>
                <a:gd name="connsiteX946" fmla="*/ 161007 w 2313132"/>
                <a:gd name="connsiteY946" fmla="*/ 288832 h 1969802"/>
                <a:gd name="connsiteX947" fmla="*/ 152837 w 2313132"/>
                <a:gd name="connsiteY947" fmla="*/ 307004 h 1969802"/>
                <a:gd name="connsiteX948" fmla="*/ 131989 w 2313132"/>
                <a:gd name="connsiteY948" fmla="*/ 303905 h 1969802"/>
                <a:gd name="connsiteX949" fmla="*/ 114804 w 2313132"/>
                <a:gd name="connsiteY949" fmla="*/ 299115 h 1969802"/>
                <a:gd name="connsiteX950" fmla="*/ 96210 w 2313132"/>
                <a:gd name="connsiteY950" fmla="*/ 300665 h 1969802"/>
                <a:gd name="connsiteX951" fmla="*/ 88744 w 2313132"/>
                <a:gd name="connsiteY951" fmla="*/ 304327 h 1969802"/>
                <a:gd name="connsiteX952" fmla="*/ 72263 w 2313132"/>
                <a:gd name="connsiteY952" fmla="*/ 309680 h 1969802"/>
                <a:gd name="connsiteX953" fmla="*/ 59303 w 2313132"/>
                <a:gd name="connsiteY953" fmla="*/ 315878 h 1969802"/>
                <a:gd name="connsiteX954" fmla="*/ 53105 w 2313132"/>
                <a:gd name="connsiteY954" fmla="*/ 317850 h 1969802"/>
                <a:gd name="connsiteX955" fmla="*/ 47189 w 2313132"/>
                <a:gd name="connsiteY955" fmla="*/ 320104 h 1969802"/>
                <a:gd name="connsiteX956" fmla="*/ 28454 w 2313132"/>
                <a:gd name="connsiteY956" fmla="*/ 320104 h 1969802"/>
                <a:gd name="connsiteX957" fmla="*/ 12396 w 2313132"/>
                <a:gd name="connsiteY957" fmla="*/ 320104 h 1969802"/>
                <a:gd name="connsiteX958" fmla="*/ 14650 w 2313132"/>
                <a:gd name="connsiteY958" fmla="*/ 334190 h 1969802"/>
                <a:gd name="connsiteX959" fmla="*/ 22256 w 2313132"/>
                <a:gd name="connsiteY959" fmla="*/ 345178 h 1969802"/>
                <a:gd name="connsiteX960" fmla="*/ 33807 w 2313132"/>
                <a:gd name="connsiteY960" fmla="*/ 350530 h 1969802"/>
                <a:gd name="connsiteX961" fmla="*/ 47894 w 2313132"/>
                <a:gd name="connsiteY961" fmla="*/ 353066 h 1969802"/>
                <a:gd name="connsiteX962" fmla="*/ 64093 w 2313132"/>
                <a:gd name="connsiteY962" fmla="*/ 375322 h 1969802"/>
                <a:gd name="connsiteX963" fmla="*/ 88885 w 2313132"/>
                <a:gd name="connsiteY963" fmla="*/ 383351 h 1969802"/>
                <a:gd name="connsiteX964" fmla="*/ 121706 w 2313132"/>
                <a:gd name="connsiteY964" fmla="*/ 383351 h 1969802"/>
                <a:gd name="connsiteX965" fmla="*/ 154245 w 2313132"/>
                <a:gd name="connsiteY965" fmla="*/ 377294 h 1969802"/>
                <a:gd name="connsiteX966" fmla="*/ 161993 w 2313132"/>
                <a:gd name="connsiteY966" fmla="*/ 366166 h 1969802"/>
                <a:gd name="connsiteX967" fmla="*/ 170445 w 2313132"/>
                <a:gd name="connsiteY967" fmla="*/ 364758 h 1969802"/>
                <a:gd name="connsiteX968" fmla="*/ 176079 w 2313132"/>
                <a:gd name="connsiteY968" fmla="*/ 367434 h 1969802"/>
                <a:gd name="connsiteX969" fmla="*/ 174530 w 2313132"/>
                <a:gd name="connsiteY969" fmla="*/ 384056 h 1969802"/>
                <a:gd name="connsiteX970" fmla="*/ 163261 w 2313132"/>
                <a:gd name="connsiteY970" fmla="*/ 389268 h 1969802"/>
                <a:gd name="connsiteX971" fmla="*/ 160725 w 2313132"/>
                <a:gd name="connsiteY971" fmla="*/ 400537 h 1969802"/>
                <a:gd name="connsiteX972" fmla="*/ 157344 w 2313132"/>
                <a:gd name="connsiteY972" fmla="*/ 408003 h 1969802"/>
                <a:gd name="connsiteX973" fmla="*/ 146498 w 2313132"/>
                <a:gd name="connsiteY973" fmla="*/ 418849 h 1969802"/>
                <a:gd name="connsiteX974" fmla="*/ 138328 w 2313132"/>
                <a:gd name="connsiteY974" fmla="*/ 424624 h 1969802"/>
                <a:gd name="connsiteX975" fmla="*/ 127200 w 2313132"/>
                <a:gd name="connsiteY975" fmla="*/ 424624 h 1969802"/>
                <a:gd name="connsiteX976" fmla="*/ 116212 w 2313132"/>
                <a:gd name="connsiteY976" fmla="*/ 424624 h 1969802"/>
                <a:gd name="connsiteX977" fmla="*/ 107479 w 2313132"/>
                <a:gd name="connsiteY977" fmla="*/ 426737 h 1969802"/>
                <a:gd name="connsiteX978" fmla="*/ 99168 w 2313132"/>
                <a:gd name="connsiteY978" fmla="*/ 429414 h 1969802"/>
                <a:gd name="connsiteX979" fmla="*/ 91702 w 2313132"/>
                <a:gd name="connsiteY979" fmla="*/ 432935 h 1969802"/>
                <a:gd name="connsiteX980" fmla="*/ 69586 w 2313132"/>
                <a:gd name="connsiteY980" fmla="*/ 432935 h 1969802"/>
                <a:gd name="connsiteX981" fmla="*/ 60853 w 2313132"/>
                <a:gd name="connsiteY981" fmla="*/ 446177 h 1969802"/>
                <a:gd name="connsiteX982" fmla="*/ 53951 w 2313132"/>
                <a:gd name="connsiteY982" fmla="*/ 461108 h 1969802"/>
                <a:gd name="connsiteX983" fmla="*/ 45076 w 2313132"/>
                <a:gd name="connsiteY983" fmla="*/ 476885 h 1969802"/>
                <a:gd name="connsiteX984" fmla="*/ 30990 w 2313132"/>
                <a:gd name="connsiteY984" fmla="*/ 485196 h 1969802"/>
                <a:gd name="connsiteX985" fmla="*/ 28736 w 2313132"/>
                <a:gd name="connsiteY985" fmla="*/ 498155 h 1969802"/>
                <a:gd name="connsiteX986" fmla="*/ 44654 w 2313132"/>
                <a:gd name="connsiteY986" fmla="*/ 504353 h 1969802"/>
                <a:gd name="connsiteX987" fmla="*/ 80574 w 2313132"/>
                <a:gd name="connsiteY987" fmla="*/ 512523 h 1969802"/>
                <a:gd name="connsiteX988" fmla="*/ 64375 w 2313132"/>
                <a:gd name="connsiteY988" fmla="*/ 518580 h 1969802"/>
                <a:gd name="connsiteX989" fmla="*/ 57754 w 2313132"/>
                <a:gd name="connsiteY989" fmla="*/ 533934 h 1969802"/>
                <a:gd name="connsiteX990" fmla="*/ 47330 w 2313132"/>
                <a:gd name="connsiteY990" fmla="*/ 539991 h 1969802"/>
                <a:gd name="connsiteX991" fmla="*/ 38456 w 2313132"/>
                <a:gd name="connsiteY991" fmla="*/ 544640 h 1969802"/>
                <a:gd name="connsiteX992" fmla="*/ 22820 w 2313132"/>
                <a:gd name="connsiteY992" fmla="*/ 553655 h 1969802"/>
                <a:gd name="connsiteX993" fmla="*/ 9438 w 2313132"/>
                <a:gd name="connsiteY993" fmla="*/ 553655 h 1969802"/>
                <a:gd name="connsiteX994" fmla="*/ 13805 w 2313132"/>
                <a:gd name="connsiteY994" fmla="*/ 567742 h 1969802"/>
                <a:gd name="connsiteX995" fmla="*/ 33807 w 2313132"/>
                <a:gd name="connsiteY995" fmla="*/ 573235 h 1969802"/>
                <a:gd name="connsiteX996" fmla="*/ 42682 w 2313132"/>
                <a:gd name="connsiteY996" fmla="*/ 568446 h 1969802"/>
                <a:gd name="connsiteX997" fmla="*/ 50147 w 2313132"/>
                <a:gd name="connsiteY997" fmla="*/ 561966 h 1969802"/>
                <a:gd name="connsiteX998" fmla="*/ 55359 w 2313132"/>
                <a:gd name="connsiteY998" fmla="*/ 564924 h 1969802"/>
                <a:gd name="connsiteX999" fmla="*/ 61135 w 2313132"/>
                <a:gd name="connsiteY999" fmla="*/ 564924 h 1969802"/>
                <a:gd name="connsiteX1000" fmla="*/ 67192 w 2313132"/>
                <a:gd name="connsiteY1000" fmla="*/ 569995 h 1969802"/>
                <a:gd name="connsiteX1001" fmla="*/ 87758 w 2313132"/>
                <a:gd name="connsiteY1001" fmla="*/ 569995 h 1969802"/>
                <a:gd name="connsiteX1002" fmla="*/ 96773 w 2313132"/>
                <a:gd name="connsiteY1002" fmla="*/ 564924 h 1969802"/>
                <a:gd name="connsiteX1003" fmla="*/ 104380 w 2313132"/>
                <a:gd name="connsiteY1003" fmla="*/ 568446 h 1969802"/>
                <a:gd name="connsiteX1004" fmla="*/ 105366 w 2313132"/>
                <a:gd name="connsiteY1004" fmla="*/ 572813 h 1969802"/>
                <a:gd name="connsiteX1005" fmla="*/ 109873 w 2313132"/>
                <a:gd name="connsiteY1005" fmla="*/ 573799 h 1969802"/>
                <a:gd name="connsiteX1006" fmla="*/ 112550 w 2313132"/>
                <a:gd name="connsiteY1006" fmla="*/ 582110 h 1969802"/>
                <a:gd name="connsiteX1007" fmla="*/ 113677 w 2313132"/>
                <a:gd name="connsiteY1007" fmla="*/ 589294 h 1969802"/>
                <a:gd name="connsiteX1008" fmla="*/ 118607 w 2313132"/>
                <a:gd name="connsiteY1008" fmla="*/ 600704 h 1969802"/>
                <a:gd name="connsiteX1009" fmla="*/ 129453 w 2313132"/>
                <a:gd name="connsiteY1009" fmla="*/ 609014 h 1969802"/>
                <a:gd name="connsiteX1010" fmla="*/ 142695 w 2313132"/>
                <a:gd name="connsiteY1010" fmla="*/ 612254 h 1969802"/>
                <a:gd name="connsiteX1011" fmla="*/ 143681 w 2313132"/>
                <a:gd name="connsiteY1011" fmla="*/ 616621 h 1969802"/>
                <a:gd name="connsiteX1012" fmla="*/ 148188 w 2313132"/>
                <a:gd name="connsiteY1012" fmla="*/ 617748 h 1969802"/>
                <a:gd name="connsiteX1013" fmla="*/ 162275 w 2313132"/>
                <a:gd name="connsiteY1013" fmla="*/ 625355 h 1969802"/>
                <a:gd name="connsiteX1014" fmla="*/ 173262 w 2313132"/>
                <a:gd name="connsiteY1014" fmla="*/ 625355 h 1969802"/>
                <a:gd name="connsiteX1015" fmla="*/ 179319 w 2313132"/>
                <a:gd name="connsiteY1015" fmla="*/ 618030 h 1969802"/>
                <a:gd name="connsiteX1016" fmla="*/ 189743 w 2313132"/>
                <a:gd name="connsiteY1016" fmla="*/ 618030 h 1969802"/>
                <a:gd name="connsiteX1017" fmla="*/ 197913 w 2313132"/>
                <a:gd name="connsiteY1017" fmla="*/ 615072 h 1969802"/>
                <a:gd name="connsiteX1018" fmla="*/ 202843 w 2313132"/>
                <a:gd name="connsiteY1018" fmla="*/ 615072 h 1969802"/>
                <a:gd name="connsiteX1019" fmla="*/ 205238 w 2313132"/>
                <a:gd name="connsiteY1019" fmla="*/ 612254 h 1969802"/>
                <a:gd name="connsiteX1020" fmla="*/ 211013 w 2313132"/>
                <a:gd name="connsiteY1020" fmla="*/ 609719 h 1969802"/>
                <a:gd name="connsiteX1021" fmla="*/ 219324 w 2313132"/>
                <a:gd name="connsiteY1021" fmla="*/ 605211 h 1969802"/>
                <a:gd name="connsiteX1022" fmla="*/ 220029 w 2313132"/>
                <a:gd name="connsiteY1022" fmla="*/ 619298 h 1969802"/>
                <a:gd name="connsiteX1023" fmla="*/ 212140 w 2313132"/>
                <a:gd name="connsiteY1023" fmla="*/ 625214 h 1969802"/>
                <a:gd name="connsiteX1024" fmla="*/ 209464 w 2313132"/>
                <a:gd name="connsiteY1024" fmla="*/ 633525 h 1969802"/>
                <a:gd name="connsiteX1025" fmla="*/ 198476 w 2313132"/>
                <a:gd name="connsiteY1025" fmla="*/ 647611 h 1969802"/>
                <a:gd name="connsiteX1026" fmla="*/ 189039 w 2313132"/>
                <a:gd name="connsiteY1026" fmla="*/ 662824 h 1969802"/>
                <a:gd name="connsiteX1027" fmla="*/ 184108 w 2313132"/>
                <a:gd name="connsiteY1027" fmla="*/ 666064 h 1969802"/>
                <a:gd name="connsiteX1028" fmla="*/ 182277 w 2313132"/>
                <a:gd name="connsiteY1028" fmla="*/ 669727 h 1969802"/>
                <a:gd name="connsiteX1029" fmla="*/ 173825 w 2313132"/>
                <a:gd name="connsiteY1029" fmla="*/ 675079 h 1969802"/>
                <a:gd name="connsiteX1030" fmla="*/ 158753 w 2313132"/>
                <a:gd name="connsiteY1030" fmla="*/ 687475 h 1969802"/>
                <a:gd name="connsiteX1031" fmla="*/ 141004 w 2313132"/>
                <a:gd name="connsiteY1031" fmla="*/ 694237 h 1969802"/>
                <a:gd name="connsiteX1032" fmla="*/ 132130 w 2313132"/>
                <a:gd name="connsiteY1032" fmla="*/ 699026 h 1969802"/>
                <a:gd name="connsiteX1033" fmla="*/ 123819 w 2313132"/>
                <a:gd name="connsiteY1033" fmla="*/ 701703 h 1969802"/>
                <a:gd name="connsiteX1034" fmla="*/ 109733 w 2313132"/>
                <a:gd name="connsiteY1034" fmla="*/ 715789 h 1969802"/>
                <a:gd name="connsiteX1035" fmla="*/ 98745 w 2313132"/>
                <a:gd name="connsiteY1035" fmla="*/ 718465 h 1969802"/>
                <a:gd name="connsiteX1036" fmla="*/ 90575 w 2313132"/>
                <a:gd name="connsiteY1036" fmla="*/ 721283 h 1969802"/>
                <a:gd name="connsiteX1037" fmla="*/ 81560 w 2313132"/>
                <a:gd name="connsiteY1037" fmla="*/ 725931 h 1969802"/>
                <a:gd name="connsiteX1038" fmla="*/ 77616 w 2313132"/>
                <a:gd name="connsiteY1038" fmla="*/ 732833 h 1969802"/>
                <a:gd name="connsiteX1039" fmla="*/ 60008 w 2313132"/>
                <a:gd name="connsiteY1039" fmla="*/ 743257 h 1969802"/>
                <a:gd name="connsiteX1040" fmla="*/ 31835 w 2313132"/>
                <a:gd name="connsiteY1040" fmla="*/ 745089 h 1969802"/>
                <a:gd name="connsiteX1041" fmla="*/ 23806 w 2313132"/>
                <a:gd name="connsiteY1041" fmla="*/ 761710 h 1969802"/>
                <a:gd name="connsiteX1042" fmla="*/ 15354 w 2313132"/>
                <a:gd name="connsiteY1042" fmla="*/ 769880 h 1969802"/>
                <a:gd name="connsiteX1043" fmla="*/ 11128 w 2313132"/>
                <a:gd name="connsiteY1043" fmla="*/ 771007 h 1969802"/>
                <a:gd name="connsiteX1044" fmla="*/ 10001 w 2313132"/>
                <a:gd name="connsiteY1044" fmla="*/ 775374 h 1969802"/>
                <a:gd name="connsiteX1045" fmla="*/ 0 w 2313132"/>
                <a:gd name="connsiteY1045" fmla="*/ 789460 h 1969802"/>
                <a:gd name="connsiteX1046" fmla="*/ 14086 w 2313132"/>
                <a:gd name="connsiteY1046" fmla="*/ 788052 h 1969802"/>
                <a:gd name="connsiteX1047" fmla="*/ 19439 w 2313132"/>
                <a:gd name="connsiteY1047" fmla="*/ 785235 h 1969802"/>
                <a:gd name="connsiteX1048" fmla="*/ 27187 w 2313132"/>
                <a:gd name="connsiteY1048" fmla="*/ 785235 h 1969802"/>
                <a:gd name="connsiteX1049" fmla="*/ 37892 w 2313132"/>
                <a:gd name="connsiteY1049" fmla="*/ 776642 h 1969802"/>
                <a:gd name="connsiteX1050" fmla="*/ 45640 w 2313132"/>
                <a:gd name="connsiteY1050" fmla="*/ 776642 h 1969802"/>
                <a:gd name="connsiteX1051" fmla="*/ 48175 w 2313132"/>
                <a:gd name="connsiteY1051" fmla="*/ 773684 h 1969802"/>
                <a:gd name="connsiteX1052" fmla="*/ 57895 w 2313132"/>
                <a:gd name="connsiteY1052" fmla="*/ 766922 h 1969802"/>
                <a:gd name="connsiteX1053" fmla="*/ 62684 w 2313132"/>
                <a:gd name="connsiteY1053" fmla="*/ 763542 h 1969802"/>
                <a:gd name="connsiteX1054" fmla="*/ 65924 w 2313132"/>
                <a:gd name="connsiteY1054" fmla="*/ 758611 h 1969802"/>
                <a:gd name="connsiteX1055" fmla="*/ 84518 w 2313132"/>
                <a:gd name="connsiteY1055" fmla="*/ 747061 h 1969802"/>
                <a:gd name="connsiteX1056" fmla="*/ 98604 w 2313132"/>
                <a:gd name="connsiteY1056" fmla="*/ 744384 h 1969802"/>
                <a:gd name="connsiteX1057" fmla="*/ 109310 w 2313132"/>
                <a:gd name="connsiteY1057" fmla="*/ 738750 h 1969802"/>
                <a:gd name="connsiteX1058" fmla="*/ 125368 w 2313132"/>
                <a:gd name="connsiteY1058" fmla="*/ 738750 h 1969802"/>
                <a:gd name="connsiteX1059" fmla="*/ 134806 w 2313132"/>
                <a:gd name="connsiteY1059" fmla="*/ 734524 h 1969802"/>
                <a:gd name="connsiteX1060" fmla="*/ 145089 w 2313132"/>
                <a:gd name="connsiteY1060" fmla="*/ 728326 h 1969802"/>
                <a:gd name="connsiteX1061" fmla="*/ 156077 w 2313132"/>
                <a:gd name="connsiteY1061" fmla="*/ 725649 h 1969802"/>
                <a:gd name="connsiteX1062" fmla="*/ 160725 w 2313132"/>
                <a:gd name="connsiteY1062" fmla="*/ 722128 h 1969802"/>
                <a:gd name="connsiteX1063" fmla="*/ 167064 w 2313132"/>
                <a:gd name="connsiteY1063" fmla="*/ 720156 h 1969802"/>
                <a:gd name="connsiteX1064" fmla="*/ 177488 w 2313132"/>
                <a:gd name="connsiteY1064" fmla="*/ 716916 h 1969802"/>
                <a:gd name="connsiteX1065" fmla="*/ 178474 w 2313132"/>
                <a:gd name="connsiteY1065" fmla="*/ 712408 h 1969802"/>
                <a:gd name="connsiteX1066" fmla="*/ 192560 w 2313132"/>
                <a:gd name="connsiteY1066" fmla="*/ 707055 h 1969802"/>
                <a:gd name="connsiteX1067" fmla="*/ 202702 w 2313132"/>
                <a:gd name="connsiteY1067" fmla="*/ 700857 h 1969802"/>
                <a:gd name="connsiteX1068" fmla="*/ 215943 w 2313132"/>
                <a:gd name="connsiteY1068" fmla="*/ 697618 h 1969802"/>
                <a:gd name="connsiteX1069" fmla="*/ 227072 w 2313132"/>
                <a:gd name="connsiteY1069" fmla="*/ 692265 h 1969802"/>
                <a:gd name="connsiteX1070" fmla="*/ 235101 w 2313132"/>
                <a:gd name="connsiteY1070" fmla="*/ 678178 h 1969802"/>
                <a:gd name="connsiteX1071" fmla="*/ 239186 w 2313132"/>
                <a:gd name="connsiteY1071" fmla="*/ 671276 h 1969802"/>
                <a:gd name="connsiteX1072" fmla="*/ 246652 w 2313132"/>
                <a:gd name="connsiteY1072" fmla="*/ 667895 h 1969802"/>
                <a:gd name="connsiteX1073" fmla="*/ 274824 w 2313132"/>
                <a:gd name="connsiteY1073" fmla="*/ 649442 h 1969802"/>
                <a:gd name="connsiteX1074" fmla="*/ 284262 w 2313132"/>
                <a:gd name="connsiteY1074" fmla="*/ 636905 h 1969802"/>
                <a:gd name="connsiteX1075" fmla="*/ 301448 w 2313132"/>
                <a:gd name="connsiteY1075" fmla="*/ 631693 h 1969802"/>
                <a:gd name="connsiteX1076" fmla="*/ 323422 w 2313132"/>
                <a:gd name="connsiteY1076" fmla="*/ 602112 h 1969802"/>
                <a:gd name="connsiteX1077" fmla="*/ 328352 w 2313132"/>
                <a:gd name="connsiteY1077" fmla="*/ 596055 h 1969802"/>
                <a:gd name="connsiteX1078" fmla="*/ 331592 w 2313132"/>
                <a:gd name="connsiteY1078" fmla="*/ 588448 h 1969802"/>
                <a:gd name="connsiteX1079" fmla="*/ 337086 w 2313132"/>
                <a:gd name="connsiteY1079" fmla="*/ 574362 h 1969802"/>
                <a:gd name="connsiteX1080" fmla="*/ 339058 w 2313132"/>
                <a:gd name="connsiteY1080" fmla="*/ 557177 h 1969802"/>
                <a:gd name="connsiteX1081" fmla="*/ 350327 w 2313132"/>
                <a:gd name="connsiteY1081" fmla="*/ 546471 h 1969802"/>
                <a:gd name="connsiteX1082" fmla="*/ 358920 w 2313132"/>
                <a:gd name="connsiteY1082" fmla="*/ 536047 h 1969802"/>
                <a:gd name="connsiteX1083" fmla="*/ 374696 w 2313132"/>
                <a:gd name="connsiteY1083" fmla="*/ 539428 h 1969802"/>
                <a:gd name="connsiteX1084" fmla="*/ 378781 w 2313132"/>
                <a:gd name="connsiteY1084" fmla="*/ 554641 h 1969802"/>
                <a:gd name="connsiteX1085" fmla="*/ 384134 w 2313132"/>
                <a:gd name="connsiteY1085" fmla="*/ 568728 h 1969802"/>
                <a:gd name="connsiteX1086" fmla="*/ 399911 w 2313132"/>
                <a:gd name="connsiteY1086" fmla="*/ 566192 h 1969802"/>
                <a:gd name="connsiteX1087" fmla="*/ 409067 w 2313132"/>
                <a:gd name="connsiteY1087" fmla="*/ 564220 h 1969802"/>
                <a:gd name="connsiteX1088" fmla="*/ 414561 w 2313132"/>
                <a:gd name="connsiteY1088" fmla="*/ 561544 h 1969802"/>
                <a:gd name="connsiteX1089" fmla="*/ 428647 w 2313132"/>
                <a:gd name="connsiteY1089" fmla="*/ 553374 h 1969802"/>
                <a:gd name="connsiteX1090" fmla="*/ 438367 w 2313132"/>
                <a:gd name="connsiteY1090" fmla="*/ 546753 h 1969802"/>
                <a:gd name="connsiteX1091" fmla="*/ 449777 w 2313132"/>
                <a:gd name="connsiteY1091" fmla="*/ 527877 h 1969802"/>
                <a:gd name="connsiteX1092" fmla="*/ 469920 w 2313132"/>
                <a:gd name="connsiteY1092" fmla="*/ 511960 h 1969802"/>
                <a:gd name="connsiteX1093" fmla="*/ 499924 w 2313132"/>
                <a:gd name="connsiteY1093" fmla="*/ 511960 h 1969802"/>
                <a:gd name="connsiteX1094" fmla="*/ 511616 w 2313132"/>
                <a:gd name="connsiteY1094" fmla="*/ 514073 h 1969802"/>
                <a:gd name="connsiteX1095" fmla="*/ 521476 w 2313132"/>
                <a:gd name="connsiteY1095" fmla="*/ 517876 h 1969802"/>
                <a:gd name="connsiteX1096" fmla="*/ 529364 w 2313132"/>
                <a:gd name="connsiteY1096" fmla="*/ 534639 h 1969802"/>
                <a:gd name="connsiteX1097" fmla="*/ 549226 w 2313132"/>
                <a:gd name="connsiteY1097" fmla="*/ 536611 h 1969802"/>
                <a:gd name="connsiteX1098" fmla="*/ 560073 w 2313132"/>
                <a:gd name="connsiteY1098" fmla="*/ 539428 h 1969802"/>
                <a:gd name="connsiteX1099" fmla="*/ 571201 w 2313132"/>
                <a:gd name="connsiteY1099" fmla="*/ 539428 h 1969802"/>
                <a:gd name="connsiteX1100" fmla="*/ 593175 w 2313132"/>
                <a:gd name="connsiteY1100" fmla="*/ 539428 h 1969802"/>
                <a:gd name="connsiteX1101" fmla="*/ 607262 w 2313132"/>
                <a:gd name="connsiteY1101" fmla="*/ 539428 h 1969802"/>
                <a:gd name="connsiteX1102" fmla="*/ 615291 w 2313132"/>
                <a:gd name="connsiteY1102" fmla="*/ 536470 h 1969802"/>
                <a:gd name="connsiteX1103" fmla="*/ 637266 w 2313132"/>
                <a:gd name="connsiteY1103" fmla="*/ 536470 h 1969802"/>
                <a:gd name="connsiteX1104" fmla="*/ 664593 w 2313132"/>
                <a:gd name="connsiteY1104" fmla="*/ 555064 h 1969802"/>
                <a:gd name="connsiteX1105" fmla="*/ 673045 w 2313132"/>
                <a:gd name="connsiteY1105" fmla="*/ 555064 h 1969802"/>
                <a:gd name="connsiteX1106" fmla="*/ 675580 w 2313132"/>
                <a:gd name="connsiteY1106" fmla="*/ 557881 h 1969802"/>
                <a:gd name="connsiteX1107" fmla="*/ 680370 w 2313132"/>
                <a:gd name="connsiteY1107" fmla="*/ 564079 h 1969802"/>
                <a:gd name="connsiteX1108" fmla="*/ 689244 w 2313132"/>
                <a:gd name="connsiteY1108" fmla="*/ 577179 h 1969802"/>
                <a:gd name="connsiteX1109" fmla="*/ 700232 w 2313132"/>
                <a:gd name="connsiteY1109" fmla="*/ 579997 h 1969802"/>
                <a:gd name="connsiteX1110" fmla="*/ 707838 w 2313132"/>
                <a:gd name="connsiteY1110" fmla="*/ 576475 h 1969802"/>
                <a:gd name="connsiteX1111" fmla="*/ 713895 w 2313132"/>
                <a:gd name="connsiteY1111" fmla="*/ 571545 h 1969802"/>
                <a:gd name="connsiteX1112" fmla="*/ 722770 w 2313132"/>
                <a:gd name="connsiteY1112" fmla="*/ 573799 h 1969802"/>
                <a:gd name="connsiteX1113" fmla="*/ 730517 w 2313132"/>
                <a:gd name="connsiteY1113" fmla="*/ 574785 h 1969802"/>
                <a:gd name="connsiteX1114" fmla="*/ 733757 w 2313132"/>
                <a:gd name="connsiteY1114" fmla="*/ 579433 h 1969802"/>
                <a:gd name="connsiteX1115" fmla="*/ 743477 w 2313132"/>
                <a:gd name="connsiteY1115" fmla="*/ 582532 h 1969802"/>
                <a:gd name="connsiteX1116" fmla="*/ 752210 w 2313132"/>
                <a:gd name="connsiteY1116" fmla="*/ 596619 h 1969802"/>
                <a:gd name="connsiteX1117" fmla="*/ 761084 w 2313132"/>
                <a:gd name="connsiteY1117" fmla="*/ 609578 h 1969802"/>
                <a:gd name="connsiteX1118" fmla="*/ 769114 w 2313132"/>
                <a:gd name="connsiteY1118" fmla="*/ 623664 h 1969802"/>
                <a:gd name="connsiteX1119" fmla="*/ 773621 w 2313132"/>
                <a:gd name="connsiteY1119" fmla="*/ 624650 h 1969802"/>
                <a:gd name="connsiteX1120" fmla="*/ 777002 w 2313132"/>
                <a:gd name="connsiteY1120" fmla="*/ 632257 h 1969802"/>
                <a:gd name="connsiteX1121" fmla="*/ 777002 w 2313132"/>
                <a:gd name="connsiteY1121" fmla="*/ 643244 h 1969802"/>
                <a:gd name="connsiteX1122" fmla="*/ 781932 w 2313132"/>
                <a:gd name="connsiteY1122" fmla="*/ 657331 h 1969802"/>
                <a:gd name="connsiteX1123" fmla="*/ 785172 w 2313132"/>
                <a:gd name="connsiteY1123" fmla="*/ 673248 h 1969802"/>
                <a:gd name="connsiteX1124" fmla="*/ 794187 w 2313132"/>
                <a:gd name="connsiteY1124" fmla="*/ 687334 h 1969802"/>
                <a:gd name="connsiteX1125" fmla="*/ 822360 w 2313132"/>
                <a:gd name="connsiteY1125" fmla="*/ 711281 h 1969802"/>
                <a:gd name="connsiteX1126" fmla="*/ 832643 w 2313132"/>
                <a:gd name="connsiteY1126" fmla="*/ 722973 h 1969802"/>
                <a:gd name="connsiteX1127" fmla="*/ 832643 w 2313132"/>
                <a:gd name="connsiteY1127" fmla="*/ 747765 h 1969802"/>
                <a:gd name="connsiteX1128" fmla="*/ 835319 w 2313132"/>
                <a:gd name="connsiteY1128" fmla="*/ 772416 h 1969802"/>
                <a:gd name="connsiteX1129" fmla="*/ 840954 w 2313132"/>
                <a:gd name="connsiteY1129" fmla="*/ 788756 h 1969802"/>
                <a:gd name="connsiteX1130" fmla="*/ 844335 w 2313132"/>
                <a:gd name="connsiteY1130" fmla="*/ 796222 h 1969802"/>
                <a:gd name="connsiteX1131" fmla="*/ 847011 w 2313132"/>
                <a:gd name="connsiteY1131" fmla="*/ 801716 h 1969802"/>
                <a:gd name="connsiteX1132" fmla="*/ 848983 w 2313132"/>
                <a:gd name="connsiteY1132" fmla="*/ 810731 h 1969802"/>
                <a:gd name="connsiteX1133" fmla="*/ 851237 w 2313132"/>
                <a:gd name="connsiteY1133" fmla="*/ 816788 h 1969802"/>
                <a:gd name="connsiteX1134" fmla="*/ 865323 w 2313132"/>
                <a:gd name="connsiteY1134" fmla="*/ 843552 h 1969802"/>
                <a:gd name="connsiteX1135" fmla="*/ 878283 w 2313132"/>
                <a:gd name="connsiteY1135" fmla="*/ 849609 h 1969802"/>
                <a:gd name="connsiteX1136" fmla="*/ 892369 w 2313132"/>
                <a:gd name="connsiteY1136" fmla="*/ 854962 h 1969802"/>
                <a:gd name="connsiteX1137" fmla="*/ 893496 w 2313132"/>
                <a:gd name="connsiteY1137" fmla="*/ 859469 h 1969802"/>
                <a:gd name="connsiteX1138" fmla="*/ 904624 w 2313132"/>
                <a:gd name="connsiteY1138" fmla="*/ 870175 h 1969802"/>
                <a:gd name="connsiteX1139" fmla="*/ 912653 w 2313132"/>
                <a:gd name="connsiteY1139" fmla="*/ 884261 h 1969802"/>
                <a:gd name="connsiteX1140" fmla="*/ 917020 w 2313132"/>
                <a:gd name="connsiteY1140" fmla="*/ 885247 h 1969802"/>
                <a:gd name="connsiteX1141" fmla="*/ 929275 w 2313132"/>
                <a:gd name="connsiteY1141" fmla="*/ 900461 h 1969802"/>
                <a:gd name="connsiteX1142" fmla="*/ 937023 w 2313132"/>
                <a:gd name="connsiteY1142" fmla="*/ 906659 h 1969802"/>
                <a:gd name="connsiteX1143" fmla="*/ 933924 w 2313132"/>
                <a:gd name="connsiteY1143" fmla="*/ 912012 h 1969802"/>
                <a:gd name="connsiteX1144" fmla="*/ 933924 w 2313132"/>
                <a:gd name="connsiteY1144" fmla="*/ 917083 h 1969802"/>
                <a:gd name="connsiteX1145" fmla="*/ 923641 w 2313132"/>
                <a:gd name="connsiteY1145" fmla="*/ 923281 h 1969802"/>
                <a:gd name="connsiteX1146" fmla="*/ 911808 w 2313132"/>
                <a:gd name="connsiteY1146" fmla="*/ 925112 h 1969802"/>
                <a:gd name="connsiteX1147" fmla="*/ 904202 w 2313132"/>
                <a:gd name="connsiteY1147" fmla="*/ 933845 h 1969802"/>
                <a:gd name="connsiteX1148" fmla="*/ 904202 w 2313132"/>
                <a:gd name="connsiteY1148" fmla="*/ 947932 h 1969802"/>
                <a:gd name="connsiteX1149" fmla="*/ 904202 w 2313132"/>
                <a:gd name="connsiteY1149" fmla="*/ 994417 h 1969802"/>
                <a:gd name="connsiteX1150" fmla="*/ 899271 w 2313132"/>
                <a:gd name="connsiteY1150" fmla="*/ 1003291 h 1969802"/>
                <a:gd name="connsiteX1151" fmla="*/ 898004 w 2313132"/>
                <a:gd name="connsiteY1151" fmla="*/ 1008080 h 1969802"/>
                <a:gd name="connsiteX1152" fmla="*/ 893214 w 2313132"/>
                <a:gd name="connsiteY1152" fmla="*/ 1014842 h 1969802"/>
                <a:gd name="connsiteX1153" fmla="*/ 884481 w 2313132"/>
                <a:gd name="connsiteY1153" fmla="*/ 1035126 h 1969802"/>
                <a:gd name="connsiteX1154" fmla="*/ 879973 w 2313132"/>
                <a:gd name="connsiteY1154" fmla="*/ 1035971 h 1969802"/>
                <a:gd name="connsiteX1155" fmla="*/ 869267 w 2313132"/>
                <a:gd name="connsiteY1155" fmla="*/ 1063017 h 1969802"/>
                <a:gd name="connsiteX1156" fmla="*/ 865887 w 2313132"/>
                <a:gd name="connsiteY1156" fmla="*/ 1098515 h 1969802"/>
                <a:gd name="connsiteX1157" fmla="*/ 865887 w 2313132"/>
                <a:gd name="connsiteY1157" fmla="*/ 1106826 h 1969802"/>
                <a:gd name="connsiteX1158" fmla="*/ 868986 w 2313132"/>
                <a:gd name="connsiteY1158" fmla="*/ 1112037 h 1969802"/>
                <a:gd name="connsiteX1159" fmla="*/ 868986 w 2313132"/>
                <a:gd name="connsiteY1159" fmla="*/ 1131336 h 1969802"/>
                <a:gd name="connsiteX1160" fmla="*/ 866309 w 2313132"/>
                <a:gd name="connsiteY1160" fmla="*/ 1147958 h 1969802"/>
                <a:gd name="connsiteX1161" fmla="*/ 860816 w 2313132"/>
                <a:gd name="connsiteY1161" fmla="*/ 1162044 h 1969802"/>
                <a:gd name="connsiteX1162" fmla="*/ 860816 w 2313132"/>
                <a:gd name="connsiteY1162" fmla="*/ 1177961 h 1969802"/>
                <a:gd name="connsiteX1163" fmla="*/ 865182 w 2313132"/>
                <a:gd name="connsiteY1163" fmla="*/ 1181906 h 1969802"/>
                <a:gd name="connsiteX1164" fmla="*/ 869127 w 2313132"/>
                <a:gd name="connsiteY1164" fmla="*/ 1189512 h 1969802"/>
                <a:gd name="connsiteX1165" fmla="*/ 874198 w 2313132"/>
                <a:gd name="connsiteY1165" fmla="*/ 1194865 h 1969802"/>
                <a:gd name="connsiteX1166" fmla="*/ 876874 w 2313132"/>
                <a:gd name="connsiteY1166" fmla="*/ 1205852 h 1969802"/>
                <a:gd name="connsiteX1167" fmla="*/ 879551 w 2313132"/>
                <a:gd name="connsiteY1167" fmla="*/ 1225010 h 1969802"/>
                <a:gd name="connsiteX1168" fmla="*/ 882227 w 2313132"/>
                <a:gd name="connsiteY1168" fmla="*/ 1241491 h 1969802"/>
                <a:gd name="connsiteX1169" fmla="*/ 885044 w 2313132"/>
                <a:gd name="connsiteY1169" fmla="*/ 1257831 h 1969802"/>
                <a:gd name="connsiteX1170" fmla="*/ 887016 w 2313132"/>
                <a:gd name="connsiteY1170" fmla="*/ 1264170 h 1969802"/>
                <a:gd name="connsiteX1171" fmla="*/ 891101 w 2313132"/>
                <a:gd name="connsiteY1171" fmla="*/ 1271072 h 1969802"/>
                <a:gd name="connsiteX1172" fmla="*/ 895468 w 2313132"/>
                <a:gd name="connsiteY1172" fmla="*/ 1274876 h 1969802"/>
                <a:gd name="connsiteX1173" fmla="*/ 896454 w 2313132"/>
                <a:gd name="connsiteY1173" fmla="*/ 1284877 h 1969802"/>
                <a:gd name="connsiteX1174" fmla="*/ 900962 w 2313132"/>
                <a:gd name="connsiteY1174" fmla="*/ 1285863 h 1969802"/>
                <a:gd name="connsiteX1175" fmla="*/ 902089 w 2313132"/>
                <a:gd name="connsiteY1175" fmla="*/ 1295723 h 1969802"/>
                <a:gd name="connsiteX1176" fmla="*/ 904202 w 2313132"/>
                <a:gd name="connsiteY1176" fmla="*/ 1304457 h 1969802"/>
                <a:gd name="connsiteX1177" fmla="*/ 907441 w 2313132"/>
                <a:gd name="connsiteY1177" fmla="*/ 1326432 h 1969802"/>
                <a:gd name="connsiteX1178" fmla="*/ 918006 w 2313132"/>
                <a:gd name="connsiteY1178" fmla="*/ 1331784 h 1969802"/>
                <a:gd name="connsiteX1179" fmla="*/ 925331 w 2313132"/>
                <a:gd name="connsiteY1179" fmla="*/ 1338123 h 1969802"/>
                <a:gd name="connsiteX1180" fmla="*/ 940544 w 2313132"/>
                <a:gd name="connsiteY1180" fmla="*/ 1347561 h 1969802"/>
                <a:gd name="connsiteX1181" fmla="*/ 945756 w 2313132"/>
                <a:gd name="connsiteY1181" fmla="*/ 1353336 h 1969802"/>
                <a:gd name="connsiteX1182" fmla="*/ 954067 w 2313132"/>
                <a:gd name="connsiteY1182" fmla="*/ 1355731 h 1969802"/>
                <a:gd name="connsiteX1183" fmla="*/ 961815 w 2313132"/>
                <a:gd name="connsiteY1183" fmla="*/ 1364746 h 1969802"/>
                <a:gd name="connsiteX1184" fmla="*/ 961815 w 2313132"/>
                <a:gd name="connsiteY1184" fmla="*/ 1370240 h 1969802"/>
                <a:gd name="connsiteX1185" fmla="*/ 963928 w 2313132"/>
                <a:gd name="connsiteY1185" fmla="*/ 1376297 h 1969802"/>
                <a:gd name="connsiteX1186" fmla="*/ 963928 w 2313132"/>
                <a:gd name="connsiteY1186" fmla="*/ 1400385 h 1969802"/>
                <a:gd name="connsiteX1187" fmla="*/ 963928 w 2313132"/>
                <a:gd name="connsiteY1187" fmla="*/ 1411372 h 1969802"/>
                <a:gd name="connsiteX1188" fmla="*/ 967308 w 2313132"/>
                <a:gd name="connsiteY1188" fmla="*/ 1421796 h 1969802"/>
                <a:gd name="connsiteX1189" fmla="*/ 971816 w 2313132"/>
                <a:gd name="connsiteY1189" fmla="*/ 1422782 h 1969802"/>
                <a:gd name="connsiteX1190" fmla="*/ 977028 w 2313132"/>
                <a:gd name="connsiteY1190" fmla="*/ 1433769 h 1969802"/>
                <a:gd name="connsiteX1191" fmla="*/ 983789 w 2313132"/>
                <a:gd name="connsiteY1191" fmla="*/ 1446306 h 1969802"/>
                <a:gd name="connsiteX1192" fmla="*/ 993509 w 2313132"/>
                <a:gd name="connsiteY1192" fmla="*/ 1453068 h 1969802"/>
                <a:gd name="connsiteX1193" fmla="*/ 996044 w 2313132"/>
                <a:gd name="connsiteY1193" fmla="*/ 1458702 h 1969802"/>
                <a:gd name="connsiteX1194" fmla="*/ 1004496 w 2313132"/>
                <a:gd name="connsiteY1194" fmla="*/ 1460956 h 1969802"/>
                <a:gd name="connsiteX1195" fmla="*/ 1008441 w 2313132"/>
                <a:gd name="connsiteY1195" fmla="*/ 1468281 h 1969802"/>
                <a:gd name="connsiteX1196" fmla="*/ 1013230 w 2313132"/>
                <a:gd name="connsiteY1196" fmla="*/ 1471521 h 1969802"/>
                <a:gd name="connsiteX1197" fmla="*/ 1022245 w 2313132"/>
                <a:gd name="connsiteY1197" fmla="*/ 1481804 h 1969802"/>
                <a:gd name="connsiteX1198" fmla="*/ 1022245 w 2313132"/>
                <a:gd name="connsiteY1198" fmla="*/ 1512653 h 1969802"/>
                <a:gd name="connsiteX1199" fmla="*/ 1020132 w 2313132"/>
                <a:gd name="connsiteY1199" fmla="*/ 1520259 h 1969802"/>
                <a:gd name="connsiteX1200" fmla="*/ 1022386 w 2313132"/>
                <a:gd name="connsiteY1200" fmla="*/ 1523499 h 1969802"/>
                <a:gd name="connsiteX1201" fmla="*/ 1022386 w 2313132"/>
                <a:gd name="connsiteY1201" fmla="*/ 1529275 h 1969802"/>
                <a:gd name="connsiteX1202" fmla="*/ 1033514 w 2313132"/>
                <a:gd name="connsiteY1202" fmla="*/ 1540121 h 1969802"/>
                <a:gd name="connsiteX1203" fmla="*/ 1050277 w 2313132"/>
                <a:gd name="connsiteY1203" fmla="*/ 1542657 h 1969802"/>
                <a:gd name="connsiteX1204" fmla="*/ 1050277 w 2313132"/>
                <a:gd name="connsiteY1204" fmla="*/ 1561532 h 1969802"/>
                <a:gd name="connsiteX1205" fmla="*/ 1053517 w 2313132"/>
                <a:gd name="connsiteY1205" fmla="*/ 1572942 h 196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Lst>
              <a:rect l="l" t="t" r="r" b="b"/>
              <a:pathLst>
                <a:path w="2313132" h="1969802">
                  <a:moveTo>
                    <a:pt x="1050559" y="1572097"/>
                  </a:moveTo>
                  <a:cubicBezTo>
                    <a:pt x="1049573" y="1575478"/>
                    <a:pt x="1052672" y="1579281"/>
                    <a:pt x="1053939" y="1582380"/>
                  </a:cubicBezTo>
                  <a:cubicBezTo>
                    <a:pt x="1055292" y="1585916"/>
                    <a:pt x="1056192" y="1589606"/>
                    <a:pt x="1056616" y="1593367"/>
                  </a:cubicBezTo>
                  <a:cubicBezTo>
                    <a:pt x="1057752" y="1596678"/>
                    <a:pt x="1059167" y="1599875"/>
                    <a:pt x="1060842" y="1602946"/>
                  </a:cubicBezTo>
                  <a:cubicBezTo>
                    <a:pt x="1061645" y="1606214"/>
                    <a:pt x="1063866" y="1608947"/>
                    <a:pt x="1066899" y="1610412"/>
                  </a:cubicBezTo>
                  <a:cubicBezTo>
                    <a:pt x="1069734" y="1612271"/>
                    <a:pt x="1072701" y="1613919"/>
                    <a:pt x="1075773" y="1615342"/>
                  </a:cubicBezTo>
                  <a:cubicBezTo>
                    <a:pt x="1080126" y="1615835"/>
                    <a:pt x="1084521" y="1615835"/>
                    <a:pt x="1088873" y="1615342"/>
                  </a:cubicBezTo>
                  <a:cubicBezTo>
                    <a:pt x="1099297" y="1615342"/>
                    <a:pt x="1100706" y="1623653"/>
                    <a:pt x="1108031" y="1629428"/>
                  </a:cubicBezTo>
                  <a:cubicBezTo>
                    <a:pt x="1115356" y="1635204"/>
                    <a:pt x="1119582" y="1637599"/>
                    <a:pt x="1122117" y="1626893"/>
                  </a:cubicBezTo>
                  <a:cubicBezTo>
                    <a:pt x="1122117" y="1624357"/>
                    <a:pt x="1122117" y="1621681"/>
                    <a:pt x="1122117" y="1619145"/>
                  </a:cubicBezTo>
                  <a:cubicBezTo>
                    <a:pt x="1123358" y="1618497"/>
                    <a:pt x="1124201" y="1617286"/>
                    <a:pt x="1124371" y="1615905"/>
                  </a:cubicBezTo>
                  <a:cubicBezTo>
                    <a:pt x="1124210" y="1612173"/>
                    <a:pt x="1122989" y="1608553"/>
                    <a:pt x="1120849" y="1605482"/>
                  </a:cubicBezTo>
                  <a:cubicBezTo>
                    <a:pt x="1117469" y="1601397"/>
                    <a:pt x="1114933" y="1603791"/>
                    <a:pt x="1110989" y="1601538"/>
                  </a:cubicBezTo>
                  <a:cubicBezTo>
                    <a:pt x="1108342" y="1599424"/>
                    <a:pt x="1106100" y="1596847"/>
                    <a:pt x="1104368" y="1593931"/>
                  </a:cubicBezTo>
                  <a:cubicBezTo>
                    <a:pt x="1100706" y="1588719"/>
                    <a:pt x="1099438" y="1579845"/>
                    <a:pt x="1091832" y="1579845"/>
                  </a:cubicBezTo>
                  <a:cubicBezTo>
                    <a:pt x="1090916" y="1576309"/>
                    <a:pt x="1089788" y="1572829"/>
                    <a:pt x="1088451" y="1569421"/>
                  </a:cubicBezTo>
                  <a:cubicBezTo>
                    <a:pt x="1088030" y="1565772"/>
                    <a:pt x="1088030" y="1562082"/>
                    <a:pt x="1088451" y="1558433"/>
                  </a:cubicBezTo>
                  <a:cubicBezTo>
                    <a:pt x="1088934" y="1554729"/>
                    <a:pt x="1087920" y="1550967"/>
                    <a:pt x="1085634" y="1548009"/>
                  </a:cubicBezTo>
                  <a:cubicBezTo>
                    <a:pt x="1084001" y="1547939"/>
                    <a:pt x="1082735" y="1546559"/>
                    <a:pt x="1082805" y="1544924"/>
                  </a:cubicBezTo>
                  <a:cubicBezTo>
                    <a:pt x="1082808" y="1544868"/>
                    <a:pt x="1082811" y="1544826"/>
                    <a:pt x="1082816" y="1544770"/>
                  </a:cubicBezTo>
                  <a:cubicBezTo>
                    <a:pt x="1083515" y="1543206"/>
                    <a:pt x="1083515" y="1541403"/>
                    <a:pt x="1082816" y="1539839"/>
                  </a:cubicBezTo>
                  <a:cubicBezTo>
                    <a:pt x="1081498" y="1539290"/>
                    <a:pt x="1080618" y="1538022"/>
                    <a:pt x="1080563" y="1536600"/>
                  </a:cubicBezTo>
                  <a:cubicBezTo>
                    <a:pt x="1080563" y="1534768"/>
                    <a:pt x="1080563" y="1532796"/>
                    <a:pt x="1080563" y="1530965"/>
                  </a:cubicBezTo>
                  <a:cubicBezTo>
                    <a:pt x="1080354" y="1528049"/>
                    <a:pt x="1079382" y="1525232"/>
                    <a:pt x="1077745" y="1522795"/>
                  </a:cubicBezTo>
                  <a:cubicBezTo>
                    <a:pt x="1075546" y="1517442"/>
                    <a:pt x="1070294" y="1513977"/>
                    <a:pt x="1064504" y="1514061"/>
                  </a:cubicBezTo>
                  <a:cubicBezTo>
                    <a:pt x="1063883" y="1510483"/>
                    <a:pt x="1062842" y="1506976"/>
                    <a:pt x="1061405" y="1503637"/>
                  </a:cubicBezTo>
                  <a:cubicBezTo>
                    <a:pt x="1059501" y="1499186"/>
                    <a:pt x="1058541" y="1494397"/>
                    <a:pt x="1058588" y="1489551"/>
                  </a:cubicBezTo>
                  <a:cubicBezTo>
                    <a:pt x="1059027" y="1484860"/>
                    <a:pt x="1059027" y="1480156"/>
                    <a:pt x="1058588" y="1475465"/>
                  </a:cubicBezTo>
                  <a:cubicBezTo>
                    <a:pt x="1057602" y="1468422"/>
                    <a:pt x="1058588" y="1472507"/>
                    <a:pt x="1053235" y="1470112"/>
                  </a:cubicBezTo>
                  <a:cubicBezTo>
                    <a:pt x="1042389" y="1465464"/>
                    <a:pt x="1044642" y="1456026"/>
                    <a:pt x="1044924" y="1445320"/>
                  </a:cubicBezTo>
                  <a:cubicBezTo>
                    <a:pt x="1044924" y="1438840"/>
                    <a:pt x="1044924" y="1439122"/>
                    <a:pt x="1040135" y="1436446"/>
                  </a:cubicBezTo>
                  <a:cubicBezTo>
                    <a:pt x="1037599" y="1435319"/>
                    <a:pt x="1034218" y="1435319"/>
                    <a:pt x="1031683" y="1433910"/>
                  </a:cubicBezTo>
                  <a:cubicBezTo>
                    <a:pt x="1029147" y="1432502"/>
                    <a:pt x="1020414" y="1419824"/>
                    <a:pt x="1022809" y="1415034"/>
                  </a:cubicBezTo>
                  <a:cubicBezTo>
                    <a:pt x="1025203" y="1410245"/>
                    <a:pt x="1035205" y="1415034"/>
                    <a:pt x="1039430" y="1417993"/>
                  </a:cubicBezTo>
                  <a:cubicBezTo>
                    <a:pt x="1044387" y="1421049"/>
                    <a:pt x="1049097" y="1424486"/>
                    <a:pt x="1053517" y="1428276"/>
                  </a:cubicBezTo>
                  <a:cubicBezTo>
                    <a:pt x="1056179" y="1430135"/>
                    <a:pt x="1058720" y="1432149"/>
                    <a:pt x="1061123" y="1434333"/>
                  </a:cubicBezTo>
                  <a:cubicBezTo>
                    <a:pt x="1063236" y="1436868"/>
                    <a:pt x="1062391" y="1440249"/>
                    <a:pt x="1063659" y="1442785"/>
                  </a:cubicBezTo>
                  <a:cubicBezTo>
                    <a:pt x="1064927" y="1445320"/>
                    <a:pt x="1068026" y="1445884"/>
                    <a:pt x="1071406" y="1448701"/>
                  </a:cubicBezTo>
                  <a:cubicBezTo>
                    <a:pt x="1073702" y="1451110"/>
                    <a:pt x="1075518" y="1453927"/>
                    <a:pt x="1076759" y="1457012"/>
                  </a:cubicBezTo>
                  <a:cubicBezTo>
                    <a:pt x="1079753" y="1463675"/>
                    <a:pt x="1080965" y="1471014"/>
                    <a:pt x="1080281" y="1478282"/>
                  </a:cubicBezTo>
                  <a:lnTo>
                    <a:pt x="1080281" y="1492369"/>
                  </a:lnTo>
                  <a:cubicBezTo>
                    <a:pt x="1079930" y="1495129"/>
                    <a:pt x="1079930" y="1497918"/>
                    <a:pt x="1080281" y="1500679"/>
                  </a:cubicBezTo>
                  <a:cubicBezTo>
                    <a:pt x="1080336" y="1502102"/>
                    <a:pt x="1081216" y="1503370"/>
                    <a:pt x="1082535" y="1503919"/>
                  </a:cubicBezTo>
                  <a:cubicBezTo>
                    <a:pt x="1084084" y="1511667"/>
                    <a:pt x="1083521" y="1515752"/>
                    <a:pt x="1091268" y="1519837"/>
                  </a:cubicBezTo>
                  <a:cubicBezTo>
                    <a:pt x="1093945" y="1521245"/>
                    <a:pt x="1098875" y="1520682"/>
                    <a:pt x="1101692" y="1523077"/>
                  </a:cubicBezTo>
                  <a:cubicBezTo>
                    <a:pt x="1103894" y="1525612"/>
                    <a:pt x="1105700" y="1528458"/>
                    <a:pt x="1107045" y="1531528"/>
                  </a:cubicBezTo>
                  <a:cubicBezTo>
                    <a:pt x="1111206" y="1536712"/>
                    <a:pt x="1113402" y="1543192"/>
                    <a:pt x="1113243" y="1549841"/>
                  </a:cubicBezTo>
                  <a:cubicBezTo>
                    <a:pt x="1113030" y="1557152"/>
                    <a:pt x="1116329" y="1564110"/>
                    <a:pt x="1122117" y="1568575"/>
                  </a:cubicBezTo>
                  <a:cubicBezTo>
                    <a:pt x="1125780" y="1571252"/>
                    <a:pt x="1127047" y="1570125"/>
                    <a:pt x="1129724" y="1574492"/>
                  </a:cubicBezTo>
                  <a:cubicBezTo>
                    <a:pt x="1131311" y="1576830"/>
                    <a:pt x="1132413" y="1579464"/>
                    <a:pt x="1132964" y="1582239"/>
                  </a:cubicBezTo>
                  <a:lnTo>
                    <a:pt x="1137331" y="1583225"/>
                  </a:lnTo>
                  <a:cubicBezTo>
                    <a:pt x="1138655" y="1588705"/>
                    <a:pt x="1140838" y="1593931"/>
                    <a:pt x="1143810" y="1598720"/>
                  </a:cubicBezTo>
                  <a:cubicBezTo>
                    <a:pt x="1147754" y="1601538"/>
                    <a:pt x="1155220" y="1598720"/>
                    <a:pt x="1159305" y="1602524"/>
                  </a:cubicBezTo>
                  <a:cubicBezTo>
                    <a:pt x="1160573" y="1603791"/>
                    <a:pt x="1161418" y="1608299"/>
                    <a:pt x="1162545" y="1610130"/>
                  </a:cubicBezTo>
                  <a:cubicBezTo>
                    <a:pt x="1163672" y="1611961"/>
                    <a:pt x="1165080" y="1613229"/>
                    <a:pt x="1166067" y="1614920"/>
                  </a:cubicBezTo>
                  <a:cubicBezTo>
                    <a:pt x="1168940" y="1619103"/>
                    <a:pt x="1170687" y="1623949"/>
                    <a:pt x="1171138" y="1629006"/>
                  </a:cubicBezTo>
                  <a:lnTo>
                    <a:pt x="1178603" y="1629851"/>
                  </a:lnTo>
                  <a:cubicBezTo>
                    <a:pt x="1179378" y="1634274"/>
                    <a:pt x="1179378" y="1638810"/>
                    <a:pt x="1178603" y="1643233"/>
                  </a:cubicBezTo>
                  <a:cubicBezTo>
                    <a:pt x="1178603" y="1647036"/>
                    <a:pt x="1176490" y="1647882"/>
                    <a:pt x="1175645" y="1651262"/>
                  </a:cubicBezTo>
                  <a:cubicBezTo>
                    <a:pt x="1173955" y="1658446"/>
                    <a:pt x="1183252" y="1677040"/>
                    <a:pt x="1181280" y="1684224"/>
                  </a:cubicBezTo>
                  <a:cubicBezTo>
                    <a:pt x="1179308" y="1691408"/>
                    <a:pt x="1185506" y="1690704"/>
                    <a:pt x="1186914" y="1695071"/>
                  </a:cubicBezTo>
                  <a:cubicBezTo>
                    <a:pt x="1188323" y="1699438"/>
                    <a:pt x="1186914" y="1704086"/>
                    <a:pt x="1186914" y="1708312"/>
                  </a:cubicBezTo>
                  <a:cubicBezTo>
                    <a:pt x="1186914" y="1712538"/>
                    <a:pt x="1192549" y="1716059"/>
                    <a:pt x="1194662" y="1719863"/>
                  </a:cubicBezTo>
                  <a:cubicBezTo>
                    <a:pt x="1196507" y="1723089"/>
                    <a:pt x="1197521" y="1726709"/>
                    <a:pt x="1197620" y="1730427"/>
                  </a:cubicBezTo>
                  <a:cubicBezTo>
                    <a:pt x="1202691" y="1730427"/>
                    <a:pt x="1205790" y="1733808"/>
                    <a:pt x="1210438" y="1734090"/>
                  </a:cubicBezTo>
                  <a:cubicBezTo>
                    <a:pt x="1210847" y="1735569"/>
                    <a:pt x="1211185" y="1737076"/>
                    <a:pt x="1211425" y="1738598"/>
                  </a:cubicBezTo>
                  <a:cubicBezTo>
                    <a:pt x="1216848" y="1739246"/>
                    <a:pt x="1222215" y="1740288"/>
                    <a:pt x="1227483" y="1741697"/>
                  </a:cubicBezTo>
                  <a:cubicBezTo>
                    <a:pt x="1231723" y="1743119"/>
                    <a:pt x="1236047" y="1744246"/>
                    <a:pt x="1240442" y="1745077"/>
                  </a:cubicBezTo>
                  <a:cubicBezTo>
                    <a:pt x="1241569" y="1745077"/>
                    <a:pt x="1244527" y="1747331"/>
                    <a:pt x="1245795" y="1747895"/>
                  </a:cubicBezTo>
                  <a:cubicBezTo>
                    <a:pt x="1248556" y="1748979"/>
                    <a:pt x="1251373" y="1749867"/>
                    <a:pt x="1254247" y="1750571"/>
                  </a:cubicBezTo>
                  <a:cubicBezTo>
                    <a:pt x="1259459" y="1752402"/>
                    <a:pt x="1261149" y="1756346"/>
                    <a:pt x="1265657" y="1758882"/>
                  </a:cubicBezTo>
                  <a:cubicBezTo>
                    <a:pt x="1270165" y="1761417"/>
                    <a:pt x="1275236" y="1761558"/>
                    <a:pt x="1278898" y="1764235"/>
                  </a:cubicBezTo>
                  <a:cubicBezTo>
                    <a:pt x="1282420" y="1767291"/>
                    <a:pt x="1286364" y="1769855"/>
                    <a:pt x="1290590" y="1771841"/>
                  </a:cubicBezTo>
                  <a:cubicBezTo>
                    <a:pt x="1293970" y="1774053"/>
                    <a:pt x="1297563" y="1775940"/>
                    <a:pt x="1301295" y="1777476"/>
                  </a:cubicBezTo>
                  <a:cubicBezTo>
                    <a:pt x="1306775" y="1778110"/>
                    <a:pt x="1312297" y="1778110"/>
                    <a:pt x="1317776" y="1777476"/>
                  </a:cubicBezTo>
                  <a:cubicBezTo>
                    <a:pt x="1324214" y="1777898"/>
                    <a:pt x="1330595" y="1779039"/>
                    <a:pt x="1336793" y="1780857"/>
                  </a:cubicBezTo>
                  <a:cubicBezTo>
                    <a:pt x="1344076" y="1782336"/>
                    <a:pt x="1351485" y="1783054"/>
                    <a:pt x="1358908" y="1782969"/>
                  </a:cubicBezTo>
                  <a:lnTo>
                    <a:pt x="1391730" y="1782969"/>
                  </a:lnTo>
                  <a:cubicBezTo>
                    <a:pt x="1400463" y="1782969"/>
                    <a:pt x="1410746" y="1783674"/>
                    <a:pt x="1413845" y="1793816"/>
                  </a:cubicBezTo>
                  <a:cubicBezTo>
                    <a:pt x="1413845" y="1796211"/>
                    <a:pt x="1413845" y="1799732"/>
                    <a:pt x="1413845" y="1802268"/>
                  </a:cubicBezTo>
                  <a:cubicBezTo>
                    <a:pt x="1414225" y="1804338"/>
                    <a:pt x="1414930" y="1806339"/>
                    <a:pt x="1415958" y="1808184"/>
                  </a:cubicBezTo>
                  <a:cubicBezTo>
                    <a:pt x="1417662" y="1812847"/>
                    <a:pt x="1419987" y="1817241"/>
                    <a:pt x="1422860" y="1821284"/>
                  </a:cubicBezTo>
                  <a:cubicBezTo>
                    <a:pt x="1427861" y="1831201"/>
                    <a:pt x="1438609" y="1836864"/>
                    <a:pt x="1449624" y="1835371"/>
                  </a:cubicBezTo>
                  <a:cubicBezTo>
                    <a:pt x="1459893" y="1834145"/>
                    <a:pt x="1470303" y="1834807"/>
                    <a:pt x="1480333" y="1837343"/>
                  </a:cubicBezTo>
                  <a:cubicBezTo>
                    <a:pt x="1487939" y="1840583"/>
                    <a:pt x="1493574" y="1846076"/>
                    <a:pt x="1500899" y="1849739"/>
                  </a:cubicBezTo>
                  <a:lnTo>
                    <a:pt x="1511886" y="1855092"/>
                  </a:lnTo>
                  <a:cubicBezTo>
                    <a:pt x="1513717" y="1856077"/>
                    <a:pt x="1515408" y="1857064"/>
                    <a:pt x="1517380" y="1857909"/>
                  </a:cubicBezTo>
                  <a:cubicBezTo>
                    <a:pt x="1519352" y="1858754"/>
                    <a:pt x="1522732" y="1859458"/>
                    <a:pt x="1523578" y="1859881"/>
                  </a:cubicBezTo>
                  <a:cubicBezTo>
                    <a:pt x="1527113" y="1861656"/>
                    <a:pt x="1529973" y="1864515"/>
                    <a:pt x="1531748" y="1868051"/>
                  </a:cubicBezTo>
                  <a:cubicBezTo>
                    <a:pt x="1532734" y="1869741"/>
                    <a:pt x="1532593" y="1872418"/>
                    <a:pt x="1533720" y="1874390"/>
                  </a:cubicBezTo>
                  <a:cubicBezTo>
                    <a:pt x="1534847" y="1876362"/>
                    <a:pt x="1536537" y="1876362"/>
                    <a:pt x="1537382" y="1879038"/>
                  </a:cubicBezTo>
                  <a:cubicBezTo>
                    <a:pt x="1538932" y="1884250"/>
                    <a:pt x="1537382" y="1887772"/>
                    <a:pt x="1539918" y="1893125"/>
                  </a:cubicBezTo>
                  <a:cubicBezTo>
                    <a:pt x="1541834" y="1897252"/>
                    <a:pt x="1542975" y="1901689"/>
                    <a:pt x="1543298" y="1906225"/>
                  </a:cubicBezTo>
                  <a:cubicBezTo>
                    <a:pt x="1543989" y="1910324"/>
                    <a:pt x="1545848" y="1914141"/>
                    <a:pt x="1548651" y="1917212"/>
                  </a:cubicBezTo>
                  <a:cubicBezTo>
                    <a:pt x="1550764" y="1918621"/>
                    <a:pt x="1553441" y="1917212"/>
                    <a:pt x="1555695" y="1918339"/>
                  </a:cubicBezTo>
                  <a:cubicBezTo>
                    <a:pt x="1557948" y="1919466"/>
                    <a:pt x="1560202" y="1921861"/>
                    <a:pt x="1562597" y="1922706"/>
                  </a:cubicBezTo>
                  <a:cubicBezTo>
                    <a:pt x="1565118" y="1923058"/>
                    <a:pt x="1567682" y="1923058"/>
                    <a:pt x="1570203" y="1922706"/>
                  </a:cubicBezTo>
                  <a:cubicBezTo>
                    <a:pt x="1573162" y="1922706"/>
                    <a:pt x="1574007" y="1924396"/>
                    <a:pt x="1576120" y="1924960"/>
                  </a:cubicBezTo>
                  <a:cubicBezTo>
                    <a:pt x="1580219" y="1926608"/>
                    <a:pt x="1584459" y="1927890"/>
                    <a:pt x="1588797" y="1928763"/>
                  </a:cubicBezTo>
                  <a:cubicBezTo>
                    <a:pt x="1589981" y="1935229"/>
                    <a:pt x="1591967" y="1941525"/>
                    <a:pt x="1594714" y="1947498"/>
                  </a:cubicBezTo>
                  <a:cubicBezTo>
                    <a:pt x="1596545" y="1952146"/>
                    <a:pt x="1595418" y="1952569"/>
                    <a:pt x="1600771" y="1954964"/>
                  </a:cubicBezTo>
                  <a:cubicBezTo>
                    <a:pt x="1602363" y="1955541"/>
                    <a:pt x="1604011" y="1955921"/>
                    <a:pt x="1605701" y="1956091"/>
                  </a:cubicBezTo>
                  <a:cubicBezTo>
                    <a:pt x="1607476" y="1957316"/>
                    <a:pt x="1608687" y="1959190"/>
                    <a:pt x="1609082" y="1961302"/>
                  </a:cubicBezTo>
                  <a:cubicBezTo>
                    <a:pt x="1613026" y="1965106"/>
                    <a:pt x="1616547" y="1963274"/>
                    <a:pt x="1621478" y="1964542"/>
                  </a:cubicBezTo>
                  <a:cubicBezTo>
                    <a:pt x="1623732" y="1964542"/>
                    <a:pt x="1627676" y="1969191"/>
                    <a:pt x="1630493" y="1968909"/>
                  </a:cubicBezTo>
                  <a:cubicBezTo>
                    <a:pt x="1633310" y="1968627"/>
                    <a:pt x="1634719" y="1964965"/>
                    <a:pt x="1638381" y="1963697"/>
                  </a:cubicBezTo>
                  <a:cubicBezTo>
                    <a:pt x="1642044" y="1962429"/>
                    <a:pt x="1645565" y="1964542"/>
                    <a:pt x="1649087" y="1963697"/>
                  </a:cubicBezTo>
                  <a:lnTo>
                    <a:pt x="1649932" y="1959190"/>
                  </a:lnTo>
                  <a:cubicBezTo>
                    <a:pt x="1655567" y="1959190"/>
                    <a:pt x="1656553" y="1955245"/>
                    <a:pt x="1660356" y="1952428"/>
                  </a:cubicBezTo>
                  <a:cubicBezTo>
                    <a:pt x="1663032" y="1950850"/>
                    <a:pt x="1665582" y="1949061"/>
                    <a:pt x="1667963" y="1947075"/>
                  </a:cubicBezTo>
                  <a:cubicBezTo>
                    <a:pt x="1673414" y="1942342"/>
                    <a:pt x="1680795" y="1940511"/>
                    <a:pt x="1687824" y="1942145"/>
                  </a:cubicBezTo>
                  <a:cubicBezTo>
                    <a:pt x="1690360" y="1942145"/>
                    <a:pt x="1699657" y="1943413"/>
                    <a:pt x="1701206" y="1945526"/>
                  </a:cubicBezTo>
                  <a:cubicBezTo>
                    <a:pt x="1702756" y="1947639"/>
                    <a:pt x="1700079" y="1952287"/>
                    <a:pt x="1702051" y="1955386"/>
                  </a:cubicBezTo>
                  <a:cubicBezTo>
                    <a:pt x="1706165" y="1959499"/>
                    <a:pt x="1711729" y="1961824"/>
                    <a:pt x="1717547" y="1961866"/>
                  </a:cubicBezTo>
                  <a:cubicBezTo>
                    <a:pt x="1717547" y="1965810"/>
                    <a:pt x="1717547" y="1971726"/>
                    <a:pt x="1722899" y="1969191"/>
                  </a:cubicBezTo>
                  <a:cubicBezTo>
                    <a:pt x="1728252" y="1966655"/>
                    <a:pt x="1725716" y="1962289"/>
                    <a:pt x="1726139" y="1958626"/>
                  </a:cubicBezTo>
                  <a:cubicBezTo>
                    <a:pt x="1726139" y="1952428"/>
                    <a:pt x="1728252" y="1954118"/>
                    <a:pt x="1731774" y="1950597"/>
                  </a:cubicBezTo>
                  <a:cubicBezTo>
                    <a:pt x="1735295" y="1947075"/>
                    <a:pt x="1731774" y="1947498"/>
                    <a:pt x="1731774" y="1942286"/>
                  </a:cubicBezTo>
                  <a:cubicBezTo>
                    <a:pt x="1728252" y="1942286"/>
                    <a:pt x="1723744" y="1936088"/>
                    <a:pt x="1720927" y="1933975"/>
                  </a:cubicBezTo>
                  <a:cubicBezTo>
                    <a:pt x="1717180" y="1930749"/>
                    <a:pt x="1712588" y="1928693"/>
                    <a:pt x="1707686" y="1928059"/>
                  </a:cubicBezTo>
                  <a:cubicBezTo>
                    <a:pt x="1707686" y="1919889"/>
                    <a:pt x="1696699" y="1915240"/>
                    <a:pt x="1690782" y="1912141"/>
                  </a:cubicBezTo>
                  <a:cubicBezTo>
                    <a:pt x="1682993" y="1907507"/>
                    <a:pt x="1673034" y="1908915"/>
                    <a:pt x="1666836" y="1915522"/>
                  </a:cubicBezTo>
                  <a:cubicBezTo>
                    <a:pt x="1663737" y="1918621"/>
                    <a:pt x="1663314" y="1922424"/>
                    <a:pt x="1659933" y="1925241"/>
                  </a:cubicBezTo>
                  <a:cubicBezTo>
                    <a:pt x="1656510" y="1927439"/>
                    <a:pt x="1652876" y="1929270"/>
                    <a:pt x="1649087" y="1930735"/>
                  </a:cubicBezTo>
                  <a:cubicBezTo>
                    <a:pt x="1639607" y="1934074"/>
                    <a:pt x="1629493" y="1935229"/>
                    <a:pt x="1619506" y="1934116"/>
                  </a:cubicBezTo>
                  <a:cubicBezTo>
                    <a:pt x="1612322" y="1933271"/>
                    <a:pt x="1613167" y="1931721"/>
                    <a:pt x="1611335" y="1925805"/>
                  </a:cubicBezTo>
                  <a:cubicBezTo>
                    <a:pt x="1610251" y="1921720"/>
                    <a:pt x="1608645" y="1917790"/>
                    <a:pt x="1606546" y="1914113"/>
                  </a:cubicBezTo>
                  <a:cubicBezTo>
                    <a:pt x="1604659" y="1910676"/>
                    <a:pt x="1602348" y="1907507"/>
                    <a:pt x="1599644" y="1904675"/>
                  </a:cubicBezTo>
                  <a:cubicBezTo>
                    <a:pt x="1598235" y="1903267"/>
                    <a:pt x="1595841" y="1902281"/>
                    <a:pt x="1594854" y="1901295"/>
                  </a:cubicBezTo>
                  <a:cubicBezTo>
                    <a:pt x="1593305" y="1899985"/>
                    <a:pt x="1592136" y="1898280"/>
                    <a:pt x="1591474" y="1896364"/>
                  </a:cubicBezTo>
                  <a:cubicBezTo>
                    <a:pt x="1588614" y="1886349"/>
                    <a:pt x="1587896" y="1875827"/>
                    <a:pt x="1589361" y="1865515"/>
                  </a:cubicBezTo>
                  <a:cubicBezTo>
                    <a:pt x="1589502" y="1862797"/>
                    <a:pt x="1589502" y="1860064"/>
                    <a:pt x="1589361" y="1857345"/>
                  </a:cubicBezTo>
                  <a:cubicBezTo>
                    <a:pt x="1588755" y="1855275"/>
                    <a:pt x="1587994" y="1853246"/>
                    <a:pt x="1587107" y="1851288"/>
                  </a:cubicBezTo>
                  <a:cubicBezTo>
                    <a:pt x="1585839" y="1845301"/>
                    <a:pt x="1585839" y="1839103"/>
                    <a:pt x="1587107" y="1833117"/>
                  </a:cubicBezTo>
                  <a:cubicBezTo>
                    <a:pt x="1596404" y="1832131"/>
                    <a:pt x="1596122" y="1829032"/>
                    <a:pt x="1601193" y="1822411"/>
                  </a:cubicBezTo>
                  <a:cubicBezTo>
                    <a:pt x="1603208" y="1819833"/>
                    <a:pt x="1605518" y="1817523"/>
                    <a:pt x="1608096" y="1815509"/>
                  </a:cubicBezTo>
                  <a:cubicBezTo>
                    <a:pt x="1610772" y="1813537"/>
                    <a:pt x="1614575" y="1813255"/>
                    <a:pt x="1616547" y="1810297"/>
                  </a:cubicBezTo>
                  <a:cubicBezTo>
                    <a:pt x="1617604" y="1805944"/>
                    <a:pt x="1617604" y="1801408"/>
                    <a:pt x="1616547" y="1797056"/>
                  </a:cubicBezTo>
                  <a:cubicBezTo>
                    <a:pt x="1615702" y="1791562"/>
                    <a:pt x="1615139" y="1792126"/>
                    <a:pt x="1610350" y="1789590"/>
                  </a:cubicBezTo>
                  <a:cubicBezTo>
                    <a:pt x="1605560" y="1787055"/>
                    <a:pt x="1606124" y="1787055"/>
                    <a:pt x="1603588" y="1782688"/>
                  </a:cubicBezTo>
                  <a:cubicBezTo>
                    <a:pt x="1601405" y="1779870"/>
                    <a:pt x="1600038" y="1776504"/>
                    <a:pt x="1599644" y="1772968"/>
                  </a:cubicBezTo>
                  <a:cubicBezTo>
                    <a:pt x="1595700" y="1772968"/>
                    <a:pt x="1593023" y="1770151"/>
                    <a:pt x="1589220" y="1769587"/>
                  </a:cubicBezTo>
                  <a:cubicBezTo>
                    <a:pt x="1585205" y="1769461"/>
                    <a:pt x="1581205" y="1770235"/>
                    <a:pt x="1577528" y="1771841"/>
                  </a:cubicBezTo>
                  <a:cubicBezTo>
                    <a:pt x="1574091" y="1772560"/>
                    <a:pt x="1570837" y="1773954"/>
                    <a:pt x="1567950" y="1775926"/>
                  </a:cubicBezTo>
                  <a:cubicBezTo>
                    <a:pt x="1564710" y="1777898"/>
                    <a:pt x="1561611" y="1781138"/>
                    <a:pt x="1558371" y="1782829"/>
                  </a:cubicBezTo>
                  <a:cubicBezTo>
                    <a:pt x="1554061" y="1783829"/>
                    <a:pt x="1549581" y="1783829"/>
                    <a:pt x="1545271" y="1782829"/>
                  </a:cubicBezTo>
                  <a:cubicBezTo>
                    <a:pt x="1539354" y="1782829"/>
                    <a:pt x="1539495" y="1783815"/>
                    <a:pt x="1535128" y="1786350"/>
                  </a:cubicBezTo>
                  <a:cubicBezTo>
                    <a:pt x="1524845" y="1791985"/>
                    <a:pt x="1521042" y="1784801"/>
                    <a:pt x="1520197" y="1775081"/>
                  </a:cubicBezTo>
                  <a:cubicBezTo>
                    <a:pt x="1514844" y="1775081"/>
                    <a:pt x="1513436" y="1771137"/>
                    <a:pt x="1509773" y="1769024"/>
                  </a:cubicBezTo>
                  <a:cubicBezTo>
                    <a:pt x="1506111" y="1766911"/>
                    <a:pt x="1501040" y="1768038"/>
                    <a:pt x="1497941" y="1764516"/>
                  </a:cubicBezTo>
                  <a:cubicBezTo>
                    <a:pt x="1494842" y="1760995"/>
                    <a:pt x="1496673" y="1757332"/>
                    <a:pt x="1500758" y="1754656"/>
                  </a:cubicBezTo>
                  <a:cubicBezTo>
                    <a:pt x="1504843" y="1751980"/>
                    <a:pt x="1509491" y="1753670"/>
                    <a:pt x="1514844" y="1752261"/>
                  </a:cubicBezTo>
                  <a:cubicBezTo>
                    <a:pt x="1515633" y="1748683"/>
                    <a:pt x="1516760" y="1745190"/>
                    <a:pt x="1518225" y="1741837"/>
                  </a:cubicBezTo>
                  <a:cubicBezTo>
                    <a:pt x="1519352" y="1736907"/>
                    <a:pt x="1517521" y="1730991"/>
                    <a:pt x="1518225" y="1725920"/>
                  </a:cubicBezTo>
                  <a:cubicBezTo>
                    <a:pt x="1519112" y="1723962"/>
                    <a:pt x="1519873" y="1721933"/>
                    <a:pt x="1520479" y="1719863"/>
                  </a:cubicBezTo>
                  <a:cubicBezTo>
                    <a:pt x="1520620" y="1717144"/>
                    <a:pt x="1520620" y="1714411"/>
                    <a:pt x="1520479" y="1711693"/>
                  </a:cubicBezTo>
                  <a:cubicBezTo>
                    <a:pt x="1519774" y="1706368"/>
                    <a:pt x="1519774" y="1700959"/>
                    <a:pt x="1520479" y="1695634"/>
                  </a:cubicBezTo>
                  <a:lnTo>
                    <a:pt x="1524986" y="1694648"/>
                  </a:lnTo>
                  <a:cubicBezTo>
                    <a:pt x="1525972" y="1683520"/>
                    <a:pt x="1539073" y="1676477"/>
                    <a:pt x="1539073" y="1665489"/>
                  </a:cubicBezTo>
                  <a:cubicBezTo>
                    <a:pt x="1542735" y="1665489"/>
                    <a:pt x="1546538" y="1665489"/>
                    <a:pt x="1548933" y="1661827"/>
                  </a:cubicBezTo>
                  <a:cubicBezTo>
                    <a:pt x="1551328" y="1658164"/>
                    <a:pt x="1547384" y="1652530"/>
                    <a:pt x="1549919" y="1649149"/>
                  </a:cubicBezTo>
                  <a:cubicBezTo>
                    <a:pt x="1552455" y="1645769"/>
                    <a:pt x="1556821" y="1649149"/>
                    <a:pt x="1557948" y="1643233"/>
                  </a:cubicBezTo>
                  <a:cubicBezTo>
                    <a:pt x="1559075" y="1637317"/>
                    <a:pt x="1554286" y="1637599"/>
                    <a:pt x="1549496" y="1637739"/>
                  </a:cubicBezTo>
                  <a:cubicBezTo>
                    <a:pt x="1538932" y="1637739"/>
                    <a:pt x="1500899" y="1631401"/>
                    <a:pt x="1499631" y="1645346"/>
                  </a:cubicBezTo>
                  <a:lnTo>
                    <a:pt x="1495123" y="1646332"/>
                  </a:lnTo>
                  <a:lnTo>
                    <a:pt x="1494278" y="1653657"/>
                  </a:lnTo>
                  <a:cubicBezTo>
                    <a:pt x="1491038" y="1653657"/>
                    <a:pt x="1489207" y="1655770"/>
                    <a:pt x="1486531" y="1656897"/>
                  </a:cubicBezTo>
                  <a:cubicBezTo>
                    <a:pt x="1483756" y="1657615"/>
                    <a:pt x="1481023" y="1658517"/>
                    <a:pt x="1478361" y="1659573"/>
                  </a:cubicBezTo>
                  <a:cubicBezTo>
                    <a:pt x="1471317" y="1663658"/>
                    <a:pt x="1472726" y="1668166"/>
                    <a:pt x="1472867" y="1676054"/>
                  </a:cubicBezTo>
                  <a:cubicBezTo>
                    <a:pt x="1473289" y="1683379"/>
                    <a:pt x="1473289" y="1690704"/>
                    <a:pt x="1472867" y="1698029"/>
                  </a:cubicBezTo>
                  <a:cubicBezTo>
                    <a:pt x="1471740" y="1707748"/>
                    <a:pt x="1467091" y="1704368"/>
                    <a:pt x="1459626" y="1706621"/>
                  </a:cubicBezTo>
                  <a:cubicBezTo>
                    <a:pt x="1459626" y="1708171"/>
                    <a:pt x="1459626" y="1709580"/>
                    <a:pt x="1458640" y="1711129"/>
                  </a:cubicBezTo>
                  <a:cubicBezTo>
                    <a:pt x="1453836" y="1711974"/>
                    <a:pt x="1449399" y="1714285"/>
                    <a:pt x="1445962" y="1717750"/>
                  </a:cubicBezTo>
                  <a:cubicBezTo>
                    <a:pt x="1444412" y="1719440"/>
                    <a:pt x="1444694" y="1720990"/>
                    <a:pt x="1442722" y="1722680"/>
                  </a:cubicBezTo>
                  <a:cubicBezTo>
                    <a:pt x="1440313" y="1724342"/>
                    <a:pt x="1437482" y="1725272"/>
                    <a:pt x="1434552" y="1725356"/>
                  </a:cubicBezTo>
                  <a:cubicBezTo>
                    <a:pt x="1428129" y="1725779"/>
                    <a:pt x="1421677" y="1725779"/>
                    <a:pt x="1415254" y="1725356"/>
                  </a:cubicBezTo>
                  <a:cubicBezTo>
                    <a:pt x="1407957" y="1726201"/>
                    <a:pt x="1400576" y="1726201"/>
                    <a:pt x="1393279" y="1725356"/>
                  </a:cubicBezTo>
                  <a:cubicBezTo>
                    <a:pt x="1391363" y="1724694"/>
                    <a:pt x="1389687" y="1723469"/>
                    <a:pt x="1388490" y="1721835"/>
                  </a:cubicBezTo>
                  <a:cubicBezTo>
                    <a:pt x="1388490" y="1720426"/>
                    <a:pt x="1387785" y="1718877"/>
                    <a:pt x="1387363" y="1717468"/>
                  </a:cubicBezTo>
                  <a:cubicBezTo>
                    <a:pt x="1385785" y="1716834"/>
                    <a:pt x="1384010" y="1716834"/>
                    <a:pt x="1382433" y="1717468"/>
                  </a:cubicBezTo>
                  <a:cubicBezTo>
                    <a:pt x="1376375" y="1715073"/>
                    <a:pt x="1372431" y="1716764"/>
                    <a:pt x="1371445" y="1709298"/>
                  </a:cubicBezTo>
                  <a:cubicBezTo>
                    <a:pt x="1371361" y="1703706"/>
                    <a:pt x="1370459" y="1698156"/>
                    <a:pt x="1368769" y="1692817"/>
                  </a:cubicBezTo>
                  <a:cubicBezTo>
                    <a:pt x="1365923" y="1687858"/>
                    <a:pt x="1363881" y="1682492"/>
                    <a:pt x="1362712" y="1676899"/>
                  </a:cubicBezTo>
                  <a:cubicBezTo>
                    <a:pt x="1358162" y="1676533"/>
                    <a:pt x="1353711" y="1675491"/>
                    <a:pt x="1349471" y="1673800"/>
                  </a:cubicBezTo>
                  <a:cubicBezTo>
                    <a:pt x="1345949" y="1671828"/>
                    <a:pt x="1343695" y="1667884"/>
                    <a:pt x="1339047" y="1667743"/>
                  </a:cubicBezTo>
                  <a:cubicBezTo>
                    <a:pt x="1339047" y="1664644"/>
                    <a:pt x="1336934" y="1661686"/>
                    <a:pt x="1336511" y="1659432"/>
                  </a:cubicBezTo>
                  <a:cubicBezTo>
                    <a:pt x="1336089" y="1657179"/>
                    <a:pt x="1336511" y="1650981"/>
                    <a:pt x="1335243" y="1646896"/>
                  </a:cubicBezTo>
                  <a:cubicBezTo>
                    <a:pt x="1335243" y="1645064"/>
                    <a:pt x="1331581" y="1642106"/>
                    <a:pt x="1331018" y="1640275"/>
                  </a:cubicBezTo>
                  <a:cubicBezTo>
                    <a:pt x="1330454" y="1638444"/>
                    <a:pt x="1331722" y="1631964"/>
                    <a:pt x="1328623" y="1629710"/>
                  </a:cubicBezTo>
                  <a:cubicBezTo>
                    <a:pt x="1331989" y="1630189"/>
                    <a:pt x="1335398" y="1630189"/>
                    <a:pt x="1338765" y="1629710"/>
                  </a:cubicBezTo>
                  <a:cubicBezTo>
                    <a:pt x="1343836" y="1627456"/>
                    <a:pt x="1340174" y="1622949"/>
                    <a:pt x="1341160" y="1618300"/>
                  </a:cubicBezTo>
                  <a:cubicBezTo>
                    <a:pt x="1342146" y="1613652"/>
                    <a:pt x="1343695" y="1614074"/>
                    <a:pt x="1344118" y="1610412"/>
                  </a:cubicBezTo>
                  <a:cubicBezTo>
                    <a:pt x="1344540" y="1606749"/>
                    <a:pt x="1344118" y="1600974"/>
                    <a:pt x="1344118" y="1596325"/>
                  </a:cubicBezTo>
                  <a:cubicBezTo>
                    <a:pt x="1344470" y="1592860"/>
                    <a:pt x="1344470" y="1589367"/>
                    <a:pt x="1344118" y="1585902"/>
                  </a:cubicBezTo>
                  <a:cubicBezTo>
                    <a:pt x="1344118" y="1583507"/>
                    <a:pt x="1340455" y="1578999"/>
                    <a:pt x="1339892" y="1576464"/>
                  </a:cubicBezTo>
                  <a:cubicBezTo>
                    <a:pt x="1339328" y="1573928"/>
                    <a:pt x="1339892" y="1568153"/>
                    <a:pt x="1338765" y="1564068"/>
                  </a:cubicBezTo>
                  <a:cubicBezTo>
                    <a:pt x="1337638" y="1559983"/>
                    <a:pt x="1333835" y="1557025"/>
                    <a:pt x="1341582" y="1557447"/>
                  </a:cubicBezTo>
                  <a:cubicBezTo>
                    <a:pt x="1341582" y="1555898"/>
                    <a:pt x="1341582" y="1554489"/>
                    <a:pt x="1342568" y="1552940"/>
                  </a:cubicBezTo>
                  <a:cubicBezTo>
                    <a:pt x="1344061" y="1552573"/>
                    <a:pt x="1345555" y="1552292"/>
                    <a:pt x="1347076" y="1552094"/>
                  </a:cubicBezTo>
                  <a:lnTo>
                    <a:pt x="1347921" y="1544770"/>
                  </a:lnTo>
                  <a:lnTo>
                    <a:pt x="1352570" y="1543784"/>
                  </a:lnTo>
                  <a:cubicBezTo>
                    <a:pt x="1353274" y="1542220"/>
                    <a:pt x="1353274" y="1540417"/>
                    <a:pt x="1352570" y="1538853"/>
                  </a:cubicBezTo>
                  <a:cubicBezTo>
                    <a:pt x="1351245" y="1529514"/>
                    <a:pt x="1351245" y="1520020"/>
                    <a:pt x="1352570" y="1510681"/>
                  </a:cubicBezTo>
                  <a:cubicBezTo>
                    <a:pt x="1352570" y="1508145"/>
                    <a:pt x="1354964" y="1508004"/>
                    <a:pt x="1355528" y="1505469"/>
                  </a:cubicBezTo>
                  <a:cubicBezTo>
                    <a:pt x="1356091" y="1502933"/>
                    <a:pt x="1354682" y="1498144"/>
                    <a:pt x="1355528" y="1494341"/>
                  </a:cubicBezTo>
                  <a:cubicBezTo>
                    <a:pt x="1356781" y="1489593"/>
                    <a:pt x="1361035" y="1486255"/>
                    <a:pt x="1365952" y="1486170"/>
                  </a:cubicBezTo>
                  <a:cubicBezTo>
                    <a:pt x="1368628" y="1486170"/>
                    <a:pt x="1371586" y="1486170"/>
                    <a:pt x="1374263" y="1486170"/>
                  </a:cubicBezTo>
                  <a:cubicBezTo>
                    <a:pt x="1379897" y="1486170"/>
                    <a:pt x="1379052" y="1486170"/>
                    <a:pt x="1379756" y="1480818"/>
                  </a:cubicBezTo>
                  <a:cubicBezTo>
                    <a:pt x="1379953" y="1471563"/>
                    <a:pt x="1385419" y="1463252"/>
                    <a:pt x="1393843" y="1459406"/>
                  </a:cubicBezTo>
                  <a:cubicBezTo>
                    <a:pt x="1396941" y="1457716"/>
                    <a:pt x="1396660" y="1458279"/>
                    <a:pt x="1398773" y="1456167"/>
                  </a:cubicBezTo>
                  <a:cubicBezTo>
                    <a:pt x="1400886" y="1454054"/>
                    <a:pt x="1401027" y="1452504"/>
                    <a:pt x="1402153" y="1451236"/>
                  </a:cubicBezTo>
                  <a:cubicBezTo>
                    <a:pt x="1405041" y="1447588"/>
                    <a:pt x="1407718" y="1443770"/>
                    <a:pt x="1410183" y="1439826"/>
                  </a:cubicBezTo>
                  <a:cubicBezTo>
                    <a:pt x="1417789" y="1429403"/>
                    <a:pt x="1424269" y="1418838"/>
                    <a:pt x="1437088" y="1415598"/>
                  </a:cubicBezTo>
                  <a:cubicBezTo>
                    <a:pt x="1446849" y="1414260"/>
                    <a:pt x="1456738" y="1417007"/>
                    <a:pt x="1464415" y="1423205"/>
                  </a:cubicBezTo>
                  <a:cubicBezTo>
                    <a:pt x="1467683" y="1425515"/>
                    <a:pt x="1471120" y="1427585"/>
                    <a:pt x="1474698" y="1429403"/>
                  </a:cubicBezTo>
                  <a:lnTo>
                    <a:pt x="1480896" y="1431375"/>
                  </a:lnTo>
                  <a:cubicBezTo>
                    <a:pt x="1482474" y="1430741"/>
                    <a:pt x="1484249" y="1430741"/>
                    <a:pt x="1485826" y="1431375"/>
                  </a:cubicBezTo>
                  <a:cubicBezTo>
                    <a:pt x="1485826" y="1432783"/>
                    <a:pt x="1486531" y="1434192"/>
                    <a:pt x="1486953" y="1435741"/>
                  </a:cubicBezTo>
                  <a:cubicBezTo>
                    <a:pt x="1495123" y="1446024"/>
                    <a:pt x="1503152" y="1439826"/>
                    <a:pt x="1513295" y="1438559"/>
                  </a:cubicBezTo>
                  <a:cubicBezTo>
                    <a:pt x="1513295" y="1431938"/>
                    <a:pt x="1517943" y="1434474"/>
                    <a:pt x="1521465" y="1431656"/>
                  </a:cubicBezTo>
                  <a:cubicBezTo>
                    <a:pt x="1524986" y="1428839"/>
                    <a:pt x="1522310" y="1425881"/>
                    <a:pt x="1525268" y="1420387"/>
                  </a:cubicBezTo>
                  <a:cubicBezTo>
                    <a:pt x="1526677" y="1417852"/>
                    <a:pt x="1528790" y="1416584"/>
                    <a:pt x="1530198" y="1413767"/>
                  </a:cubicBezTo>
                  <a:cubicBezTo>
                    <a:pt x="1532072" y="1409794"/>
                    <a:pt x="1533114" y="1405484"/>
                    <a:pt x="1533297" y="1401089"/>
                  </a:cubicBezTo>
                  <a:cubicBezTo>
                    <a:pt x="1536171" y="1400427"/>
                    <a:pt x="1538988" y="1399582"/>
                    <a:pt x="1541749" y="1398553"/>
                  </a:cubicBezTo>
                  <a:cubicBezTo>
                    <a:pt x="1546102" y="1398131"/>
                    <a:pt x="1550497" y="1398131"/>
                    <a:pt x="1554849" y="1398553"/>
                  </a:cubicBezTo>
                  <a:cubicBezTo>
                    <a:pt x="1558512" y="1398553"/>
                    <a:pt x="1562174" y="1398553"/>
                    <a:pt x="1565837" y="1398553"/>
                  </a:cubicBezTo>
                  <a:lnTo>
                    <a:pt x="1571471" y="1398553"/>
                  </a:lnTo>
                  <a:cubicBezTo>
                    <a:pt x="1575134" y="1400244"/>
                    <a:pt x="1572457" y="1401089"/>
                    <a:pt x="1574570" y="1403765"/>
                  </a:cubicBezTo>
                  <a:cubicBezTo>
                    <a:pt x="1578486" y="1409203"/>
                    <a:pt x="1583994" y="1413288"/>
                    <a:pt x="1590347" y="1415457"/>
                  </a:cubicBezTo>
                  <a:cubicBezTo>
                    <a:pt x="1594573" y="1416302"/>
                    <a:pt x="1600066" y="1413767"/>
                    <a:pt x="1604433" y="1415457"/>
                  </a:cubicBezTo>
                  <a:cubicBezTo>
                    <a:pt x="1607349" y="1416908"/>
                    <a:pt x="1610054" y="1418753"/>
                    <a:pt x="1612462" y="1420951"/>
                  </a:cubicBezTo>
                  <a:cubicBezTo>
                    <a:pt x="1619365" y="1426163"/>
                    <a:pt x="1624577" y="1428276"/>
                    <a:pt x="1631761" y="1421796"/>
                  </a:cubicBezTo>
                  <a:cubicBezTo>
                    <a:pt x="1636409" y="1417570"/>
                    <a:pt x="1636550" y="1409963"/>
                    <a:pt x="1640494" y="1405174"/>
                  </a:cubicBezTo>
                  <a:cubicBezTo>
                    <a:pt x="1647537" y="1396722"/>
                    <a:pt x="1649932" y="1406442"/>
                    <a:pt x="1651482" y="1412217"/>
                  </a:cubicBezTo>
                  <a:cubicBezTo>
                    <a:pt x="1652777" y="1412795"/>
                    <a:pt x="1653651" y="1414048"/>
                    <a:pt x="1653735" y="1415457"/>
                  </a:cubicBezTo>
                  <a:cubicBezTo>
                    <a:pt x="1654017" y="1418218"/>
                    <a:pt x="1654017" y="1421007"/>
                    <a:pt x="1653735" y="1423768"/>
                  </a:cubicBezTo>
                  <a:cubicBezTo>
                    <a:pt x="1653172" y="1428163"/>
                    <a:pt x="1653172" y="1432614"/>
                    <a:pt x="1653735" y="1437009"/>
                  </a:cubicBezTo>
                  <a:lnTo>
                    <a:pt x="1661060" y="1437854"/>
                  </a:lnTo>
                  <a:cubicBezTo>
                    <a:pt x="1661060" y="1441798"/>
                    <a:pt x="1663877" y="1444475"/>
                    <a:pt x="1664300" y="1448278"/>
                  </a:cubicBezTo>
                  <a:cubicBezTo>
                    <a:pt x="1664723" y="1452082"/>
                    <a:pt x="1663173" y="1457857"/>
                    <a:pt x="1664300" y="1462365"/>
                  </a:cubicBezTo>
                  <a:cubicBezTo>
                    <a:pt x="1666131" y="1470535"/>
                    <a:pt x="1672189" y="1473774"/>
                    <a:pt x="1669371" y="1483635"/>
                  </a:cubicBezTo>
                  <a:lnTo>
                    <a:pt x="1664864" y="1484621"/>
                  </a:lnTo>
                  <a:cubicBezTo>
                    <a:pt x="1664300" y="1487171"/>
                    <a:pt x="1664300" y="1489819"/>
                    <a:pt x="1664864" y="1492369"/>
                  </a:cubicBezTo>
                  <a:cubicBezTo>
                    <a:pt x="1666131" y="1498989"/>
                    <a:pt x="1665850" y="1494763"/>
                    <a:pt x="1669794" y="1498426"/>
                  </a:cubicBezTo>
                  <a:cubicBezTo>
                    <a:pt x="1673738" y="1502088"/>
                    <a:pt x="1673315" y="1508145"/>
                    <a:pt x="1673174" y="1514202"/>
                  </a:cubicBezTo>
                  <a:cubicBezTo>
                    <a:pt x="1673372" y="1519259"/>
                    <a:pt x="1675034" y="1524161"/>
                    <a:pt x="1677964" y="1528288"/>
                  </a:cubicBezTo>
                  <a:cubicBezTo>
                    <a:pt x="1679936" y="1532233"/>
                    <a:pt x="1684444" y="1536318"/>
                    <a:pt x="1684725" y="1540966"/>
                  </a:cubicBezTo>
                  <a:cubicBezTo>
                    <a:pt x="1689092" y="1540966"/>
                    <a:pt x="1689233" y="1536600"/>
                    <a:pt x="1689655" y="1533078"/>
                  </a:cubicBezTo>
                  <a:cubicBezTo>
                    <a:pt x="1689839" y="1529260"/>
                    <a:pt x="1690797" y="1525528"/>
                    <a:pt x="1692473" y="1522091"/>
                  </a:cubicBezTo>
                  <a:cubicBezTo>
                    <a:pt x="1693741" y="1519132"/>
                    <a:pt x="1693459" y="1513921"/>
                    <a:pt x="1695008" y="1511103"/>
                  </a:cubicBezTo>
                  <a:cubicBezTo>
                    <a:pt x="1696558" y="1508286"/>
                    <a:pt x="1699939" y="1505609"/>
                    <a:pt x="1700643" y="1500257"/>
                  </a:cubicBezTo>
                  <a:cubicBezTo>
                    <a:pt x="1701220" y="1495552"/>
                    <a:pt x="1700981" y="1490791"/>
                    <a:pt x="1699939" y="1486170"/>
                  </a:cubicBezTo>
                  <a:cubicBezTo>
                    <a:pt x="1699939" y="1483776"/>
                    <a:pt x="1697967" y="1480958"/>
                    <a:pt x="1697121" y="1478564"/>
                  </a:cubicBezTo>
                  <a:cubicBezTo>
                    <a:pt x="1696276" y="1476169"/>
                    <a:pt x="1695572" y="1473352"/>
                    <a:pt x="1695149" y="1472366"/>
                  </a:cubicBezTo>
                  <a:cubicBezTo>
                    <a:pt x="1693515" y="1468971"/>
                    <a:pt x="1692614" y="1465280"/>
                    <a:pt x="1692473" y="1461519"/>
                  </a:cubicBezTo>
                  <a:cubicBezTo>
                    <a:pt x="1692473" y="1455603"/>
                    <a:pt x="1688951" y="1455462"/>
                    <a:pt x="1686134" y="1450673"/>
                  </a:cubicBezTo>
                  <a:cubicBezTo>
                    <a:pt x="1680922" y="1442221"/>
                    <a:pt x="1685430" y="1429825"/>
                    <a:pt x="1684162" y="1420387"/>
                  </a:cubicBezTo>
                  <a:cubicBezTo>
                    <a:pt x="1681711" y="1412316"/>
                    <a:pt x="1679866" y="1404075"/>
                    <a:pt x="1678668" y="1395736"/>
                  </a:cubicBezTo>
                  <a:cubicBezTo>
                    <a:pt x="1678246" y="1391426"/>
                    <a:pt x="1678246" y="1387087"/>
                    <a:pt x="1678668" y="1382777"/>
                  </a:cubicBezTo>
                  <a:cubicBezTo>
                    <a:pt x="1678668" y="1382777"/>
                    <a:pt x="1680499" y="1377424"/>
                    <a:pt x="1680781" y="1376720"/>
                  </a:cubicBezTo>
                  <a:cubicBezTo>
                    <a:pt x="1681345" y="1373888"/>
                    <a:pt x="1682500" y="1371198"/>
                    <a:pt x="1684162" y="1368831"/>
                  </a:cubicBezTo>
                  <a:lnTo>
                    <a:pt x="1688529" y="1367845"/>
                  </a:lnTo>
                  <a:cubicBezTo>
                    <a:pt x="1689655" y="1366577"/>
                    <a:pt x="1689796" y="1363760"/>
                    <a:pt x="1690923" y="1362211"/>
                  </a:cubicBezTo>
                  <a:cubicBezTo>
                    <a:pt x="1695783" y="1357717"/>
                    <a:pt x="1701474" y="1354224"/>
                    <a:pt x="1707686" y="1351928"/>
                  </a:cubicBezTo>
                  <a:cubicBezTo>
                    <a:pt x="1710686" y="1350308"/>
                    <a:pt x="1713433" y="1348265"/>
                    <a:pt x="1715856" y="1345871"/>
                  </a:cubicBezTo>
                  <a:cubicBezTo>
                    <a:pt x="1717828" y="1343476"/>
                    <a:pt x="1717969" y="1338827"/>
                    <a:pt x="1719659" y="1336151"/>
                  </a:cubicBezTo>
                  <a:cubicBezTo>
                    <a:pt x="1721336" y="1335418"/>
                    <a:pt x="1722829" y="1334306"/>
                    <a:pt x="1724026" y="1332911"/>
                  </a:cubicBezTo>
                  <a:cubicBezTo>
                    <a:pt x="1725336" y="1330164"/>
                    <a:pt x="1726463" y="1327347"/>
                    <a:pt x="1727407" y="1324459"/>
                  </a:cubicBezTo>
                  <a:cubicBezTo>
                    <a:pt x="1728506" y="1322853"/>
                    <a:pt x="1729675" y="1321304"/>
                    <a:pt x="1730929" y="1319811"/>
                  </a:cubicBezTo>
                  <a:cubicBezTo>
                    <a:pt x="1731661" y="1317881"/>
                    <a:pt x="1732506" y="1316008"/>
                    <a:pt x="1733464" y="1314176"/>
                  </a:cubicBezTo>
                  <a:cubicBezTo>
                    <a:pt x="1736521" y="1312444"/>
                    <a:pt x="1739789" y="1311120"/>
                    <a:pt x="1743184" y="1310232"/>
                  </a:cubicBezTo>
                  <a:cubicBezTo>
                    <a:pt x="1747269" y="1308401"/>
                    <a:pt x="1751494" y="1308260"/>
                    <a:pt x="1755580" y="1306147"/>
                  </a:cubicBezTo>
                  <a:cubicBezTo>
                    <a:pt x="1756340" y="1305091"/>
                    <a:pt x="1757185" y="1304105"/>
                    <a:pt x="1758115" y="1303189"/>
                  </a:cubicBezTo>
                  <a:cubicBezTo>
                    <a:pt x="1760369" y="1301780"/>
                    <a:pt x="1762905" y="1303189"/>
                    <a:pt x="1765158" y="1302203"/>
                  </a:cubicBezTo>
                  <a:cubicBezTo>
                    <a:pt x="1767412" y="1301217"/>
                    <a:pt x="1770793" y="1296428"/>
                    <a:pt x="1773892" y="1294455"/>
                  </a:cubicBezTo>
                  <a:cubicBezTo>
                    <a:pt x="1785865" y="1287271"/>
                    <a:pt x="1802065" y="1282200"/>
                    <a:pt x="1809530" y="1269804"/>
                  </a:cubicBezTo>
                  <a:cubicBezTo>
                    <a:pt x="1813221" y="1261198"/>
                    <a:pt x="1814249" y="1251675"/>
                    <a:pt x="1812488" y="1242477"/>
                  </a:cubicBezTo>
                  <a:cubicBezTo>
                    <a:pt x="1811502" y="1237547"/>
                    <a:pt x="1808403" y="1235575"/>
                    <a:pt x="1806009" y="1231630"/>
                  </a:cubicBezTo>
                  <a:cubicBezTo>
                    <a:pt x="1803600" y="1226588"/>
                    <a:pt x="1803050" y="1220840"/>
                    <a:pt x="1804459" y="1215431"/>
                  </a:cubicBezTo>
                  <a:lnTo>
                    <a:pt x="1814742" y="1216276"/>
                  </a:lnTo>
                  <a:cubicBezTo>
                    <a:pt x="1814742" y="1214727"/>
                    <a:pt x="1814742" y="1213318"/>
                    <a:pt x="1815728" y="1211769"/>
                  </a:cubicBezTo>
                  <a:cubicBezTo>
                    <a:pt x="1820433" y="1210754"/>
                    <a:pt x="1824955" y="1208994"/>
                    <a:pt x="1829110" y="1206557"/>
                  </a:cubicBezTo>
                  <a:cubicBezTo>
                    <a:pt x="1834604" y="1203599"/>
                    <a:pt x="1839111" y="1200640"/>
                    <a:pt x="1839957" y="1194865"/>
                  </a:cubicBezTo>
                  <a:cubicBezTo>
                    <a:pt x="1839604" y="1188385"/>
                    <a:pt x="1839604" y="1181906"/>
                    <a:pt x="1839957" y="1175426"/>
                  </a:cubicBezTo>
                  <a:cubicBezTo>
                    <a:pt x="1839957" y="1173031"/>
                    <a:pt x="1842351" y="1172750"/>
                    <a:pt x="1842915" y="1170355"/>
                  </a:cubicBezTo>
                  <a:cubicBezTo>
                    <a:pt x="1843478" y="1167960"/>
                    <a:pt x="1841788" y="1162607"/>
                    <a:pt x="1842915" y="1159086"/>
                  </a:cubicBezTo>
                  <a:cubicBezTo>
                    <a:pt x="1844042" y="1155564"/>
                    <a:pt x="1847423" y="1152183"/>
                    <a:pt x="1849254" y="1148944"/>
                  </a:cubicBezTo>
                  <a:cubicBezTo>
                    <a:pt x="1851085" y="1145704"/>
                    <a:pt x="1854888" y="1139928"/>
                    <a:pt x="1857564" y="1134857"/>
                  </a:cubicBezTo>
                  <a:cubicBezTo>
                    <a:pt x="1860495" y="1130730"/>
                    <a:pt x="1862115" y="1125828"/>
                    <a:pt x="1862213" y="1120771"/>
                  </a:cubicBezTo>
                  <a:cubicBezTo>
                    <a:pt x="1862875" y="1115348"/>
                    <a:pt x="1863960" y="1109967"/>
                    <a:pt x="1865453" y="1104713"/>
                  </a:cubicBezTo>
                  <a:lnTo>
                    <a:pt x="1869961" y="1103727"/>
                  </a:lnTo>
                  <a:cubicBezTo>
                    <a:pt x="1869961" y="1102318"/>
                    <a:pt x="1870665" y="1100768"/>
                    <a:pt x="1870947" y="1099360"/>
                  </a:cubicBezTo>
                  <a:cubicBezTo>
                    <a:pt x="1876962" y="1097176"/>
                    <a:pt x="1883286" y="1096035"/>
                    <a:pt x="1889682" y="1095979"/>
                  </a:cubicBezTo>
                  <a:cubicBezTo>
                    <a:pt x="1893485" y="1095979"/>
                    <a:pt x="1894471" y="1098233"/>
                    <a:pt x="1897711" y="1098937"/>
                  </a:cubicBezTo>
                  <a:lnTo>
                    <a:pt x="1903486" y="1098937"/>
                  </a:lnTo>
                  <a:cubicBezTo>
                    <a:pt x="1904866" y="1099106"/>
                    <a:pt x="1906078" y="1099951"/>
                    <a:pt x="1906726" y="1101191"/>
                  </a:cubicBezTo>
                  <a:cubicBezTo>
                    <a:pt x="1910247" y="1101191"/>
                    <a:pt x="1913487" y="1101191"/>
                    <a:pt x="1917150" y="1101191"/>
                  </a:cubicBezTo>
                  <a:cubicBezTo>
                    <a:pt x="1920812" y="1101191"/>
                    <a:pt x="1922080" y="1103867"/>
                    <a:pt x="1925179" y="1104149"/>
                  </a:cubicBezTo>
                  <a:cubicBezTo>
                    <a:pt x="1934617" y="1105417"/>
                    <a:pt x="1931377" y="1096542"/>
                    <a:pt x="1935321" y="1092176"/>
                  </a:cubicBezTo>
                  <a:cubicBezTo>
                    <a:pt x="1939265" y="1087809"/>
                    <a:pt x="1942364" y="1089358"/>
                    <a:pt x="1945041" y="1082738"/>
                  </a:cubicBezTo>
                  <a:cubicBezTo>
                    <a:pt x="1946168" y="1080202"/>
                    <a:pt x="1948985" y="1077244"/>
                    <a:pt x="1947295" y="1073723"/>
                  </a:cubicBezTo>
                  <a:cubicBezTo>
                    <a:pt x="1945604" y="1070201"/>
                    <a:pt x="1943491" y="1070624"/>
                    <a:pt x="1940956" y="1069215"/>
                  </a:cubicBezTo>
                  <a:cubicBezTo>
                    <a:pt x="1940181" y="1068173"/>
                    <a:pt x="1939336" y="1067187"/>
                    <a:pt x="1938420" y="1066257"/>
                  </a:cubicBezTo>
                  <a:lnTo>
                    <a:pt x="1933349" y="1065130"/>
                  </a:lnTo>
                  <a:cubicBezTo>
                    <a:pt x="1929687" y="1062031"/>
                    <a:pt x="1930673" y="1059073"/>
                    <a:pt x="1930673" y="1054706"/>
                  </a:cubicBezTo>
                  <a:cubicBezTo>
                    <a:pt x="1930673" y="1050339"/>
                    <a:pt x="1929264" y="1047945"/>
                    <a:pt x="1933208" y="1046254"/>
                  </a:cubicBezTo>
                  <a:cubicBezTo>
                    <a:pt x="1936941" y="1045691"/>
                    <a:pt x="1940744" y="1045691"/>
                    <a:pt x="1944477" y="1046254"/>
                  </a:cubicBezTo>
                  <a:cubicBezTo>
                    <a:pt x="1950084" y="1047057"/>
                    <a:pt x="1955803" y="1046071"/>
                    <a:pt x="1960817" y="1043437"/>
                  </a:cubicBezTo>
                  <a:cubicBezTo>
                    <a:pt x="1963212" y="1042395"/>
                    <a:pt x="1965339" y="1040803"/>
                    <a:pt x="1967015" y="1038789"/>
                  </a:cubicBezTo>
                  <a:cubicBezTo>
                    <a:pt x="1969410" y="1035126"/>
                    <a:pt x="1967015" y="1033577"/>
                    <a:pt x="1968987" y="1029632"/>
                  </a:cubicBezTo>
                  <a:cubicBezTo>
                    <a:pt x="1971298" y="1024885"/>
                    <a:pt x="1975115" y="1021012"/>
                    <a:pt x="1979834" y="1018645"/>
                  </a:cubicBezTo>
                  <a:cubicBezTo>
                    <a:pt x="1987018" y="1016532"/>
                    <a:pt x="1992512" y="1021462"/>
                    <a:pt x="1998428" y="1015405"/>
                  </a:cubicBezTo>
                  <a:cubicBezTo>
                    <a:pt x="2002231" y="1011461"/>
                    <a:pt x="2002654" y="1007939"/>
                    <a:pt x="2007443" y="1005122"/>
                  </a:cubicBezTo>
                  <a:cubicBezTo>
                    <a:pt x="2012388" y="1002023"/>
                    <a:pt x="2017980" y="1000107"/>
                    <a:pt x="2023783" y="999488"/>
                  </a:cubicBezTo>
                  <a:cubicBezTo>
                    <a:pt x="2032517" y="999488"/>
                    <a:pt x="2029418" y="1009207"/>
                    <a:pt x="2029277" y="1016110"/>
                  </a:cubicBezTo>
                  <a:cubicBezTo>
                    <a:pt x="2029981" y="1022420"/>
                    <a:pt x="2031066" y="1028674"/>
                    <a:pt x="2032517" y="1034844"/>
                  </a:cubicBezTo>
                  <a:cubicBezTo>
                    <a:pt x="2039447" y="1036253"/>
                    <a:pt x="2046575" y="1036253"/>
                    <a:pt x="2053505" y="1034844"/>
                  </a:cubicBezTo>
                  <a:cubicBezTo>
                    <a:pt x="2054632" y="1024843"/>
                    <a:pt x="2060408" y="1024139"/>
                    <a:pt x="2067592" y="1018786"/>
                  </a:cubicBezTo>
                  <a:cubicBezTo>
                    <a:pt x="2070409" y="1017152"/>
                    <a:pt x="2072973" y="1015109"/>
                    <a:pt x="2075198" y="1012729"/>
                  </a:cubicBezTo>
                  <a:cubicBezTo>
                    <a:pt x="2078579" y="1007658"/>
                    <a:pt x="2076748" y="1005826"/>
                    <a:pt x="2083932" y="1004981"/>
                  </a:cubicBezTo>
                  <a:cubicBezTo>
                    <a:pt x="2091116" y="1004136"/>
                    <a:pt x="2103935" y="1007376"/>
                    <a:pt x="2112105" y="1003150"/>
                  </a:cubicBezTo>
                  <a:lnTo>
                    <a:pt x="2116894" y="999769"/>
                  </a:lnTo>
                  <a:cubicBezTo>
                    <a:pt x="2118725" y="997938"/>
                    <a:pt x="2118584" y="996811"/>
                    <a:pt x="2120134" y="994698"/>
                  </a:cubicBezTo>
                  <a:cubicBezTo>
                    <a:pt x="2127825" y="991797"/>
                    <a:pt x="2133333" y="984951"/>
                    <a:pt x="2134502" y="976809"/>
                  </a:cubicBezTo>
                  <a:cubicBezTo>
                    <a:pt x="2138094" y="973343"/>
                    <a:pt x="2140305" y="968681"/>
                    <a:pt x="2140700" y="963708"/>
                  </a:cubicBezTo>
                  <a:cubicBezTo>
                    <a:pt x="2140700" y="957651"/>
                    <a:pt x="2135488" y="956243"/>
                    <a:pt x="2129572" y="958074"/>
                  </a:cubicBezTo>
                  <a:cubicBezTo>
                    <a:pt x="2123655" y="959905"/>
                    <a:pt x="2122529" y="964553"/>
                    <a:pt x="2118162" y="965821"/>
                  </a:cubicBezTo>
                  <a:cubicBezTo>
                    <a:pt x="2108484" y="968005"/>
                    <a:pt x="2098356" y="965145"/>
                    <a:pt x="2091257" y="958215"/>
                  </a:cubicBezTo>
                  <a:cubicBezTo>
                    <a:pt x="2088299" y="956102"/>
                    <a:pt x="2085622" y="953003"/>
                    <a:pt x="2082523" y="950608"/>
                  </a:cubicBezTo>
                  <a:cubicBezTo>
                    <a:pt x="2079424" y="948213"/>
                    <a:pt x="2072522" y="948354"/>
                    <a:pt x="2067028" y="946946"/>
                  </a:cubicBezTo>
                  <a:cubicBezTo>
                    <a:pt x="2066803" y="942128"/>
                    <a:pt x="2065803" y="937367"/>
                    <a:pt x="2064070" y="932859"/>
                  </a:cubicBezTo>
                  <a:cubicBezTo>
                    <a:pt x="2061901" y="929422"/>
                    <a:pt x="2059971" y="925858"/>
                    <a:pt x="2058295" y="922154"/>
                  </a:cubicBezTo>
                  <a:cubicBezTo>
                    <a:pt x="2056886" y="916097"/>
                    <a:pt x="2059563" y="913561"/>
                    <a:pt x="2063929" y="911025"/>
                  </a:cubicBezTo>
                  <a:cubicBezTo>
                    <a:pt x="2070409" y="907222"/>
                    <a:pt x="2072240" y="908490"/>
                    <a:pt x="2072099" y="900038"/>
                  </a:cubicBezTo>
                  <a:cubicBezTo>
                    <a:pt x="2072705" y="893713"/>
                    <a:pt x="2073776" y="887459"/>
                    <a:pt x="2075339" y="881303"/>
                  </a:cubicBezTo>
                  <a:lnTo>
                    <a:pt x="2079847" y="880458"/>
                  </a:lnTo>
                  <a:cubicBezTo>
                    <a:pt x="2082242" y="872006"/>
                    <a:pt x="2079847" y="869612"/>
                    <a:pt x="2072099" y="869893"/>
                  </a:cubicBezTo>
                  <a:cubicBezTo>
                    <a:pt x="2066803" y="870640"/>
                    <a:pt x="2061478" y="868626"/>
                    <a:pt x="2058013" y="864541"/>
                  </a:cubicBezTo>
                  <a:cubicBezTo>
                    <a:pt x="2056886" y="863132"/>
                    <a:pt x="2056464" y="860174"/>
                    <a:pt x="2055337" y="858906"/>
                  </a:cubicBezTo>
                  <a:cubicBezTo>
                    <a:pt x="2051815" y="854821"/>
                    <a:pt x="2051674" y="858906"/>
                    <a:pt x="2046885" y="856370"/>
                  </a:cubicBezTo>
                  <a:cubicBezTo>
                    <a:pt x="2042096" y="853835"/>
                    <a:pt x="2043645" y="842284"/>
                    <a:pt x="2044349" y="836931"/>
                  </a:cubicBezTo>
                  <a:cubicBezTo>
                    <a:pt x="2045617" y="827634"/>
                    <a:pt x="2048998" y="832987"/>
                    <a:pt x="2055196" y="834396"/>
                  </a:cubicBezTo>
                  <a:cubicBezTo>
                    <a:pt x="2057957" y="834676"/>
                    <a:pt x="2060746" y="834676"/>
                    <a:pt x="2063507" y="834396"/>
                  </a:cubicBezTo>
                  <a:cubicBezTo>
                    <a:pt x="2066563" y="834159"/>
                    <a:pt x="2069550" y="833446"/>
                    <a:pt x="2072381" y="832283"/>
                  </a:cubicBezTo>
                  <a:cubicBezTo>
                    <a:pt x="2078523" y="831718"/>
                    <a:pt x="2084693" y="831718"/>
                    <a:pt x="2090834" y="832283"/>
                  </a:cubicBezTo>
                  <a:cubicBezTo>
                    <a:pt x="2093975" y="831910"/>
                    <a:pt x="2097145" y="832604"/>
                    <a:pt x="2099850" y="834255"/>
                  </a:cubicBezTo>
                  <a:cubicBezTo>
                    <a:pt x="2102385" y="835523"/>
                    <a:pt x="2102385" y="838340"/>
                    <a:pt x="2106047" y="837776"/>
                  </a:cubicBezTo>
                  <a:cubicBezTo>
                    <a:pt x="2109541" y="837276"/>
                    <a:pt x="2113091" y="837919"/>
                    <a:pt x="2116190" y="839608"/>
                  </a:cubicBezTo>
                  <a:cubicBezTo>
                    <a:pt x="2118443" y="841016"/>
                    <a:pt x="2119852" y="844397"/>
                    <a:pt x="2121683" y="845524"/>
                  </a:cubicBezTo>
                  <a:cubicBezTo>
                    <a:pt x="2123515" y="846651"/>
                    <a:pt x="2128445" y="845524"/>
                    <a:pt x="2131403" y="846510"/>
                  </a:cubicBezTo>
                  <a:cubicBezTo>
                    <a:pt x="2134361" y="847496"/>
                    <a:pt x="2133657" y="849609"/>
                    <a:pt x="2137601" y="848905"/>
                  </a:cubicBezTo>
                  <a:cubicBezTo>
                    <a:pt x="2141545" y="848200"/>
                    <a:pt x="2140418" y="846792"/>
                    <a:pt x="2142249" y="845242"/>
                  </a:cubicBezTo>
                  <a:cubicBezTo>
                    <a:pt x="2144081" y="843693"/>
                    <a:pt x="2148166" y="837636"/>
                    <a:pt x="2153378" y="837213"/>
                  </a:cubicBezTo>
                  <a:cubicBezTo>
                    <a:pt x="2153786" y="835730"/>
                    <a:pt x="2154110" y="834225"/>
                    <a:pt x="2154364" y="832705"/>
                  </a:cubicBezTo>
                  <a:cubicBezTo>
                    <a:pt x="2159576" y="831253"/>
                    <a:pt x="2164900" y="830218"/>
                    <a:pt x="2170281" y="829607"/>
                  </a:cubicBezTo>
                  <a:cubicBezTo>
                    <a:pt x="2176761" y="829607"/>
                    <a:pt x="2181409" y="830733"/>
                    <a:pt x="2186058" y="826085"/>
                  </a:cubicBezTo>
                  <a:cubicBezTo>
                    <a:pt x="2190706" y="821436"/>
                    <a:pt x="2187467" y="816506"/>
                    <a:pt x="2191411" y="811999"/>
                  </a:cubicBezTo>
                  <a:cubicBezTo>
                    <a:pt x="2193242" y="810167"/>
                    <a:pt x="2195214" y="810872"/>
                    <a:pt x="2197186" y="809463"/>
                  </a:cubicBezTo>
                  <a:cubicBezTo>
                    <a:pt x="2198989" y="807630"/>
                    <a:pt x="2200975" y="805978"/>
                    <a:pt x="2203102" y="804533"/>
                  </a:cubicBezTo>
                  <a:cubicBezTo>
                    <a:pt x="2208300" y="802138"/>
                    <a:pt x="2214047" y="801213"/>
                    <a:pt x="2219724" y="801856"/>
                  </a:cubicBezTo>
                  <a:cubicBezTo>
                    <a:pt x="2223668" y="801856"/>
                    <a:pt x="2223387" y="801152"/>
                    <a:pt x="2225922" y="804392"/>
                  </a:cubicBezTo>
                  <a:cubicBezTo>
                    <a:pt x="2227514" y="807335"/>
                    <a:pt x="2228880" y="810396"/>
                    <a:pt x="2230007" y="813548"/>
                  </a:cubicBezTo>
                  <a:cubicBezTo>
                    <a:pt x="2230007" y="821155"/>
                    <a:pt x="2224655" y="817210"/>
                    <a:pt x="2220147" y="821577"/>
                  </a:cubicBezTo>
                  <a:cubicBezTo>
                    <a:pt x="2215639" y="825944"/>
                    <a:pt x="2216907" y="832705"/>
                    <a:pt x="2216907" y="837495"/>
                  </a:cubicBezTo>
                  <a:cubicBezTo>
                    <a:pt x="2216907" y="845242"/>
                    <a:pt x="2216907" y="847214"/>
                    <a:pt x="2210709" y="850454"/>
                  </a:cubicBezTo>
                  <a:cubicBezTo>
                    <a:pt x="2206201" y="852567"/>
                    <a:pt x="2202539" y="854962"/>
                    <a:pt x="2198454" y="857356"/>
                  </a:cubicBezTo>
                  <a:cubicBezTo>
                    <a:pt x="2197327" y="857356"/>
                    <a:pt x="2193524" y="859188"/>
                    <a:pt x="2192819" y="859892"/>
                  </a:cubicBezTo>
                  <a:cubicBezTo>
                    <a:pt x="2192115" y="860596"/>
                    <a:pt x="2191411" y="864822"/>
                    <a:pt x="2188875" y="866935"/>
                  </a:cubicBezTo>
                  <a:cubicBezTo>
                    <a:pt x="2186340" y="869048"/>
                    <a:pt x="2184790" y="868485"/>
                    <a:pt x="2183241" y="869612"/>
                  </a:cubicBezTo>
                  <a:cubicBezTo>
                    <a:pt x="2181254" y="871316"/>
                    <a:pt x="2179677" y="873429"/>
                    <a:pt x="2178592" y="875810"/>
                  </a:cubicBezTo>
                  <a:cubicBezTo>
                    <a:pt x="2177465" y="877641"/>
                    <a:pt x="2176902" y="879613"/>
                    <a:pt x="2175775" y="881303"/>
                  </a:cubicBezTo>
                  <a:cubicBezTo>
                    <a:pt x="2174648" y="882994"/>
                    <a:pt x="2172112" y="885247"/>
                    <a:pt x="2170845" y="887360"/>
                  </a:cubicBezTo>
                  <a:cubicBezTo>
                    <a:pt x="2166337" y="895390"/>
                    <a:pt x="2171972" y="897784"/>
                    <a:pt x="2178592" y="897784"/>
                  </a:cubicBezTo>
                  <a:cubicBezTo>
                    <a:pt x="2185001" y="896939"/>
                    <a:pt x="2191481" y="896939"/>
                    <a:pt x="2197890" y="897784"/>
                  </a:cubicBezTo>
                  <a:cubicBezTo>
                    <a:pt x="2202567" y="901081"/>
                    <a:pt x="2205638" y="906194"/>
                    <a:pt x="2206342" y="911871"/>
                  </a:cubicBezTo>
                  <a:cubicBezTo>
                    <a:pt x="2211554" y="911871"/>
                    <a:pt x="2214653" y="914406"/>
                    <a:pt x="2219583" y="915111"/>
                  </a:cubicBezTo>
                  <a:cubicBezTo>
                    <a:pt x="2224711" y="915420"/>
                    <a:pt x="2229627" y="917294"/>
                    <a:pt x="2233670" y="920463"/>
                  </a:cubicBezTo>
                  <a:cubicBezTo>
                    <a:pt x="2243488" y="924816"/>
                    <a:pt x="2254701" y="924816"/>
                    <a:pt x="2264519" y="920463"/>
                  </a:cubicBezTo>
                  <a:cubicBezTo>
                    <a:pt x="2269026" y="917364"/>
                    <a:pt x="2268745" y="914970"/>
                    <a:pt x="2274661" y="914265"/>
                  </a:cubicBezTo>
                  <a:cubicBezTo>
                    <a:pt x="2281042" y="913913"/>
                    <a:pt x="2287437" y="913913"/>
                    <a:pt x="2293818" y="914265"/>
                  </a:cubicBezTo>
                  <a:cubicBezTo>
                    <a:pt x="2304242" y="914265"/>
                    <a:pt x="2315511" y="910321"/>
                    <a:pt x="2312694" y="898207"/>
                  </a:cubicBezTo>
                  <a:cubicBezTo>
                    <a:pt x="2309088" y="898052"/>
                    <a:pt x="2305623" y="896714"/>
                    <a:pt x="2302833" y="894404"/>
                  </a:cubicBezTo>
                  <a:cubicBezTo>
                    <a:pt x="2299594" y="892432"/>
                    <a:pt x="2294523" y="892009"/>
                    <a:pt x="2291705" y="889051"/>
                  </a:cubicBezTo>
                  <a:cubicBezTo>
                    <a:pt x="2288888" y="886093"/>
                    <a:pt x="2289029" y="880599"/>
                    <a:pt x="2288466" y="875950"/>
                  </a:cubicBezTo>
                  <a:cubicBezTo>
                    <a:pt x="2287479" y="868344"/>
                    <a:pt x="2284803" y="871161"/>
                    <a:pt x="2278042" y="869893"/>
                  </a:cubicBezTo>
                  <a:cubicBezTo>
                    <a:pt x="2277492" y="868569"/>
                    <a:pt x="2276225" y="867696"/>
                    <a:pt x="2274802" y="867640"/>
                  </a:cubicBezTo>
                  <a:cubicBezTo>
                    <a:pt x="2272125" y="867640"/>
                    <a:pt x="2269731" y="868626"/>
                    <a:pt x="2267054" y="867640"/>
                  </a:cubicBezTo>
                  <a:cubicBezTo>
                    <a:pt x="2264378" y="866654"/>
                    <a:pt x="2262265" y="863555"/>
                    <a:pt x="2258884" y="862005"/>
                  </a:cubicBezTo>
                  <a:cubicBezTo>
                    <a:pt x="2252827" y="859047"/>
                    <a:pt x="2246911" y="851581"/>
                    <a:pt x="2239586" y="851299"/>
                  </a:cubicBezTo>
                  <a:cubicBezTo>
                    <a:pt x="2239586" y="846228"/>
                    <a:pt x="2236205" y="842848"/>
                    <a:pt x="2236205" y="838058"/>
                  </a:cubicBezTo>
                  <a:cubicBezTo>
                    <a:pt x="2236205" y="833269"/>
                    <a:pt x="2239022" y="829888"/>
                    <a:pt x="2239586" y="824817"/>
                  </a:cubicBezTo>
                  <a:lnTo>
                    <a:pt x="2244094" y="823831"/>
                  </a:lnTo>
                  <a:cubicBezTo>
                    <a:pt x="2245080" y="820591"/>
                    <a:pt x="2244094" y="817351"/>
                    <a:pt x="2245220" y="813971"/>
                  </a:cubicBezTo>
                  <a:cubicBezTo>
                    <a:pt x="2246347" y="810590"/>
                    <a:pt x="2247193" y="808195"/>
                    <a:pt x="2247897" y="805801"/>
                  </a:cubicBezTo>
                  <a:cubicBezTo>
                    <a:pt x="2249179" y="803009"/>
                    <a:pt x="2249897" y="799994"/>
                    <a:pt x="2250010" y="796926"/>
                  </a:cubicBezTo>
                  <a:cubicBezTo>
                    <a:pt x="2249869" y="793829"/>
                    <a:pt x="2250601" y="790755"/>
                    <a:pt x="2252123" y="788052"/>
                  </a:cubicBezTo>
                  <a:cubicBezTo>
                    <a:pt x="2257884" y="775409"/>
                    <a:pt x="2260039" y="761415"/>
                    <a:pt x="2258321" y="747624"/>
                  </a:cubicBezTo>
                  <a:cubicBezTo>
                    <a:pt x="2256912" y="736214"/>
                    <a:pt x="2247334" y="729734"/>
                    <a:pt x="2238459" y="723818"/>
                  </a:cubicBezTo>
                  <a:cubicBezTo>
                    <a:pt x="2233740" y="720330"/>
                    <a:pt x="2229359" y="716417"/>
                    <a:pt x="2225359" y="712126"/>
                  </a:cubicBezTo>
                  <a:cubicBezTo>
                    <a:pt x="2221978" y="708605"/>
                    <a:pt x="2223950" y="709027"/>
                    <a:pt x="2222823" y="703675"/>
                  </a:cubicBezTo>
                  <a:cubicBezTo>
                    <a:pt x="2221485" y="700319"/>
                    <a:pt x="2220358" y="696885"/>
                    <a:pt x="2219442" y="693392"/>
                  </a:cubicBezTo>
                  <a:lnTo>
                    <a:pt x="2214935" y="692406"/>
                  </a:lnTo>
                  <a:cubicBezTo>
                    <a:pt x="2214935" y="690856"/>
                    <a:pt x="2214935" y="689447"/>
                    <a:pt x="2213949" y="687898"/>
                  </a:cubicBezTo>
                  <a:cubicBezTo>
                    <a:pt x="2209441" y="687898"/>
                    <a:pt x="2207469" y="684236"/>
                    <a:pt x="2204229" y="681841"/>
                  </a:cubicBezTo>
                  <a:cubicBezTo>
                    <a:pt x="2202257" y="680834"/>
                    <a:pt x="2200370" y="679655"/>
                    <a:pt x="2198595" y="678319"/>
                  </a:cubicBezTo>
                  <a:cubicBezTo>
                    <a:pt x="2197186" y="678319"/>
                    <a:pt x="2193524" y="677052"/>
                    <a:pt x="2192397" y="676488"/>
                  </a:cubicBezTo>
                  <a:cubicBezTo>
                    <a:pt x="2191270" y="675925"/>
                    <a:pt x="2187185" y="672685"/>
                    <a:pt x="2184368" y="670994"/>
                  </a:cubicBezTo>
                  <a:cubicBezTo>
                    <a:pt x="2181170" y="669758"/>
                    <a:pt x="2178099" y="668201"/>
                    <a:pt x="2175211" y="666346"/>
                  </a:cubicBezTo>
                  <a:cubicBezTo>
                    <a:pt x="2172957" y="663951"/>
                    <a:pt x="2172253" y="660571"/>
                    <a:pt x="2169999" y="657894"/>
                  </a:cubicBezTo>
                  <a:lnTo>
                    <a:pt x="2167182" y="655218"/>
                  </a:lnTo>
                  <a:cubicBezTo>
                    <a:pt x="2165351" y="652682"/>
                    <a:pt x="2166337" y="651696"/>
                    <a:pt x="2165210" y="649020"/>
                  </a:cubicBezTo>
                  <a:cubicBezTo>
                    <a:pt x="2162548" y="641092"/>
                    <a:pt x="2161590" y="632692"/>
                    <a:pt x="2162393" y="624369"/>
                  </a:cubicBezTo>
                  <a:cubicBezTo>
                    <a:pt x="2161928" y="616517"/>
                    <a:pt x="2163590" y="608685"/>
                    <a:pt x="2167182" y="601690"/>
                  </a:cubicBezTo>
                  <a:cubicBezTo>
                    <a:pt x="2169577" y="597323"/>
                    <a:pt x="2170704" y="597464"/>
                    <a:pt x="2170563" y="591547"/>
                  </a:cubicBezTo>
                  <a:cubicBezTo>
                    <a:pt x="2170422" y="585631"/>
                    <a:pt x="2171831" y="582955"/>
                    <a:pt x="2168732" y="579715"/>
                  </a:cubicBezTo>
                  <a:cubicBezTo>
                    <a:pt x="2165633" y="576475"/>
                    <a:pt x="2161970" y="578870"/>
                    <a:pt x="2158871" y="575912"/>
                  </a:cubicBezTo>
                  <a:cubicBezTo>
                    <a:pt x="2156758" y="573211"/>
                    <a:pt x="2155138" y="570160"/>
                    <a:pt x="2154082" y="566896"/>
                  </a:cubicBezTo>
                  <a:cubicBezTo>
                    <a:pt x="2152814" y="563797"/>
                    <a:pt x="2152392" y="560135"/>
                    <a:pt x="2150842" y="556613"/>
                  </a:cubicBezTo>
                  <a:cubicBezTo>
                    <a:pt x="2149631" y="552996"/>
                    <a:pt x="2148786" y="549269"/>
                    <a:pt x="2148306" y="545485"/>
                  </a:cubicBezTo>
                  <a:lnTo>
                    <a:pt x="2143658" y="544499"/>
                  </a:lnTo>
                  <a:cubicBezTo>
                    <a:pt x="2141897" y="531034"/>
                    <a:pt x="2141897" y="517396"/>
                    <a:pt x="2143658" y="503930"/>
                  </a:cubicBezTo>
                  <a:cubicBezTo>
                    <a:pt x="2143658" y="497451"/>
                    <a:pt x="2144644" y="489844"/>
                    <a:pt x="2138164" y="495619"/>
                  </a:cubicBezTo>
                  <a:cubicBezTo>
                    <a:pt x="2136051" y="497592"/>
                    <a:pt x="2135488" y="499282"/>
                    <a:pt x="2132671" y="501113"/>
                  </a:cubicBezTo>
                  <a:cubicBezTo>
                    <a:pt x="2129853" y="502944"/>
                    <a:pt x="2128867" y="503085"/>
                    <a:pt x="2127177" y="506607"/>
                  </a:cubicBezTo>
                  <a:cubicBezTo>
                    <a:pt x="2127177" y="508016"/>
                    <a:pt x="2126050" y="511115"/>
                    <a:pt x="2125205" y="512805"/>
                  </a:cubicBezTo>
                  <a:cubicBezTo>
                    <a:pt x="2122951" y="517312"/>
                    <a:pt x="2123937" y="515763"/>
                    <a:pt x="2119711" y="518298"/>
                  </a:cubicBezTo>
                  <a:cubicBezTo>
                    <a:pt x="2114739" y="520523"/>
                    <a:pt x="2110020" y="523261"/>
                    <a:pt x="2105625" y="526469"/>
                  </a:cubicBezTo>
                  <a:cubicBezTo>
                    <a:pt x="2095764" y="533954"/>
                    <a:pt x="2091186" y="546513"/>
                    <a:pt x="2093933" y="558585"/>
                  </a:cubicBezTo>
                  <a:cubicBezTo>
                    <a:pt x="2094145" y="561352"/>
                    <a:pt x="2094145" y="564130"/>
                    <a:pt x="2093933" y="566896"/>
                  </a:cubicBezTo>
                  <a:cubicBezTo>
                    <a:pt x="2093088" y="572531"/>
                    <a:pt x="2093933" y="570700"/>
                    <a:pt x="2089144" y="572954"/>
                  </a:cubicBezTo>
                  <a:cubicBezTo>
                    <a:pt x="2083622" y="575985"/>
                    <a:pt x="2076917" y="575985"/>
                    <a:pt x="2071395" y="572954"/>
                  </a:cubicBezTo>
                  <a:cubicBezTo>
                    <a:pt x="2068014" y="571404"/>
                    <a:pt x="2068578" y="572954"/>
                    <a:pt x="2066465" y="569714"/>
                  </a:cubicBezTo>
                  <a:cubicBezTo>
                    <a:pt x="2064352" y="566474"/>
                    <a:pt x="2064775" y="564079"/>
                    <a:pt x="2063225" y="561966"/>
                  </a:cubicBezTo>
                  <a:cubicBezTo>
                    <a:pt x="2060690" y="557406"/>
                    <a:pt x="2057182" y="553464"/>
                    <a:pt x="2052942" y="550415"/>
                  </a:cubicBezTo>
                  <a:cubicBezTo>
                    <a:pt x="2051533" y="550415"/>
                    <a:pt x="2048434" y="549288"/>
                    <a:pt x="2046744" y="548302"/>
                  </a:cubicBezTo>
                  <a:cubicBezTo>
                    <a:pt x="2042236" y="546189"/>
                    <a:pt x="2043363" y="547316"/>
                    <a:pt x="2041250" y="542950"/>
                  </a:cubicBezTo>
                  <a:cubicBezTo>
                    <a:pt x="2038250" y="537711"/>
                    <a:pt x="2036602" y="531803"/>
                    <a:pt x="2036461" y="525764"/>
                  </a:cubicBezTo>
                  <a:cubicBezTo>
                    <a:pt x="2035686" y="518459"/>
                    <a:pt x="2035686" y="511093"/>
                    <a:pt x="2036461" y="503790"/>
                  </a:cubicBezTo>
                  <a:cubicBezTo>
                    <a:pt x="2036461" y="500409"/>
                    <a:pt x="2038856" y="499423"/>
                    <a:pt x="2039419" y="495760"/>
                  </a:cubicBezTo>
                  <a:cubicBezTo>
                    <a:pt x="2040053" y="492221"/>
                    <a:pt x="2040053" y="488595"/>
                    <a:pt x="2039419" y="485055"/>
                  </a:cubicBezTo>
                  <a:cubicBezTo>
                    <a:pt x="2029671" y="484150"/>
                    <a:pt x="2020698" y="479382"/>
                    <a:pt x="2014486" y="471814"/>
                  </a:cubicBezTo>
                  <a:cubicBezTo>
                    <a:pt x="2011810" y="467729"/>
                    <a:pt x="2011387" y="462657"/>
                    <a:pt x="2008993" y="457727"/>
                  </a:cubicBezTo>
                  <a:cubicBezTo>
                    <a:pt x="2007006" y="453534"/>
                    <a:pt x="2003682" y="450115"/>
                    <a:pt x="1999555" y="448008"/>
                  </a:cubicBezTo>
                  <a:cubicBezTo>
                    <a:pt x="1994765" y="445613"/>
                    <a:pt x="1989272" y="446177"/>
                    <a:pt x="1984341" y="444064"/>
                  </a:cubicBezTo>
                  <a:cubicBezTo>
                    <a:pt x="1979411" y="441951"/>
                    <a:pt x="1976594" y="439274"/>
                    <a:pt x="1972086" y="437161"/>
                  </a:cubicBezTo>
                  <a:cubicBezTo>
                    <a:pt x="1970157" y="436429"/>
                    <a:pt x="1968283" y="435582"/>
                    <a:pt x="1966452" y="434626"/>
                  </a:cubicBezTo>
                  <a:cubicBezTo>
                    <a:pt x="1963635" y="431808"/>
                    <a:pt x="1964761" y="428146"/>
                    <a:pt x="1960536" y="426737"/>
                  </a:cubicBezTo>
                  <a:cubicBezTo>
                    <a:pt x="1954986" y="425050"/>
                    <a:pt x="1948943" y="426385"/>
                    <a:pt x="1944618" y="430259"/>
                  </a:cubicBezTo>
                  <a:cubicBezTo>
                    <a:pt x="1943590" y="432018"/>
                    <a:pt x="1942688" y="433855"/>
                    <a:pt x="1941942" y="435753"/>
                  </a:cubicBezTo>
                  <a:cubicBezTo>
                    <a:pt x="1938984" y="441246"/>
                    <a:pt x="1941237" y="438429"/>
                    <a:pt x="1935744" y="440542"/>
                  </a:cubicBezTo>
                  <a:cubicBezTo>
                    <a:pt x="1933490" y="441528"/>
                    <a:pt x="1931941" y="441528"/>
                    <a:pt x="1929687" y="442655"/>
                  </a:cubicBezTo>
                  <a:lnTo>
                    <a:pt x="1925320" y="443923"/>
                  </a:lnTo>
                  <a:cubicBezTo>
                    <a:pt x="1925320" y="445331"/>
                    <a:pt x="1924475" y="446740"/>
                    <a:pt x="1924193" y="448149"/>
                  </a:cubicBezTo>
                  <a:cubicBezTo>
                    <a:pt x="1920446" y="451322"/>
                    <a:pt x="1915924" y="453458"/>
                    <a:pt x="1911093" y="454347"/>
                  </a:cubicBezTo>
                  <a:cubicBezTo>
                    <a:pt x="1907008" y="455755"/>
                    <a:pt x="1899964" y="455755"/>
                    <a:pt x="1897006" y="458995"/>
                  </a:cubicBezTo>
                  <a:cubicBezTo>
                    <a:pt x="1891231" y="464770"/>
                    <a:pt x="1895034" y="486463"/>
                    <a:pt x="1897006" y="492661"/>
                  </a:cubicBezTo>
                  <a:cubicBezTo>
                    <a:pt x="1898978" y="498859"/>
                    <a:pt x="1902359" y="503085"/>
                    <a:pt x="1899401" y="508579"/>
                  </a:cubicBezTo>
                  <a:cubicBezTo>
                    <a:pt x="1896443" y="514073"/>
                    <a:pt x="1891654" y="516045"/>
                    <a:pt x="1891090" y="522665"/>
                  </a:cubicBezTo>
                  <a:lnTo>
                    <a:pt x="1886723" y="523651"/>
                  </a:lnTo>
                  <a:cubicBezTo>
                    <a:pt x="1886723" y="525201"/>
                    <a:pt x="1886019" y="526750"/>
                    <a:pt x="1885737" y="528159"/>
                  </a:cubicBezTo>
                  <a:cubicBezTo>
                    <a:pt x="1877440" y="530009"/>
                    <a:pt x="1869496" y="533196"/>
                    <a:pt x="1862213" y="537597"/>
                  </a:cubicBezTo>
                  <a:cubicBezTo>
                    <a:pt x="1851789" y="542668"/>
                    <a:pt x="1854606" y="550556"/>
                    <a:pt x="1852775" y="560980"/>
                  </a:cubicBezTo>
                  <a:cubicBezTo>
                    <a:pt x="1852775" y="563234"/>
                    <a:pt x="1848690" y="563093"/>
                    <a:pt x="1850944" y="566615"/>
                  </a:cubicBezTo>
                  <a:cubicBezTo>
                    <a:pt x="1850944" y="567742"/>
                    <a:pt x="1856860" y="566615"/>
                    <a:pt x="1858269" y="567601"/>
                  </a:cubicBezTo>
                  <a:lnTo>
                    <a:pt x="1864326" y="569714"/>
                  </a:lnTo>
                  <a:cubicBezTo>
                    <a:pt x="1866425" y="570242"/>
                    <a:pt x="1868495" y="570901"/>
                    <a:pt x="1870524" y="571686"/>
                  </a:cubicBezTo>
                  <a:cubicBezTo>
                    <a:pt x="1874130" y="573348"/>
                    <a:pt x="1877384" y="575692"/>
                    <a:pt x="1880103" y="578588"/>
                  </a:cubicBezTo>
                  <a:cubicBezTo>
                    <a:pt x="1882920" y="582814"/>
                    <a:pt x="1879398" y="589857"/>
                    <a:pt x="1880103" y="594506"/>
                  </a:cubicBezTo>
                  <a:cubicBezTo>
                    <a:pt x="1880807" y="599154"/>
                    <a:pt x="1882638" y="597323"/>
                    <a:pt x="1883202" y="599718"/>
                  </a:cubicBezTo>
                  <a:cubicBezTo>
                    <a:pt x="1883765" y="602112"/>
                    <a:pt x="1883202" y="605493"/>
                    <a:pt x="1883202" y="608169"/>
                  </a:cubicBezTo>
                  <a:cubicBezTo>
                    <a:pt x="1883906" y="613240"/>
                    <a:pt x="1887005" y="616199"/>
                    <a:pt x="1886160" y="622256"/>
                  </a:cubicBezTo>
                  <a:cubicBezTo>
                    <a:pt x="1885611" y="624345"/>
                    <a:pt x="1884864" y="626374"/>
                    <a:pt x="1883906" y="628313"/>
                  </a:cubicBezTo>
                  <a:cubicBezTo>
                    <a:pt x="1883906" y="630567"/>
                    <a:pt x="1883906" y="633384"/>
                    <a:pt x="1882779" y="635356"/>
                  </a:cubicBezTo>
                  <a:cubicBezTo>
                    <a:pt x="1881652" y="637328"/>
                    <a:pt x="1877144" y="640709"/>
                    <a:pt x="1875736" y="644653"/>
                  </a:cubicBezTo>
                  <a:cubicBezTo>
                    <a:pt x="1874327" y="648597"/>
                    <a:pt x="1873905" y="653809"/>
                    <a:pt x="1868975" y="657190"/>
                  </a:cubicBezTo>
                  <a:cubicBezTo>
                    <a:pt x="1864044" y="660571"/>
                    <a:pt x="1861086" y="660430"/>
                    <a:pt x="1857846" y="665360"/>
                  </a:cubicBezTo>
                  <a:cubicBezTo>
                    <a:pt x="1854606" y="670290"/>
                    <a:pt x="1855029" y="671980"/>
                    <a:pt x="1850521" y="674375"/>
                  </a:cubicBezTo>
                  <a:cubicBezTo>
                    <a:pt x="1845295" y="675953"/>
                    <a:pt x="1839914" y="676946"/>
                    <a:pt x="1834463" y="677333"/>
                  </a:cubicBezTo>
                  <a:lnTo>
                    <a:pt x="1833618" y="684799"/>
                  </a:lnTo>
                  <a:cubicBezTo>
                    <a:pt x="1832082" y="684978"/>
                    <a:pt x="1830575" y="685307"/>
                    <a:pt x="1829110" y="685785"/>
                  </a:cubicBezTo>
                  <a:cubicBezTo>
                    <a:pt x="1829110" y="693392"/>
                    <a:pt x="1821504" y="695927"/>
                    <a:pt x="1815024" y="696631"/>
                  </a:cubicBezTo>
                  <a:cubicBezTo>
                    <a:pt x="1813080" y="706243"/>
                    <a:pt x="1814630" y="716234"/>
                    <a:pt x="1819391" y="724804"/>
                  </a:cubicBezTo>
                  <a:cubicBezTo>
                    <a:pt x="1823236" y="733211"/>
                    <a:pt x="1825293" y="742325"/>
                    <a:pt x="1825448" y="751568"/>
                  </a:cubicBezTo>
                  <a:cubicBezTo>
                    <a:pt x="1825448" y="758189"/>
                    <a:pt x="1825448" y="759175"/>
                    <a:pt x="1819391" y="761851"/>
                  </a:cubicBezTo>
                  <a:cubicBezTo>
                    <a:pt x="1815728" y="763401"/>
                    <a:pt x="1808967" y="764809"/>
                    <a:pt x="1806854" y="768472"/>
                  </a:cubicBezTo>
                  <a:cubicBezTo>
                    <a:pt x="1804741" y="772134"/>
                    <a:pt x="1806854" y="778614"/>
                    <a:pt x="1802910" y="783826"/>
                  </a:cubicBezTo>
                  <a:cubicBezTo>
                    <a:pt x="1799782" y="786654"/>
                    <a:pt x="1797909" y="790606"/>
                    <a:pt x="1797698" y="794813"/>
                  </a:cubicBezTo>
                  <a:cubicBezTo>
                    <a:pt x="1791922" y="794813"/>
                    <a:pt x="1778681" y="804251"/>
                    <a:pt x="1776005" y="798194"/>
                  </a:cubicBezTo>
                  <a:cubicBezTo>
                    <a:pt x="1774596" y="795095"/>
                    <a:pt x="1776005" y="788615"/>
                    <a:pt x="1776005" y="784953"/>
                  </a:cubicBezTo>
                  <a:cubicBezTo>
                    <a:pt x="1775131" y="783027"/>
                    <a:pt x="1774385" y="781052"/>
                    <a:pt x="1773751" y="779037"/>
                  </a:cubicBezTo>
                  <a:cubicBezTo>
                    <a:pt x="1773610" y="776269"/>
                    <a:pt x="1773610" y="773494"/>
                    <a:pt x="1773751" y="770726"/>
                  </a:cubicBezTo>
                  <a:cubicBezTo>
                    <a:pt x="1772709" y="762223"/>
                    <a:pt x="1774864" y="753637"/>
                    <a:pt x="1779808" y="746638"/>
                  </a:cubicBezTo>
                  <a:cubicBezTo>
                    <a:pt x="1782766" y="742694"/>
                    <a:pt x="1784175" y="743257"/>
                    <a:pt x="1784738" y="737904"/>
                  </a:cubicBezTo>
                  <a:cubicBezTo>
                    <a:pt x="1785090" y="732416"/>
                    <a:pt x="1785090" y="726911"/>
                    <a:pt x="1784738" y="721423"/>
                  </a:cubicBezTo>
                  <a:cubicBezTo>
                    <a:pt x="1784738" y="716775"/>
                    <a:pt x="1784738" y="712267"/>
                    <a:pt x="1784738" y="707337"/>
                  </a:cubicBezTo>
                  <a:cubicBezTo>
                    <a:pt x="1784738" y="700435"/>
                    <a:pt x="1784738" y="699871"/>
                    <a:pt x="1779245" y="696350"/>
                  </a:cubicBezTo>
                  <a:cubicBezTo>
                    <a:pt x="1776709" y="694519"/>
                    <a:pt x="1774314" y="691842"/>
                    <a:pt x="1771779" y="690152"/>
                  </a:cubicBezTo>
                  <a:cubicBezTo>
                    <a:pt x="1769243" y="688461"/>
                    <a:pt x="1763890" y="688039"/>
                    <a:pt x="1760087" y="685362"/>
                  </a:cubicBezTo>
                  <a:cubicBezTo>
                    <a:pt x="1753720" y="680115"/>
                    <a:pt x="1746254" y="676360"/>
                    <a:pt x="1738253" y="674375"/>
                  </a:cubicBezTo>
                  <a:cubicBezTo>
                    <a:pt x="1727421" y="675153"/>
                    <a:pt x="1716546" y="675153"/>
                    <a:pt x="1705714" y="674375"/>
                  </a:cubicBezTo>
                  <a:cubicBezTo>
                    <a:pt x="1705714" y="672826"/>
                    <a:pt x="1705714" y="671417"/>
                    <a:pt x="1704728" y="669867"/>
                  </a:cubicBezTo>
                  <a:cubicBezTo>
                    <a:pt x="1693741" y="668881"/>
                    <a:pt x="1692614" y="657753"/>
                    <a:pt x="1689515" y="650147"/>
                  </a:cubicBezTo>
                  <a:cubicBezTo>
                    <a:pt x="1687965" y="646484"/>
                    <a:pt x="1687543" y="642399"/>
                    <a:pt x="1686134" y="639159"/>
                  </a:cubicBezTo>
                  <a:cubicBezTo>
                    <a:pt x="1684725" y="635919"/>
                    <a:pt x="1681204" y="632116"/>
                    <a:pt x="1680499" y="628454"/>
                  </a:cubicBezTo>
                  <a:cubicBezTo>
                    <a:pt x="1678950" y="621410"/>
                    <a:pt x="1682049" y="622819"/>
                    <a:pt x="1675851" y="619298"/>
                  </a:cubicBezTo>
                  <a:cubicBezTo>
                    <a:pt x="1672386" y="616900"/>
                    <a:pt x="1668441" y="615267"/>
                    <a:pt x="1664300" y="614508"/>
                  </a:cubicBezTo>
                  <a:cubicBezTo>
                    <a:pt x="1653327" y="613804"/>
                    <a:pt x="1642311" y="613804"/>
                    <a:pt x="1631338" y="614508"/>
                  </a:cubicBezTo>
                  <a:cubicBezTo>
                    <a:pt x="1623732" y="614508"/>
                    <a:pt x="1612040" y="616058"/>
                    <a:pt x="1607251" y="608592"/>
                  </a:cubicBezTo>
                  <a:cubicBezTo>
                    <a:pt x="1605560" y="605915"/>
                    <a:pt x="1607251" y="603380"/>
                    <a:pt x="1607251" y="600704"/>
                  </a:cubicBezTo>
                  <a:cubicBezTo>
                    <a:pt x="1607251" y="598027"/>
                    <a:pt x="1604856" y="598027"/>
                    <a:pt x="1604152" y="595492"/>
                  </a:cubicBezTo>
                  <a:cubicBezTo>
                    <a:pt x="1603870" y="589954"/>
                    <a:pt x="1603870" y="584407"/>
                    <a:pt x="1604152" y="578870"/>
                  </a:cubicBezTo>
                  <a:cubicBezTo>
                    <a:pt x="1604152" y="574080"/>
                    <a:pt x="1602602" y="573517"/>
                    <a:pt x="1599221" y="569995"/>
                  </a:cubicBezTo>
                  <a:cubicBezTo>
                    <a:pt x="1598094" y="569009"/>
                    <a:pt x="1596686" y="566615"/>
                    <a:pt x="1595277" y="565769"/>
                  </a:cubicBezTo>
                  <a:cubicBezTo>
                    <a:pt x="1593869" y="564924"/>
                    <a:pt x="1590488" y="565769"/>
                    <a:pt x="1588234" y="564783"/>
                  </a:cubicBezTo>
                  <a:cubicBezTo>
                    <a:pt x="1585036" y="562532"/>
                    <a:pt x="1582078" y="559986"/>
                    <a:pt x="1579359" y="557177"/>
                  </a:cubicBezTo>
                  <a:cubicBezTo>
                    <a:pt x="1576486" y="554244"/>
                    <a:pt x="1574443" y="550597"/>
                    <a:pt x="1573443" y="546612"/>
                  </a:cubicBezTo>
                  <a:lnTo>
                    <a:pt x="1568936" y="545626"/>
                  </a:lnTo>
                  <a:cubicBezTo>
                    <a:pt x="1568936" y="543090"/>
                    <a:pt x="1566823" y="541682"/>
                    <a:pt x="1566400" y="539991"/>
                  </a:cubicBezTo>
                  <a:cubicBezTo>
                    <a:pt x="1565907" y="536581"/>
                    <a:pt x="1565907" y="533119"/>
                    <a:pt x="1566400" y="529708"/>
                  </a:cubicBezTo>
                  <a:cubicBezTo>
                    <a:pt x="1566400" y="523088"/>
                    <a:pt x="1562738" y="519566"/>
                    <a:pt x="1563583" y="513087"/>
                  </a:cubicBezTo>
                  <a:cubicBezTo>
                    <a:pt x="1563583" y="510128"/>
                    <a:pt x="1563583" y="509283"/>
                    <a:pt x="1565696" y="506889"/>
                  </a:cubicBezTo>
                  <a:cubicBezTo>
                    <a:pt x="1567809" y="504494"/>
                    <a:pt x="1571190" y="506889"/>
                    <a:pt x="1574148" y="504494"/>
                  </a:cubicBezTo>
                  <a:cubicBezTo>
                    <a:pt x="1577106" y="502099"/>
                    <a:pt x="1575979" y="499423"/>
                    <a:pt x="1577951" y="497310"/>
                  </a:cubicBezTo>
                  <a:cubicBezTo>
                    <a:pt x="1580388" y="495962"/>
                    <a:pt x="1582923" y="494831"/>
                    <a:pt x="1585557" y="493929"/>
                  </a:cubicBezTo>
                  <a:cubicBezTo>
                    <a:pt x="1590065" y="492098"/>
                    <a:pt x="1595418" y="492098"/>
                    <a:pt x="1599644" y="488013"/>
                  </a:cubicBezTo>
                  <a:cubicBezTo>
                    <a:pt x="1603870" y="483928"/>
                    <a:pt x="1603306" y="477166"/>
                    <a:pt x="1604997" y="472095"/>
                  </a:cubicBezTo>
                  <a:cubicBezTo>
                    <a:pt x="1606687" y="467024"/>
                    <a:pt x="1611335" y="442091"/>
                    <a:pt x="1621478" y="444768"/>
                  </a:cubicBezTo>
                  <a:cubicBezTo>
                    <a:pt x="1631620" y="447444"/>
                    <a:pt x="1631197" y="422371"/>
                    <a:pt x="1635564" y="416595"/>
                  </a:cubicBezTo>
                  <a:cubicBezTo>
                    <a:pt x="1639931" y="410820"/>
                    <a:pt x="1640212" y="409129"/>
                    <a:pt x="1645847" y="408425"/>
                  </a:cubicBezTo>
                  <a:cubicBezTo>
                    <a:pt x="1651482" y="407721"/>
                    <a:pt x="1654862" y="408425"/>
                    <a:pt x="1659933" y="403636"/>
                  </a:cubicBezTo>
                  <a:cubicBezTo>
                    <a:pt x="1662891" y="400537"/>
                    <a:pt x="1663877" y="396593"/>
                    <a:pt x="1666695" y="393916"/>
                  </a:cubicBezTo>
                  <a:cubicBezTo>
                    <a:pt x="1669512" y="391240"/>
                    <a:pt x="1676555" y="391944"/>
                    <a:pt x="1680781" y="391944"/>
                  </a:cubicBezTo>
                  <a:cubicBezTo>
                    <a:pt x="1683542" y="392295"/>
                    <a:pt x="1686331" y="392295"/>
                    <a:pt x="1689092" y="391944"/>
                  </a:cubicBezTo>
                  <a:cubicBezTo>
                    <a:pt x="1691628" y="391944"/>
                    <a:pt x="1691769" y="389549"/>
                    <a:pt x="1694304" y="388986"/>
                  </a:cubicBezTo>
                  <a:cubicBezTo>
                    <a:pt x="1696840" y="388423"/>
                    <a:pt x="1700220" y="389972"/>
                    <a:pt x="1702756" y="388986"/>
                  </a:cubicBezTo>
                  <a:cubicBezTo>
                    <a:pt x="1705291" y="388000"/>
                    <a:pt x="1706559" y="385746"/>
                    <a:pt x="1708813" y="383351"/>
                  </a:cubicBezTo>
                  <a:cubicBezTo>
                    <a:pt x="1711067" y="380957"/>
                    <a:pt x="1716420" y="378140"/>
                    <a:pt x="1719237" y="375181"/>
                  </a:cubicBezTo>
                  <a:cubicBezTo>
                    <a:pt x="1722054" y="372223"/>
                    <a:pt x="1724871" y="367293"/>
                    <a:pt x="1727407" y="364194"/>
                  </a:cubicBezTo>
                  <a:cubicBezTo>
                    <a:pt x="1732901" y="355168"/>
                    <a:pt x="1734802" y="344414"/>
                    <a:pt x="1732760" y="334049"/>
                  </a:cubicBezTo>
                  <a:cubicBezTo>
                    <a:pt x="1732760" y="329542"/>
                    <a:pt x="1730788" y="322076"/>
                    <a:pt x="1735295" y="319963"/>
                  </a:cubicBezTo>
                  <a:cubicBezTo>
                    <a:pt x="1737408" y="319118"/>
                    <a:pt x="1740648" y="319963"/>
                    <a:pt x="1743043" y="319963"/>
                  </a:cubicBezTo>
                  <a:cubicBezTo>
                    <a:pt x="1745437" y="319963"/>
                    <a:pt x="1747550" y="316441"/>
                    <a:pt x="1749945" y="315596"/>
                  </a:cubicBezTo>
                  <a:cubicBezTo>
                    <a:pt x="1752340" y="314751"/>
                    <a:pt x="1758819" y="313765"/>
                    <a:pt x="1762905" y="312356"/>
                  </a:cubicBezTo>
                  <a:cubicBezTo>
                    <a:pt x="1766989" y="310948"/>
                    <a:pt x="1773892" y="310807"/>
                    <a:pt x="1776991" y="307567"/>
                  </a:cubicBezTo>
                  <a:cubicBezTo>
                    <a:pt x="1780090" y="304327"/>
                    <a:pt x="1779949" y="299679"/>
                    <a:pt x="1782344" y="296439"/>
                  </a:cubicBezTo>
                  <a:cubicBezTo>
                    <a:pt x="1784738" y="293199"/>
                    <a:pt x="1788401" y="292354"/>
                    <a:pt x="1792767" y="290382"/>
                  </a:cubicBezTo>
                  <a:cubicBezTo>
                    <a:pt x="1797134" y="288225"/>
                    <a:pt x="1802008" y="287300"/>
                    <a:pt x="1806854" y="287705"/>
                  </a:cubicBezTo>
                  <a:cubicBezTo>
                    <a:pt x="1812474" y="287802"/>
                    <a:pt x="1818066" y="286847"/>
                    <a:pt x="1823335" y="284888"/>
                  </a:cubicBezTo>
                  <a:cubicBezTo>
                    <a:pt x="1827814" y="283084"/>
                    <a:pt x="1832589" y="282175"/>
                    <a:pt x="1837421" y="282212"/>
                  </a:cubicBezTo>
                  <a:cubicBezTo>
                    <a:pt x="1842774" y="282212"/>
                    <a:pt x="1846859" y="283198"/>
                    <a:pt x="1850521" y="278831"/>
                  </a:cubicBezTo>
                  <a:cubicBezTo>
                    <a:pt x="1851507" y="277563"/>
                    <a:pt x="1852212" y="274605"/>
                    <a:pt x="1853057" y="273196"/>
                  </a:cubicBezTo>
                  <a:cubicBezTo>
                    <a:pt x="1853902" y="271788"/>
                    <a:pt x="1855592" y="270520"/>
                    <a:pt x="1856719" y="268548"/>
                  </a:cubicBezTo>
                  <a:cubicBezTo>
                    <a:pt x="1858579" y="263212"/>
                    <a:pt x="1859438" y="257576"/>
                    <a:pt x="1859255" y="251926"/>
                  </a:cubicBezTo>
                  <a:cubicBezTo>
                    <a:pt x="1859959" y="246996"/>
                    <a:pt x="1861368" y="243474"/>
                    <a:pt x="1862072" y="237840"/>
                  </a:cubicBezTo>
                  <a:cubicBezTo>
                    <a:pt x="1862777" y="232205"/>
                    <a:pt x="1865171" y="232909"/>
                    <a:pt x="1869679" y="228965"/>
                  </a:cubicBezTo>
                  <a:cubicBezTo>
                    <a:pt x="1874186" y="225021"/>
                    <a:pt x="1877708" y="224176"/>
                    <a:pt x="1878694" y="221640"/>
                  </a:cubicBezTo>
                  <a:cubicBezTo>
                    <a:pt x="1879680" y="219105"/>
                    <a:pt x="1877708" y="215583"/>
                    <a:pt x="1878694" y="213189"/>
                  </a:cubicBezTo>
                  <a:cubicBezTo>
                    <a:pt x="1879680" y="210794"/>
                    <a:pt x="1881652" y="209667"/>
                    <a:pt x="1884329" y="207836"/>
                  </a:cubicBezTo>
                  <a:cubicBezTo>
                    <a:pt x="1887005" y="206005"/>
                    <a:pt x="1891372" y="203751"/>
                    <a:pt x="1892640" y="199666"/>
                  </a:cubicBezTo>
                  <a:cubicBezTo>
                    <a:pt x="1893851" y="194428"/>
                    <a:pt x="1893851" y="188985"/>
                    <a:pt x="1892640" y="183748"/>
                  </a:cubicBezTo>
                  <a:cubicBezTo>
                    <a:pt x="1889541" y="178536"/>
                    <a:pt x="1884329" y="181072"/>
                    <a:pt x="1879398" y="180508"/>
                  </a:cubicBezTo>
                  <a:cubicBezTo>
                    <a:pt x="1874440" y="179819"/>
                    <a:pt x="1869665" y="178194"/>
                    <a:pt x="1865312" y="175719"/>
                  </a:cubicBezTo>
                  <a:cubicBezTo>
                    <a:pt x="1858213" y="171682"/>
                    <a:pt x="1854184" y="163833"/>
                    <a:pt x="1855029" y="155716"/>
                  </a:cubicBezTo>
                  <a:cubicBezTo>
                    <a:pt x="1856438" y="145011"/>
                    <a:pt x="1869961" y="145152"/>
                    <a:pt x="1877849" y="149518"/>
                  </a:cubicBezTo>
                  <a:cubicBezTo>
                    <a:pt x="1879962" y="150645"/>
                    <a:pt x="1879680" y="152336"/>
                    <a:pt x="1882357" y="153181"/>
                  </a:cubicBezTo>
                  <a:cubicBezTo>
                    <a:pt x="1885033" y="154026"/>
                    <a:pt x="1887568" y="153181"/>
                    <a:pt x="1890104" y="153181"/>
                  </a:cubicBezTo>
                  <a:cubicBezTo>
                    <a:pt x="1892640" y="153181"/>
                    <a:pt x="1896161" y="158111"/>
                    <a:pt x="1898978" y="160928"/>
                  </a:cubicBezTo>
                  <a:cubicBezTo>
                    <a:pt x="1901796" y="163746"/>
                    <a:pt x="1898978" y="162900"/>
                    <a:pt x="1904331" y="163605"/>
                  </a:cubicBezTo>
                  <a:cubicBezTo>
                    <a:pt x="1907092" y="163816"/>
                    <a:pt x="1909881" y="163816"/>
                    <a:pt x="1912642" y="163605"/>
                  </a:cubicBezTo>
                  <a:cubicBezTo>
                    <a:pt x="1917981" y="164171"/>
                    <a:pt x="1923362" y="164171"/>
                    <a:pt x="1928700" y="163605"/>
                  </a:cubicBezTo>
                  <a:lnTo>
                    <a:pt x="1929546" y="156139"/>
                  </a:lnTo>
                  <a:cubicBezTo>
                    <a:pt x="1931081" y="155946"/>
                    <a:pt x="1932588" y="155616"/>
                    <a:pt x="1934053" y="155153"/>
                  </a:cubicBezTo>
                  <a:cubicBezTo>
                    <a:pt x="1934053" y="153744"/>
                    <a:pt x="1934758" y="152336"/>
                    <a:pt x="1935180" y="150786"/>
                  </a:cubicBezTo>
                  <a:cubicBezTo>
                    <a:pt x="1943914" y="150786"/>
                    <a:pt x="1946872" y="142475"/>
                    <a:pt x="1949267" y="155294"/>
                  </a:cubicBezTo>
                  <a:cubicBezTo>
                    <a:pt x="1952788" y="155294"/>
                    <a:pt x="1953915" y="157970"/>
                    <a:pt x="1956873" y="158674"/>
                  </a:cubicBezTo>
                  <a:cubicBezTo>
                    <a:pt x="1959831" y="159379"/>
                    <a:pt x="1963776" y="158674"/>
                    <a:pt x="1967438" y="158674"/>
                  </a:cubicBezTo>
                  <a:cubicBezTo>
                    <a:pt x="1974622" y="160787"/>
                    <a:pt x="1974622" y="166845"/>
                    <a:pt x="1979552" y="171070"/>
                  </a:cubicBezTo>
                  <a:cubicBezTo>
                    <a:pt x="1981383" y="172761"/>
                    <a:pt x="1985328" y="172761"/>
                    <a:pt x="1987300" y="174451"/>
                  </a:cubicBezTo>
                  <a:cubicBezTo>
                    <a:pt x="1989272" y="176141"/>
                    <a:pt x="1989694" y="176001"/>
                    <a:pt x="1987300" y="180649"/>
                  </a:cubicBezTo>
                  <a:cubicBezTo>
                    <a:pt x="1984905" y="185298"/>
                    <a:pt x="1981102" y="190510"/>
                    <a:pt x="1978707" y="195721"/>
                  </a:cubicBezTo>
                  <a:cubicBezTo>
                    <a:pt x="1986173" y="195721"/>
                    <a:pt x="1984341" y="202765"/>
                    <a:pt x="1989131" y="204878"/>
                  </a:cubicBezTo>
                  <a:cubicBezTo>
                    <a:pt x="1995582" y="205789"/>
                    <a:pt x="2002119" y="205789"/>
                    <a:pt x="2008570" y="204878"/>
                  </a:cubicBezTo>
                  <a:cubicBezTo>
                    <a:pt x="2014557" y="204165"/>
                    <a:pt x="2020628" y="204840"/>
                    <a:pt x="2026319" y="206850"/>
                  </a:cubicBezTo>
                  <a:cubicBezTo>
                    <a:pt x="2029840" y="208540"/>
                    <a:pt x="2036461" y="213893"/>
                    <a:pt x="2040405" y="213048"/>
                  </a:cubicBezTo>
                  <a:cubicBezTo>
                    <a:pt x="2037165" y="215442"/>
                    <a:pt x="2038151" y="225444"/>
                    <a:pt x="2039278" y="229106"/>
                  </a:cubicBezTo>
                  <a:lnTo>
                    <a:pt x="2043786" y="229951"/>
                  </a:lnTo>
                  <a:cubicBezTo>
                    <a:pt x="2044913" y="238931"/>
                    <a:pt x="2044913" y="248017"/>
                    <a:pt x="2043786" y="256997"/>
                  </a:cubicBezTo>
                  <a:cubicBezTo>
                    <a:pt x="2044476" y="261021"/>
                    <a:pt x="2043716" y="265159"/>
                    <a:pt x="2041673" y="268689"/>
                  </a:cubicBezTo>
                  <a:cubicBezTo>
                    <a:pt x="2039137" y="272351"/>
                    <a:pt x="2035193" y="273196"/>
                    <a:pt x="2035052" y="278408"/>
                  </a:cubicBezTo>
                  <a:cubicBezTo>
                    <a:pt x="2026741" y="279535"/>
                    <a:pt x="2020966" y="285451"/>
                    <a:pt x="2013782" y="287283"/>
                  </a:cubicBezTo>
                  <a:cubicBezTo>
                    <a:pt x="2009796" y="287517"/>
                    <a:pt x="2005823" y="288129"/>
                    <a:pt x="2001949" y="289114"/>
                  </a:cubicBezTo>
                  <a:cubicBezTo>
                    <a:pt x="1997442" y="290945"/>
                    <a:pt x="1994343" y="291931"/>
                    <a:pt x="1993920" y="297566"/>
                  </a:cubicBezTo>
                  <a:lnTo>
                    <a:pt x="1989413" y="298552"/>
                  </a:lnTo>
                  <a:cubicBezTo>
                    <a:pt x="1989413" y="299960"/>
                    <a:pt x="1988708" y="301510"/>
                    <a:pt x="1988427" y="302918"/>
                  </a:cubicBezTo>
                  <a:cubicBezTo>
                    <a:pt x="1986962" y="303382"/>
                    <a:pt x="1985454" y="303712"/>
                    <a:pt x="1983919" y="303905"/>
                  </a:cubicBezTo>
                  <a:cubicBezTo>
                    <a:pt x="1984032" y="306385"/>
                    <a:pt x="1983694" y="308866"/>
                    <a:pt x="1982933" y="311229"/>
                  </a:cubicBezTo>
                  <a:cubicBezTo>
                    <a:pt x="1981947" y="312779"/>
                    <a:pt x="1979411" y="313342"/>
                    <a:pt x="1978566" y="315033"/>
                  </a:cubicBezTo>
                  <a:cubicBezTo>
                    <a:pt x="1977721" y="316723"/>
                    <a:pt x="1978566" y="320104"/>
                    <a:pt x="1977580" y="322076"/>
                  </a:cubicBezTo>
                  <a:cubicBezTo>
                    <a:pt x="1974692" y="324395"/>
                    <a:pt x="1971143" y="325728"/>
                    <a:pt x="1967438" y="325879"/>
                  </a:cubicBezTo>
                  <a:cubicBezTo>
                    <a:pt x="1967438" y="327429"/>
                    <a:pt x="1966734" y="328978"/>
                    <a:pt x="1966452" y="330528"/>
                  </a:cubicBezTo>
                  <a:cubicBezTo>
                    <a:pt x="1966170" y="332077"/>
                    <a:pt x="1963494" y="328133"/>
                    <a:pt x="1961662" y="327992"/>
                  </a:cubicBezTo>
                  <a:cubicBezTo>
                    <a:pt x="1957718" y="327992"/>
                    <a:pt x="1958000" y="329683"/>
                    <a:pt x="1955465" y="330246"/>
                  </a:cubicBezTo>
                  <a:cubicBezTo>
                    <a:pt x="1950224" y="330811"/>
                    <a:pt x="1944928" y="330811"/>
                    <a:pt x="1939688" y="330246"/>
                  </a:cubicBezTo>
                  <a:cubicBezTo>
                    <a:pt x="1934194" y="330246"/>
                    <a:pt x="1922925" y="338134"/>
                    <a:pt x="1922784" y="343487"/>
                  </a:cubicBezTo>
                  <a:lnTo>
                    <a:pt x="1915459" y="344332"/>
                  </a:lnTo>
                  <a:cubicBezTo>
                    <a:pt x="1914755" y="348765"/>
                    <a:pt x="1914755" y="353281"/>
                    <a:pt x="1915459" y="357714"/>
                  </a:cubicBezTo>
                  <a:cubicBezTo>
                    <a:pt x="1915459" y="362645"/>
                    <a:pt x="1918418" y="364476"/>
                    <a:pt x="1920953" y="368561"/>
                  </a:cubicBezTo>
                  <a:cubicBezTo>
                    <a:pt x="1923489" y="372646"/>
                    <a:pt x="1922643" y="386450"/>
                    <a:pt x="1931377" y="387437"/>
                  </a:cubicBezTo>
                  <a:cubicBezTo>
                    <a:pt x="1931659" y="379087"/>
                    <a:pt x="1933927" y="370924"/>
                    <a:pt x="1937998" y="363631"/>
                  </a:cubicBezTo>
                  <a:cubicBezTo>
                    <a:pt x="1944196" y="357433"/>
                    <a:pt x="1957155" y="361377"/>
                    <a:pt x="1964339" y="357010"/>
                  </a:cubicBezTo>
                  <a:cubicBezTo>
                    <a:pt x="1967720" y="355038"/>
                    <a:pt x="1967860" y="350671"/>
                    <a:pt x="1973073" y="351798"/>
                  </a:cubicBezTo>
                  <a:cubicBezTo>
                    <a:pt x="1978284" y="352925"/>
                    <a:pt x="1978707" y="358278"/>
                    <a:pt x="1980538" y="361095"/>
                  </a:cubicBezTo>
                  <a:cubicBezTo>
                    <a:pt x="1981369" y="364505"/>
                    <a:pt x="1982454" y="367848"/>
                    <a:pt x="1983778" y="371096"/>
                  </a:cubicBezTo>
                  <a:cubicBezTo>
                    <a:pt x="1987300" y="374336"/>
                    <a:pt x="1992089" y="371096"/>
                    <a:pt x="1995047" y="376308"/>
                  </a:cubicBezTo>
                  <a:cubicBezTo>
                    <a:pt x="1998005" y="381520"/>
                    <a:pt x="1995047" y="385464"/>
                    <a:pt x="1995047" y="389549"/>
                  </a:cubicBezTo>
                  <a:cubicBezTo>
                    <a:pt x="1995047" y="393634"/>
                    <a:pt x="1997442" y="396311"/>
                    <a:pt x="1998569" y="399692"/>
                  </a:cubicBezTo>
                  <a:cubicBezTo>
                    <a:pt x="2001949" y="410679"/>
                    <a:pt x="2012655" y="401945"/>
                    <a:pt x="2019839" y="408566"/>
                  </a:cubicBezTo>
                  <a:cubicBezTo>
                    <a:pt x="2023783" y="412088"/>
                    <a:pt x="2019839" y="414200"/>
                    <a:pt x="2023079" y="418990"/>
                  </a:cubicBezTo>
                  <a:cubicBezTo>
                    <a:pt x="2025417" y="422124"/>
                    <a:pt x="2028220" y="424879"/>
                    <a:pt x="2031390" y="427160"/>
                  </a:cubicBezTo>
                  <a:cubicBezTo>
                    <a:pt x="2035334" y="429414"/>
                    <a:pt x="2037729" y="427160"/>
                    <a:pt x="2041110" y="431104"/>
                  </a:cubicBezTo>
                  <a:cubicBezTo>
                    <a:pt x="2043561" y="434879"/>
                    <a:pt x="2044885" y="439278"/>
                    <a:pt x="2044913" y="443782"/>
                  </a:cubicBezTo>
                  <a:cubicBezTo>
                    <a:pt x="2050125" y="444633"/>
                    <a:pt x="2055266" y="445905"/>
                    <a:pt x="2060267" y="447585"/>
                  </a:cubicBezTo>
                  <a:cubicBezTo>
                    <a:pt x="2061535" y="447585"/>
                    <a:pt x="2065620" y="449135"/>
                    <a:pt x="2066465" y="449557"/>
                  </a:cubicBezTo>
                  <a:cubicBezTo>
                    <a:pt x="2067310" y="449980"/>
                    <a:pt x="2070127" y="453360"/>
                    <a:pt x="2072381" y="454628"/>
                  </a:cubicBezTo>
                  <a:cubicBezTo>
                    <a:pt x="2074635" y="455896"/>
                    <a:pt x="2077875" y="454628"/>
                    <a:pt x="2080270" y="454628"/>
                  </a:cubicBezTo>
                  <a:cubicBezTo>
                    <a:pt x="2082664" y="454628"/>
                    <a:pt x="2082101" y="458572"/>
                    <a:pt x="2084777" y="461108"/>
                  </a:cubicBezTo>
                  <a:cubicBezTo>
                    <a:pt x="2089904" y="463958"/>
                    <a:pt x="2095976" y="464520"/>
                    <a:pt x="2101540" y="462657"/>
                  </a:cubicBezTo>
                  <a:cubicBezTo>
                    <a:pt x="2101779" y="461138"/>
                    <a:pt x="2102117" y="459633"/>
                    <a:pt x="2102526" y="458150"/>
                  </a:cubicBezTo>
                  <a:cubicBezTo>
                    <a:pt x="2105766" y="458150"/>
                    <a:pt x="2109569" y="456037"/>
                    <a:pt x="2109992" y="452656"/>
                  </a:cubicBezTo>
                  <a:cubicBezTo>
                    <a:pt x="2104639" y="450966"/>
                    <a:pt x="2097878" y="454487"/>
                    <a:pt x="2094356" y="448853"/>
                  </a:cubicBezTo>
                  <a:cubicBezTo>
                    <a:pt x="2090834" y="443218"/>
                    <a:pt x="2096891" y="436175"/>
                    <a:pt x="2090412" y="430822"/>
                  </a:cubicBezTo>
                  <a:cubicBezTo>
                    <a:pt x="2083932" y="425470"/>
                    <a:pt x="2081255" y="429836"/>
                    <a:pt x="2079988" y="422089"/>
                  </a:cubicBezTo>
                  <a:cubicBezTo>
                    <a:pt x="2078875" y="414877"/>
                    <a:pt x="2079114" y="407521"/>
                    <a:pt x="2080692" y="400396"/>
                  </a:cubicBezTo>
                  <a:cubicBezTo>
                    <a:pt x="2084918" y="402368"/>
                    <a:pt x="2089707" y="403777"/>
                    <a:pt x="2093792" y="405467"/>
                  </a:cubicBezTo>
                  <a:cubicBezTo>
                    <a:pt x="2098737" y="408404"/>
                    <a:pt x="2104188" y="410410"/>
                    <a:pt x="2109851" y="411383"/>
                  </a:cubicBezTo>
                  <a:cubicBezTo>
                    <a:pt x="2109851" y="417581"/>
                    <a:pt x="2110555" y="418849"/>
                    <a:pt x="2115767" y="421948"/>
                  </a:cubicBezTo>
                  <a:cubicBezTo>
                    <a:pt x="2120669" y="425170"/>
                    <a:pt x="2126684" y="426239"/>
                    <a:pt x="2132389" y="424906"/>
                  </a:cubicBezTo>
                  <a:cubicBezTo>
                    <a:pt x="2139855" y="421666"/>
                    <a:pt x="2132389" y="398706"/>
                    <a:pt x="2132389" y="391803"/>
                  </a:cubicBezTo>
                  <a:cubicBezTo>
                    <a:pt x="2132389" y="379407"/>
                    <a:pt x="2138164" y="372787"/>
                    <a:pt x="2130276" y="361095"/>
                  </a:cubicBezTo>
                  <a:cubicBezTo>
                    <a:pt x="2128445" y="358278"/>
                    <a:pt x="2130276" y="357573"/>
                    <a:pt x="2127177" y="356024"/>
                  </a:cubicBezTo>
                  <a:cubicBezTo>
                    <a:pt x="2124078" y="354474"/>
                    <a:pt x="2121542" y="356024"/>
                    <a:pt x="2119289" y="356024"/>
                  </a:cubicBezTo>
                  <a:cubicBezTo>
                    <a:pt x="2113795" y="354474"/>
                    <a:pt x="2111964" y="347854"/>
                    <a:pt x="2105202" y="347995"/>
                  </a:cubicBezTo>
                  <a:cubicBezTo>
                    <a:pt x="2105202" y="342924"/>
                    <a:pt x="2101962" y="340388"/>
                    <a:pt x="2101962" y="334754"/>
                  </a:cubicBezTo>
                  <a:cubicBezTo>
                    <a:pt x="2101413" y="328987"/>
                    <a:pt x="2102146" y="323169"/>
                    <a:pt x="2104075" y="317709"/>
                  </a:cubicBezTo>
                  <a:cubicBezTo>
                    <a:pt x="2105808" y="313675"/>
                    <a:pt x="2107132" y="309474"/>
                    <a:pt x="2108020" y="305172"/>
                  </a:cubicBezTo>
                  <a:lnTo>
                    <a:pt x="2110273" y="299115"/>
                  </a:lnTo>
                  <a:cubicBezTo>
                    <a:pt x="2111541" y="295171"/>
                    <a:pt x="2110273" y="294889"/>
                    <a:pt x="2113654" y="291649"/>
                  </a:cubicBezTo>
                  <a:cubicBezTo>
                    <a:pt x="2116711" y="289028"/>
                    <a:pt x="2120190" y="286933"/>
                    <a:pt x="2123937" y="285451"/>
                  </a:cubicBezTo>
                  <a:cubicBezTo>
                    <a:pt x="2131825" y="281226"/>
                    <a:pt x="2131685" y="283761"/>
                    <a:pt x="2135488" y="291509"/>
                  </a:cubicBezTo>
                  <a:cubicBezTo>
                    <a:pt x="2137545" y="294793"/>
                    <a:pt x="2139249" y="298288"/>
                    <a:pt x="2140559" y="301932"/>
                  </a:cubicBezTo>
                  <a:cubicBezTo>
                    <a:pt x="2140700" y="304654"/>
                    <a:pt x="2140700" y="307381"/>
                    <a:pt x="2140559" y="310102"/>
                  </a:cubicBezTo>
                  <a:cubicBezTo>
                    <a:pt x="2141827" y="318977"/>
                    <a:pt x="2146616" y="314047"/>
                    <a:pt x="2154645" y="316019"/>
                  </a:cubicBezTo>
                  <a:cubicBezTo>
                    <a:pt x="2154645" y="322639"/>
                    <a:pt x="2159294" y="325879"/>
                    <a:pt x="2160702" y="331936"/>
                  </a:cubicBezTo>
                  <a:cubicBezTo>
                    <a:pt x="2162675" y="340952"/>
                    <a:pt x="2156336" y="346023"/>
                    <a:pt x="2168732" y="346023"/>
                  </a:cubicBezTo>
                  <a:cubicBezTo>
                    <a:pt x="2170985" y="346023"/>
                    <a:pt x="2177606" y="344755"/>
                    <a:pt x="2179297" y="346023"/>
                  </a:cubicBezTo>
                  <a:cubicBezTo>
                    <a:pt x="2180987" y="347290"/>
                    <a:pt x="2179297" y="353770"/>
                    <a:pt x="2180282" y="355883"/>
                  </a:cubicBezTo>
                  <a:cubicBezTo>
                    <a:pt x="2181832" y="364335"/>
                    <a:pt x="2188171" y="369124"/>
                    <a:pt x="2187889" y="356587"/>
                  </a:cubicBezTo>
                  <a:cubicBezTo>
                    <a:pt x="2187889" y="349262"/>
                    <a:pt x="2187889" y="342501"/>
                    <a:pt x="2187889" y="334613"/>
                  </a:cubicBezTo>
                  <a:cubicBezTo>
                    <a:pt x="2187819" y="327785"/>
                    <a:pt x="2189720" y="321081"/>
                    <a:pt x="2193383" y="315314"/>
                  </a:cubicBezTo>
                  <a:cubicBezTo>
                    <a:pt x="2197440" y="311955"/>
                    <a:pt x="2201821" y="309029"/>
                    <a:pt x="2206483" y="306581"/>
                  </a:cubicBezTo>
                  <a:cubicBezTo>
                    <a:pt x="2211019" y="302192"/>
                    <a:pt x="2216851" y="299377"/>
                    <a:pt x="2223105" y="298552"/>
                  </a:cubicBezTo>
                  <a:cubicBezTo>
                    <a:pt x="2224091" y="294336"/>
                    <a:pt x="2224091" y="289949"/>
                    <a:pt x="2223105" y="285733"/>
                  </a:cubicBezTo>
                  <a:cubicBezTo>
                    <a:pt x="2216921" y="284325"/>
                    <a:pt x="2210667" y="283289"/>
                    <a:pt x="2204370" y="282634"/>
                  </a:cubicBezTo>
                  <a:cubicBezTo>
                    <a:pt x="2197890" y="282634"/>
                    <a:pt x="2190284" y="284606"/>
                    <a:pt x="2185776" y="279253"/>
                  </a:cubicBezTo>
                  <a:cubicBezTo>
                    <a:pt x="2181269" y="273901"/>
                    <a:pt x="2182255" y="267280"/>
                    <a:pt x="2176338" y="263899"/>
                  </a:cubicBezTo>
                  <a:cubicBezTo>
                    <a:pt x="2173239" y="262068"/>
                    <a:pt x="2169295" y="263899"/>
                    <a:pt x="2165914" y="263899"/>
                  </a:cubicBezTo>
                  <a:cubicBezTo>
                    <a:pt x="2164435" y="263495"/>
                    <a:pt x="2163111" y="262661"/>
                    <a:pt x="2162111" y="261505"/>
                  </a:cubicBezTo>
                  <a:cubicBezTo>
                    <a:pt x="2158942" y="261469"/>
                    <a:pt x="2155786" y="261140"/>
                    <a:pt x="2152673" y="260519"/>
                  </a:cubicBezTo>
                  <a:cubicBezTo>
                    <a:pt x="2152547" y="258992"/>
                    <a:pt x="2152251" y="257482"/>
                    <a:pt x="2151828" y="256011"/>
                  </a:cubicBezTo>
                  <a:cubicBezTo>
                    <a:pt x="2145743" y="254815"/>
                    <a:pt x="2140291" y="251464"/>
                    <a:pt x="2136474" y="246573"/>
                  </a:cubicBezTo>
                  <a:cubicBezTo>
                    <a:pt x="2133798" y="243333"/>
                    <a:pt x="2134784" y="242347"/>
                    <a:pt x="2133234" y="238967"/>
                  </a:cubicBezTo>
                  <a:cubicBezTo>
                    <a:pt x="2131685" y="235586"/>
                    <a:pt x="2129572" y="235727"/>
                    <a:pt x="2124923" y="233755"/>
                  </a:cubicBezTo>
                  <a:cubicBezTo>
                    <a:pt x="2115767" y="229810"/>
                    <a:pt x="2116753" y="223331"/>
                    <a:pt x="2116753" y="214456"/>
                  </a:cubicBezTo>
                  <a:cubicBezTo>
                    <a:pt x="2116443" y="210456"/>
                    <a:pt x="2117119" y="206440"/>
                    <a:pt x="2118725" y="202765"/>
                  </a:cubicBezTo>
                  <a:cubicBezTo>
                    <a:pt x="2120697" y="197975"/>
                    <a:pt x="2121824" y="198398"/>
                    <a:pt x="2124923" y="195299"/>
                  </a:cubicBezTo>
                  <a:cubicBezTo>
                    <a:pt x="2128022" y="192200"/>
                    <a:pt x="2133375" y="185579"/>
                    <a:pt x="2137883" y="181213"/>
                  </a:cubicBezTo>
                  <a:cubicBezTo>
                    <a:pt x="2142390" y="176846"/>
                    <a:pt x="2149715" y="173324"/>
                    <a:pt x="2141263" y="168253"/>
                  </a:cubicBezTo>
                  <a:cubicBezTo>
                    <a:pt x="2132812" y="163182"/>
                    <a:pt x="2127177" y="166563"/>
                    <a:pt x="2119289" y="165577"/>
                  </a:cubicBezTo>
                  <a:cubicBezTo>
                    <a:pt x="2107597" y="164168"/>
                    <a:pt x="2112950" y="155435"/>
                    <a:pt x="2110837" y="146701"/>
                  </a:cubicBezTo>
                  <a:cubicBezTo>
                    <a:pt x="2107259" y="146001"/>
                    <a:pt x="2103766" y="144915"/>
                    <a:pt x="2100413" y="143461"/>
                  </a:cubicBezTo>
                  <a:cubicBezTo>
                    <a:pt x="2095624" y="142334"/>
                    <a:pt x="2092243" y="145011"/>
                    <a:pt x="2088721" y="145715"/>
                  </a:cubicBezTo>
                  <a:cubicBezTo>
                    <a:pt x="2084369" y="146209"/>
                    <a:pt x="2079974" y="146209"/>
                    <a:pt x="2075621" y="145715"/>
                  </a:cubicBezTo>
                  <a:cubicBezTo>
                    <a:pt x="2071029" y="146339"/>
                    <a:pt x="2066366" y="145125"/>
                    <a:pt x="2062662" y="142334"/>
                  </a:cubicBezTo>
                  <a:cubicBezTo>
                    <a:pt x="2058436" y="139658"/>
                    <a:pt x="2044631" y="133037"/>
                    <a:pt x="2054210" y="127121"/>
                  </a:cubicBezTo>
                  <a:cubicBezTo>
                    <a:pt x="2057309" y="125290"/>
                    <a:pt x="2063788" y="127121"/>
                    <a:pt x="2067310" y="127121"/>
                  </a:cubicBezTo>
                  <a:cubicBezTo>
                    <a:pt x="2071803" y="127844"/>
                    <a:pt x="2076311" y="125996"/>
                    <a:pt x="2079002" y="122332"/>
                  </a:cubicBezTo>
                  <a:cubicBezTo>
                    <a:pt x="2081579" y="119452"/>
                    <a:pt x="2085495" y="118165"/>
                    <a:pt x="2089285" y="118951"/>
                  </a:cubicBezTo>
                  <a:cubicBezTo>
                    <a:pt x="2093370" y="118951"/>
                    <a:pt x="2099004" y="120782"/>
                    <a:pt x="2100554" y="116415"/>
                  </a:cubicBezTo>
                  <a:cubicBezTo>
                    <a:pt x="2102103" y="112049"/>
                    <a:pt x="2096751" y="109654"/>
                    <a:pt x="2094215" y="107964"/>
                  </a:cubicBezTo>
                  <a:cubicBezTo>
                    <a:pt x="2088439" y="104442"/>
                    <a:pt x="2085059" y="106273"/>
                    <a:pt x="2078297" y="105287"/>
                  </a:cubicBezTo>
                  <a:cubicBezTo>
                    <a:pt x="2070226" y="102877"/>
                    <a:pt x="2061985" y="101040"/>
                    <a:pt x="2053646" y="99794"/>
                  </a:cubicBezTo>
                  <a:cubicBezTo>
                    <a:pt x="2047730" y="99794"/>
                    <a:pt x="2047871" y="100639"/>
                    <a:pt x="2043504" y="103315"/>
                  </a:cubicBezTo>
                  <a:cubicBezTo>
                    <a:pt x="2039137" y="105992"/>
                    <a:pt x="2033785" y="105992"/>
                    <a:pt x="2034066" y="113035"/>
                  </a:cubicBezTo>
                  <a:cubicBezTo>
                    <a:pt x="2030573" y="113736"/>
                    <a:pt x="2026995" y="113736"/>
                    <a:pt x="2023502" y="113035"/>
                  </a:cubicBezTo>
                  <a:cubicBezTo>
                    <a:pt x="2017022" y="112049"/>
                    <a:pt x="2020966" y="113035"/>
                    <a:pt x="2017444" y="108105"/>
                  </a:cubicBezTo>
                  <a:cubicBezTo>
                    <a:pt x="2013923" y="103174"/>
                    <a:pt x="2013359" y="105287"/>
                    <a:pt x="2012514" y="102188"/>
                  </a:cubicBezTo>
                  <a:cubicBezTo>
                    <a:pt x="2010683" y="96695"/>
                    <a:pt x="2014345" y="94863"/>
                    <a:pt x="2009979" y="91060"/>
                  </a:cubicBezTo>
                  <a:cubicBezTo>
                    <a:pt x="2008007" y="89370"/>
                    <a:pt x="2004062" y="89370"/>
                    <a:pt x="2002231" y="87820"/>
                  </a:cubicBezTo>
                  <a:cubicBezTo>
                    <a:pt x="2000400" y="86271"/>
                    <a:pt x="1999555" y="82327"/>
                    <a:pt x="1998287" y="78101"/>
                  </a:cubicBezTo>
                  <a:cubicBezTo>
                    <a:pt x="1997554" y="75499"/>
                    <a:pt x="1995892" y="73248"/>
                    <a:pt x="1993638" y="71762"/>
                  </a:cubicBezTo>
                  <a:lnTo>
                    <a:pt x="1987863" y="71762"/>
                  </a:lnTo>
                  <a:cubicBezTo>
                    <a:pt x="1985609" y="71762"/>
                    <a:pt x="1984764" y="68381"/>
                    <a:pt x="1982510" y="68522"/>
                  </a:cubicBezTo>
                  <a:cubicBezTo>
                    <a:pt x="1980257" y="68663"/>
                    <a:pt x="1978989" y="72466"/>
                    <a:pt x="1977017" y="74297"/>
                  </a:cubicBezTo>
                  <a:cubicBezTo>
                    <a:pt x="1975045" y="76129"/>
                    <a:pt x="1973918" y="75706"/>
                    <a:pt x="1968565" y="76833"/>
                  </a:cubicBezTo>
                  <a:cubicBezTo>
                    <a:pt x="1963212" y="77960"/>
                    <a:pt x="1964339" y="79228"/>
                    <a:pt x="1960677" y="79791"/>
                  </a:cubicBezTo>
                  <a:cubicBezTo>
                    <a:pt x="1957014" y="80354"/>
                    <a:pt x="1954056" y="77960"/>
                    <a:pt x="1949689" y="76833"/>
                  </a:cubicBezTo>
                  <a:cubicBezTo>
                    <a:pt x="1946041" y="76482"/>
                    <a:pt x="1942350" y="76482"/>
                    <a:pt x="1938702" y="76833"/>
                  </a:cubicBezTo>
                  <a:lnTo>
                    <a:pt x="1933067" y="76833"/>
                  </a:lnTo>
                  <a:cubicBezTo>
                    <a:pt x="1930532" y="76833"/>
                    <a:pt x="1928982" y="78664"/>
                    <a:pt x="1927151" y="78946"/>
                  </a:cubicBezTo>
                  <a:cubicBezTo>
                    <a:pt x="1923700" y="79594"/>
                    <a:pt x="1920178" y="79594"/>
                    <a:pt x="1916727" y="78946"/>
                  </a:cubicBezTo>
                  <a:cubicBezTo>
                    <a:pt x="1912783" y="78946"/>
                    <a:pt x="1910107" y="75847"/>
                    <a:pt x="1906303" y="75706"/>
                  </a:cubicBezTo>
                  <a:cubicBezTo>
                    <a:pt x="1906303" y="71057"/>
                    <a:pt x="1899260" y="61620"/>
                    <a:pt x="1907994" y="61620"/>
                  </a:cubicBezTo>
                  <a:cubicBezTo>
                    <a:pt x="1908585" y="57859"/>
                    <a:pt x="1909445" y="54141"/>
                    <a:pt x="1910529" y="50491"/>
                  </a:cubicBezTo>
                  <a:cubicBezTo>
                    <a:pt x="1913135" y="46644"/>
                    <a:pt x="1914375" y="42030"/>
                    <a:pt x="1914051" y="37391"/>
                  </a:cubicBezTo>
                  <a:cubicBezTo>
                    <a:pt x="1913346" y="32320"/>
                    <a:pt x="1911938" y="28939"/>
                    <a:pt x="1911374" y="23305"/>
                  </a:cubicBezTo>
                  <a:cubicBezTo>
                    <a:pt x="1910811" y="17670"/>
                    <a:pt x="1908557" y="15416"/>
                    <a:pt x="1908135" y="10205"/>
                  </a:cubicBezTo>
                  <a:cubicBezTo>
                    <a:pt x="1905599" y="9500"/>
                    <a:pt x="1900246" y="8373"/>
                    <a:pt x="1897992" y="10205"/>
                  </a:cubicBezTo>
                  <a:cubicBezTo>
                    <a:pt x="1895739" y="12036"/>
                    <a:pt x="1897288" y="13163"/>
                    <a:pt x="1897006" y="14571"/>
                  </a:cubicBezTo>
                  <a:cubicBezTo>
                    <a:pt x="1895555" y="15949"/>
                    <a:pt x="1893879" y="17090"/>
                    <a:pt x="1892076" y="17952"/>
                  </a:cubicBezTo>
                  <a:cubicBezTo>
                    <a:pt x="1889639" y="19589"/>
                    <a:pt x="1886822" y="20561"/>
                    <a:pt x="1883906" y="20769"/>
                  </a:cubicBezTo>
                  <a:cubicBezTo>
                    <a:pt x="1880243" y="20769"/>
                    <a:pt x="1873764" y="18938"/>
                    <a:pt x="1870665" y="20769"/>
                  </a:cubicBezTo>
                  <a:cubicBezTo>
                    <a:pt x="1869369" y="23206"/>
                    <a:pt x="1868284" y="25752"/>
                    <a:pt x="1867425" y="28376"/>
                  </a:cubicBezTo>
                  <a:cubicBezTo>
                    <a:pt x="1867918" y="29983"/>
                    <a:pt x="1867918" y="31699"/>
                    <a:pt x="1867425" y="33306"/>
                  </a:cubicBezTo>
                  <a:cubicBezTo>
                    <a:pt x="1866439" y="35278"/>
                    <a:pt x="1863763" y="36969"/>
                    <a:pt x="1862495" y="38800"/>
                  </a:cubicBezTo>
                  <a:cubicBezTo>
                    <a:pt x="1858114" y="44203"/>
                    <a:pt x="1856311" y="51254"/>
                    <a:pt x="1857564" y="58098"/>
                  </a:cubicBezTo>
                  <a:lnTo>
                    <a:pt x="1862072" y="59084"/>
                  </a:lnTo>
                  <a:cubicBezTo>
                    <a:pt x="1863410" y="66206"/>
                    <a:pt x="1863410" y="73514"/>
                    <a:pt x="1862072" y="80636"/>
                  </a:cubicBezTo>
                  <a:cubicBezTo>
                    <a:pt x="1861086" y="87224"/>
                    <a:pt x="1855353" y="92050"/>
                    <a:pt x="1848690" y="91905"/>
                  </a:cubicBezTo>
                  <a:cubicBezTo>
                    <a:pt x="1847563" y="96413"/>
                    <a:pt x="1851085" y="109795"/>
                    <a:pt x="1847845" y="113035"/>
                  </a:cubicBezTo>
                  <a:cubicBezTo>
                    <a:pt x="1844380" y="113888"/>
                    <a:pt x="1840745" y="113888"/>
                    <a:pt x="1837280" y="113035"/>
                  </a:cubicBezTo>
                  <a:cubicBezTo>
                    <a:pt x="1831223" y="111626"/>
                    <a:pt x="1832773" y="109372"/>
                    <a:pt x="1831787" y="104583"/>
                  </a:cubicBezTo>
                  <a:cubicBezTo>
                    <a:pt x="1830801" y="99794"/>
                    <a:pt x="1829674" y="99653"/>
                    <a:pt x="1828969" y="96554"/>
                  </a:cubicBezTo>
                  <a:cubicBezTo>
                    <a:pt x="1828265" y="93455"/>
                    <a:pt x="1828969" y="89651"/>
                    <a:pt x="1828969" y="86130"/>
                  </a:cubicBezTo>
                  <a:cubicBezTo>
                    <a:pt x="1827941" y="83646"/>
                    <a:pt x="1826575" y="81322"/>
                    <a:pt x="1824884" y="79228"/>
                  </a:cubicBezTo>
                  <a:cubicBezTo>
                    <a:pt x="1822645" y="76441"/>
                    <a:pt x="1821278" y="73063"/>
                    <a:pt x="1820940" y="69508"/>
                  </a:cubicBezTo>
                  <a:lnTo>
                    <a:pt x="1816432" y="68522"/>
                  </a:lnTo>
                  <a:cubicBezTo>
                    <a:pt x="1814460" y="61620"/>
                    <a:pt x="1817559" y="58380"/>
                    <a:pt x="1818827" y="52745"/>
                  </a:cubicBezTo>
                  <a:cubicBezTo>
                    <a:pt x="1819531" y="50069"/>
                    <a:pt x="1817982" y="46970"/>
                    <a:pt x="1818827" y="44153"/>
                  </a:cubicBezTo>
                  <a:cubicBezTo>
                    <a:pt x="1819672" y="41335"/>
                    <a:pt x="1822067" y="40068"/>
                    <a:pt x="1822208" y="36687"/>
                  </a:cubicBezTo>
                  <a:lnTo>
                    <a:pt x="1826716" y="35560"/>
                  </a:lnTo>
                  <a:cubicBezTo>
                    <a:pt x="1826716" y="31757"/>
                    <a:pt x="1829110" y="31334"/>
                    <a:pt x="1830660" y="28658"/>
                  </a:cubicBezTo>
                  <a:cubicBezTo>
                    <a:pt x="1831956" y="25599"/>
                    <a:pt x="1833759" y="22789"/>
                    <a:pt x="1836012" y="20347"/>
                  </a:cubicBezTo>
                  <a:cubicBezTo>
                    <a:pt x="1838266" y="18375"/>
                    <a:pt x="1843760" y="18515"/>
                    <a:pt x="1845873" y="16402"/>
                  </a:cubicBezTo>
                  <a:cubicBezTo>
                    <a:pt x="1847605" y="13349"/>
                    <a:pt x="1848930" y="10082"/>
                    <a:pt x="1849817" y="6683"/>
                  </a:cubicBezTo>
                  <a:cubicBezTo>
                    <a:pt x="1851930" y="1471"/>
                    <a:pt x="1853057" y="1471"/>
                    <a:pt x="1846436" y="485"/>
                  </a:cubicBezTo>
                  <a:cubicBezTo>
                    <a:pt x="1841760" y="-162"/>
                    <a:pt x="1837027" y="-162"/>
                    <a:pt x="1832350" y="485"/>
                  </a:cubicBezTo>
                  <a:cubicBezTo>
                    <a:pt x="1828969" y="1330"/>
                    <a:pt x="1825870" y="3020"/>
                    <a:pt x="1822208" y="4006"/>
                  </a:cubicBezTo>
                  <a:cubicBezTo>
                    <a:pt x="1821658" y="5325"/>
                    <a:pt x="1820391" y="6205"/>
                    <a:pt x="1818968" y="6260"/>
                  </a:cubicBezTo>
                  <a:cubicBezTo>
                    <a:pt x="1816292" y="6260"/>
                    <a:pt x="1813756" y="6260"/>
                    <a:pt x="1811080" y="6260"/>
                  </a:cubicBezTo>
                  <a:cubicBezTo>
                    <a:pt x="1811080" y="8796"/>
                    <a:pt x="1811080" y="11191"/>
                    <a:pt x="1810094" y="13585"/>
                  </a:cubicBezTo>
                  <a:cubicBezTo>
                    <a:pt x="1806290" y="13585"/>
                    <a:pt x="1805868" y="16121"/>
                    <a:pt x="1803191" y="17529"/>
                  </a:cubicBezTo>
                  <a:cubicBezTo>
                    <a:pt x="1799599" y="18866"/>
                    <a:pt x="1795866" y="19765"/>
                    <a:pt x="1792063" y="20206"/>
                  </a:cubicBezTo>
                  <a:cubicBezTo>
                    <a:pt x="1789485" y="20997"/>
                    <a:pt x="1787260" y="22636"/>
                    <a:pt x="1785724" y="24854"/>
                  </a:cubicBezTo>
                  <a:lnTo>
                    <a:pt x="1785724" y="30630"/>
                  </a:lnTo>
                  <a:cubicBezTo>
                    <a:pt x="1784879" y="33306"/>
                    <a:pt x="1783330" y="33165"/>
                    <a:pt x="1782062" y="35278"/>
                  </a:cubicBezTo>
                  <a:cubicBezTo>
                    <a:pt x="1779104" y="39927"/>
                    <a:pt x="1777695" y="47111"/>
                    <a:pt x="1772624" y="50491"/>
                  </a:cubicBezTo>
                  <a:cubicBezTo>
                    <a:pt x="1766426" y="53280"/>
                    <a:pt x="1759806" y="54995"/>
                    <a:pt x="1753044" y="55562"/>
                  </a:cubicBezTo>
                  <a:cubicBezTo>
                    <a:pt x="1753044" y="62606"/>
                    <a:pt x="1745437" y="74016"/>
                    <a:pt x="1751917" y="80636"/>
                  </a:cubicBezTo>
                  <a:cubicBezTo>
                    <a:pt x="1753326" y="82045"/>
                    <a:pt x="1756847" y="81904"/>
                    <a:pt x="1757692" y="83031"/>
                  </a:cubicBezTo>
                  <a:cubicBezTo>
                    <a:pt x="1758538" y="84158"/>
                    <a:pt x="1757692" y="88384"/>
                    <a:pt x="1757692" y="90919"/>
                  </a:cubicBezTo>
                  <a:cubicBezTo>
                    <a:pt x="1757692" y="93455"/>
                    <a:pt x="1763609" y="95990"/>
                    <a:pt x="1763890" y="101202"/>
                  </a:cubicBezTo>
                  <a:lnTo>
                    <a:pt x="1771074" y="102188"/>
                  </a:lnTo>
                  <a:cubicBezTo>
                    <a:pt x="1771807" y="107197"/>
                    <a:pt x="1773582" y="111997"/>
                    <a:pt x="1776287" y="116275"/>
                  </a:cubicBezTo>
                  <a:cubicBezTo>
                    <a:pt x="1780371" y="120500"/>
                    <a:pt x="1787696" y="117120"/>
                    <a:pt x="1793049" y="118669"/>
                  </a:cubicBezTo>
                  <a:cubicBezTo>
                    <a:pt x="1793049" y="120078"/>
                    <a:pt x="1793049" y="121627"/>
                    <a:pt x="1794035" y="123177"/>
                  </a:cubicBezTo>
                  <a:lnTo>
                    <a:pt x="1798402" y="124163"/>
                  </a:lnTo>
                  <a:cubicBezTo>
                    <a:pt x="1799247" y="132896"/>
                    <a:pt x="1804459" y="129234"/>
                    <a:pt x="1809389" y="132333"/>
                  </a:cubicBezTo>
                  <a:cubicBezTo>
                    <a:pt x="1814320" y="135432"/>
                    <a:pt x="1810375" y="142616"/>
                    <a:pt x="1813193" y="147687"/>
                  </a:cubicBezTo>
                  <a:cubicBezTo>
                    <a:pt x="1814179" y="149377"/>
                    <a:pt x="1816714" y="149941"/>
                    <a:pt x="1817559" y="151631"/>
                  </a:cubicBezTo>
                  <a:cubicBezTo>
                    <a:pt x="1818334" y="155015"/>
                    <a:pt x="1818334" y="158531"/>
                    <a:pt x="1817559" y="161914"/>
                  </a:cubicBezTo>
                  <a:cubicBezTo>
                    <a:pt x="1817559" y="171070"/>
                    <a:pt x="1815165" y="168394"/>
                    <a:pt x="1809389" y="173606"/>
                  </a:cubicBezTo>
                  <a:cubicBezTo>
                    <a:pt x="1807572" y="175285"/>
                    <a:pt x="1805966" y="177177"/>
                    <a:pt x="1804600" y="179241"/>
                  </a:cubicBezTo>
                  <a:cubicBezTo>
                    <a:pt x="1802910" y="181353"/>
                    <a:pt x="1802065" y="183889"/>
                    <a:pt x="1800515" y="186002"/>
                  </a:cubicBezTo>
                  <a:cubicBezTo>
                    <a:pt x="1798966" y="188115"/>
                    <a:pt x="1796993" y="188397"/>
                    <a:pt x="1796148" y="189946"/>
                  </a:cubicBezTo>
                  <a:cubicBezTo>
                    <a:pt x="1795303" y="191496"/>
                    <a:pt x="1796148" y="196708"/>
                    <a:pt x="1795021" y="199666"/>
                  </a:cubicBezTo>
                  <a:cubicBezTo>
                    <a:pt x="1793838" y="204316"/>
                    <a:pt x="1791401" y="208554"/>
                    <a:pt x="1787978" y="211921"/>
                  </a:cubicBezTo>
                  <a:cubicBezTo>
                    <a:pt x="1785302" y="215301"/>
                    <a:pt x="1786429" y="216428"/>
                    <a:pt x="1781921" y="219527"/>
                  </a:cubicBezTo>
                  <a:cubicBezTo>
                    <a:pt x="1777413" y="222626"/>
                    <a:pt x="1775864" y="222908"/>
                    <a:pt x="1776005" y="227134"/>
                  </a:cubicBezTo>
                  <a:cubicBezTo>
                    <a:pt x="1774540" y="227597"/>
                    <a:pt x="1773033" y="227927"/>
                    <a:pt x="1771497" y="228120"/>
                  </a:cubicBezTo>
                  <a:cubicBezTo>
                    <a:pt x="1771497" y="230656"/>
                    <a:pt x="1771497" y="233050"/>
                    <a:pt x="1770511" y="235445"/>
                  </a:cubicBezTo>
                  <a:cubicBezTo>
                    <a:pt x="1764313" y="235445"/>
                    <a:pt x="1761918" y="244883"/>
                    <a:pt x="1755157" y="240798"/>
                  </a:cubicBezTo>
                  <a:cubicBezTo>
                    <a:pt x="1748395" y="236713"/>
                    <a:pt x="1751776" y="227697"/>
                    <a:pt x="1751776" y="222204"/>
                  </a:cubicBezTo>
                  <a:cubicBezTo>
                    <a:pt x="1750790" y="215148"/>
                    <a:pt x="1750790" y="207989"/>
                    <a:pt x="1751776" y="200933"/>
                  </a:cubicBezTo>
                  <a:cubicBezTo>
                    <a:pt x="1753467" y="195158"/>
                    <a:pt x="1760651" y="188960"/>
                    <a:pt x="1756002" y="181776"/>
                  </a:cubicBezTo>
                  <a:cubicBezTo>
                    <a:pt x="1754382" y="179214"/>
                    <a:pt x="1751396" y="177837"/>
                    <a:pt x="1748395" y="178254"/>
                  </a:cubicBezTo>
                  <a:cubicBezTo>
                    <a:pt x="1741634" y="178254"/>
                    <a:pt x="1744733" y="179100"/>
                    <a:pt x="1742902" y="183889"/>
                  </a:cubicBezTo>
                  <a:cubicBezTo>
                    <a:pt x="1741071" y="188678"/>
                    <a:pt x="1742902" y="189242"/>
                    <a:pt x="1739662" y="191496"/>
                  </a:cubicBezTo>
                  <a:cubicBezTo>
                    <a:pt x="1736422" y="193749"/>
                    <a:pt x="1732196" y="192200"/>
                    <a:pt x="1729238" y="191496"/>
                  </a:cubicBezTo>
                  <a:cubicBezTo>
                    <a:pt x="1725547" y="191917"/>
                    <a:pt x="1721800" y="191917"/>
                    <a:pt x="1718110" y="191496"/>
                  </a:cubicBezTo>
                  <a:cubicBezTo>
                    <a:pt x="1714729" y="190791"/>
                    <a:pt x="1714025" y="189101"/>
                    <a:pt x="1710081" y="188537"/>
                  </a:cubicBezTo>
                  <a:cubicBezTo>
                    <a:pt x="1706136" y="187974"/>
                    <a:pt x="1703460" y="190369"/>
                    <a:pt x="1701629" y="186143"/>
                  </a:cubicBezTo>
                  <a:cubicBezTo>
                    <a:pt x="1700882" y="181684"/>
                    <a:pt x="1701122" y="177115"/>
                    <a:pt x="1702333" y="172761"/>
                  </a:cubicBezTo>
                  <a:lnTo>
                    <a:pt x="1706841" y="171775"/>
                  </a:lnTo>
                  <a:cubicBezTo>
                    <a:pt x="1708108" y="161210"/>
                    <a:pt x="1714166" y="154589"/>
                    <a:pt x="1699516" y="152617"/>
                  </a:cubicBezTo>
                  <a:cubicBezTo>
                    <a:pt x="1699516" y="147828"/>
                    <a:pt x="1695290" y="143602"/>
                    <a:pt x="1693600" y="139517"/>
                  </a:cubicBezTo>
                  <a:cubicBezTo>
                    <a:pt x="1691909" y="135432"/>
                    <a:pt x="1692473" y="134164"/>
                    <a:pt x="1690923" y="131206"/>
                  </a:cubicBezTo>
                  <a:cubicBezTo>
                    <a:pt x="1689360" y="128737"/>
                    <a:pt x="1688402" y="125941"/>
                    <a:pt x="1688106" y="123036"/>
                  </a:cubicBezTo>
                  <a:cubicBezTo>
                    <a:pt x="1687120" y="115993"/>
                    <a:pt x="1689937" y="107682"/>
                    <a:pt x="1688106" y="100920"/>
                  </a:cubicBezTo>
                  <a:cubicBezTo>
                    <a:pt x="1685937" y="95627"/>
                    <a:pt x="1684049" y="90219"/>
                    <a:pt x="1682471" y="84721"/>
                  </a:cubicBezTo>
                  <a:cubicBezTo>
                    <a:pt x="1682471" y="80495"/>
                    <a:pt x="1684303" y="78101"/>
                    <a:pt x="1679936" y="76129"/>
                  </a:cubicBezTo>
                  <a:cubicBezTo>
                    <a:pt x="1675569" y="74156"/>
                    <a:pt x="1672611" y="76129"/>
                    <a:pt x="1669512" y="76129"/>
                  </a:cubicBezTo>
                  <a:cubicBezTo>
                    <a:pt x="1666413" y="76129"/>
                    <a:pt x="1660638" y="69931"/>
                    <a:pt x="1655426" y="67958"/>
                  </a:cubicBezTo>
                  <a:cubicBezTo>
                    <a:pt x="1650214" y="65986"/>
                    <a:pt x="1645002" y="64578"/>
                    <a:pt x="1641339" y="71339"/>
                  </a:cubicBezTo>
                  <a:cubicBezTo>
                    <a:pt x="1640029" y="73759"/>
                    <a:pt x="1638846" y="76251"/>
                    <a:pt x="1637818" y="78805"/>
                  </a:cubicBezTo>
                  <a:cubicBezTo>
                    <a:pt x="1636902" y="81787"/>
                    <a:pt x="1636282" y="84855"/>
                    <a:pt x="1635987" y="87961"/>
                  </a:cubicBezTo>
                  <a:cubicBezTo>
                    <a:pt x="1634282" y="93052"/>
                    <a:pt x="1631155" y="97548"/>
                    <a:pt x="1626971" y="100920"/>
                  </a:cubicBezTo>
                  <a:cubicBezTo>
                    <a:pt x="1625478" y="101163"/>
                    <a:pt x="1624027" y="101540"/>
                    <a:pt x="1622605" y="102047"/>
                  </a:cubicBezTo>
                  <a:cubicBezTo>
                    <a:pt x="1622605" y="103456"/>
                    <a:pt x="1622605" y="104865"/>
                    <a:pt x="1621478" y="106273"/>
                  </a:cubicBezTo>
                  <a:cubicBezTo>
                    <a:pt x="1619801" y="108916"/>
                    <a:pt x="1619069" y="112037"/>
                    <a:pt x="1619365" y="115148"/>
                  </a:cubicBezTo>
                  <a:cubicBezTo>
                    <a:pt x="1618942" y="118845"/>
                    <a:pt x="1618942" y="122578"/>
                    <a:pt x="1619365" y="126276"/>
                  </a:cubicBezTo>
                  <a:cubicBezTo>
                    <a:pt x="1620492" y="130079"/>
                    <a:pt x="1622745" y="129375"/>
                    <a:pt x="1624999" y="131488"/>
                  </a:cubicBezTo>
                  <a:cubicBezTo>
                    <a:pt x="1630324" y="137606"/>
                    <a:pt x="1633874" y="145056"/>
                    <a:pt x="1635282" y="153040"/>
                  </a:cubicBezTo>
                  <a:cubicBezTo>
                    <a:pt x="1636268" y="156421"/>
                    <a:pt x="1638100" y="158534"/>
                    <a:pt x="1638804" y="161633"/>
                  </a:cubicBezTo>
                  <a:cubicBezTo>
                    <a:pt x="1639508" y="164732"/>
                    <a:pt x="1636973" y="169380"/>
                    <a:pt x="1638804" y="172197"/>
                  </a:cubicBezTo>
                  <a:cubicBezTo>
                    <a:pt x="1640635" y="175015"/>
                    <a:pt x="1644157" y="173183"/>
                    <a:pt x="1645988" y="176001"/>
                  </a:cubicBezTo>
                  <a:cubicBezTo>
                    <a:pt x="1647819" y="178818"/>
                    <a:pt x="1645988" y="183466"/>
                    <a:pt x="1645988" y="186425"/>
                  </a:cubicBezTo>
                  <a:cubicBezTo>
                    <a:pt x="1645988" y="194172"/>
                    <a:pt x="1646833" y="197834"/>
                    <a:pt x="1641058" y="203469"/>
                  </a:cubicBezTo>
                  <a:cubicBezTo>
                    <a:pt x="1637423" y="207684"/>
                    <a:pt x="1632451" y="210519"/>
                    <a:pt x="1626971" y="211498"/>
                  </a:cubicBezTo>
                  <a:cubicBezTo>
                    <a:pt x="1627056" y="212248"/>
                    <a:pt x="1627056" y="213003"/>
                    <a:pt x="1626971" y="213752"/>
                  </a:cubicBezTo>
                  <a:cubicBezTo>
                    <a:pt x="1625140" y="221781"/>
                    <a:pt x="1612885" y="217274"/>
                    <a:pt x="1607955" y="219246"/>
                  </a:cubicBezTo>
                  <a:cubicBezTo>
                    <a:pt x="1601686" y="222281"/>
                    <a:pt x="1594418" y="222536"/>
                    <a:pt x="1587952" y="219950"/>
                  </a:cubicBezTo>
                  <a:cubicBezTo>
                    <a:pt x="1582458" y="217414"/>
                    <a:pt x="1573866" y="213611"/>
                    <a:pt x="1567386" y="216992"/>
                  </a:cubicBezTo>
                  <a:cubicBezTo>
                    <a:pt x="1565273" y="218119"/>
                    <a:pt x="1563301" y="220654"/>
                    <a:pt x="1561329" y="221922"/>
                  </a:cubicBezTo>
                  <a:cubicBezTo>
                    <a:pt x="1558103" y="224121"/>
                    <a:pt x="1554216" y="225118"/>
                    <a:pt x="1550342" y="224739"/>
                  </a:cubicBezTo>
                  <a:cubicBezTo>
                    <a:pt x="1543073" y="223915"/>
                    <a:pt x="1535720" y="225083"/>
                    <a:pt x="1529071" y="228120"/>
                  </a:cubicBezTo>
                  <a:cubicBezTo>
                    <a:pt x="1523845" y="231585"/>
                    <a:pt x="1518098" y="234156"/>
                    <a:pt x="1512027" y="235727"/>
                  </a:cubicBezTo>
                  <a:cubicBezTo>
                    <a:pt x="1508379" y="236149"/>
                    <a:pt x="1504688" y="236149"/>
                    <a:pt x="1501040" y="235727"/>
                  </a:cubicBezTo>
                  <a:cubicBezTo>
                    <a:pt x="1495264" y="234882"/>
                    <a:pt x="1495546" y="232487"/>
                    <a:pt x="1490757" y="229388"/>
                  </a:cubicBezTo>
                  <a:cubicBezTo>
                    <a:pt x="1485291" y="225658"/>
                    <a:pt x="1479600" y="222270"/>
                    <a:pt x="1473712" y="219246"/>
                  </a:cubicBezTo>
                  <a:cubicBezTo>
                    <a:pt x="1467655" y="216147"/>
                    <a:pt x="1461457" y="215724"/>
                    <a:pt x="1457090" y="211076"/>
                  </a:cubicBezTo>
                  <a:cubicBezTo>
                    <a:pt x="1454977" y="208822"/>
                    <a:pt x="1455822" y="206568"/>
                    <a:pt x="1451878" y="205441"/>
                  </a:cubicBezTo>
                  <a:lnTo>
                    <a:pt x="1446103" y="205441"/>
                  </a:lnTo>
                  <a:cubicBezTo>
                    <a:pt x="1442299" y="203892"/>
                    <a:pt x="1445258" y="202765"/>
                    <a:pt x="1442863" y="200370"/>
                  </a:cubicBezTo>
                  <a:cubicBezTo>
                    <a:pt x="1440468" y="197975"/>
                    <a:pt x="1438074" y="198257"/>
                    <a:pt x="1435961" y="196426"/>
                  </a:cubicBezTo>
                  <a:cubicBezTo>
                    <a:pt x="1433848" y="194595"/>
                    <a:pt x="1433284" y="190087"/>
                    <a:pt x="1430044" y="188678"/>
                  </a:cubicBezTo>
                  <a:cubicBezTo>
                    <a:pt x="1425382" y="187960"/>
                    <a:pt x="1420621" y="187960"/>
                    <a:pt x="1415958" y="188678"/>
                  </a:cubicBezTo>
                  <a:lnTo>
                    <a:pt x="1401872" y="188678"/>
                  </a:lnTo>
                  <a:cubicBezTo>
                    <a:pt x="1398181" y="188257"/>
                    <a:pt x="1394434" y="188257"/>
                    <a:pt x="1390744" y="188678"/>
                  </a:cubicBezTo>
                  <a:cubicBezTo>
                    <a:pt x="1385532" y="190228"/>
                    <a:pt x="1386799" y="193045"/>
                    <a:pt x="1385391" y="196989"/>
                  </a:cubicBezTo>
                  <a:cubicBezTo>
                    <a:pt x="1384546" y="203299"/>
                    <a:pt x="1381954" y="209249"/>
                    <a:pt x="1377925" y="214175"/>
                  </a:cubicBezTo>
                  <a:cubicBezTo>
                    <a:pt x="1373093" y="218096"/>
                    <a:pt x="1369882" y="223665"/>
                    <a:pt x="1368910" y="229810"/>
                  </a:cubicBezTo>
                  <a:cubicBezTo>
                    <a:pt x="1367783" y="238967"/>
                    <a:pt x="1367219" y="245869"/>
                    <a:pt x="1355669" y="243192"/>
                  </a:cubicBezTo>
                  <a:cubicBezTo>
                    <a:pt x="1355471" y="237452"/>
                    <a:pt x="1353161" y="231987"/>
                    <a:pt x="1349189" y="227838"/>
                  </a:cubicBezTo>
                  <a:cubicBezTo>
                    <a:pt x="1344118" y="222626"/>
                    <a:pt x="1337638" y="224458"/>
                    <a:pt x="1330595" y="224458"/>
                  </a:cubicBezTo>
                  <a:cubicBezTo>
                    <a:pt x="1326947" y="224036"/>
                    <a:pt x="1323256" y="224036"/>
                    <a:pt x="1319608" y="224458"/>
                  </a:cubicBezTo>
                  <a:cubicBezTo>
                    <a:pt x="1316227" y="224458"/>
                    <a:pt x="1315382" y="226852"/>
                    <a:pt x="1311578" y="227416"/>
                  </a:cubicBezTo>
                  <a:cubicBezTo>
                    <a:pt x="1303324" y="227979"/>
                    <a:pt x="1295041" y="227979"/>
                    <a:pt x="1286786" y="227416"/>
                  </a:cubicBezTo>
                  <a:cubicBezTo>
                    <a:pt x="1279602" y="227416"/>
                    <a:pt x="1275236" y="231219"/>
                    <a:pt x="1267629" y="230233"/>
                  </a:cubicBezTo>
                  <a:cubicBezTo>
                    <a:pt x="1263262" y="230233"/>
                    <a:pt x="1252697" y="226148"/>
                    <a:pt x="1251007" y="222204"/>
                  </a:cubicBezTo>
                  <a:cubicBezTo>
                    <a:pt x="1249317" y="218260"/>
                    <a:pt x="1253261" y="206286"/>
                    <a:pt x="1251007" y="199947"/>
                  </a:cubicBezTo>
                  <a:cubicBezTo>
                    <a:pt x="1250021" y="196567"/>
                    <a:pt x="1248190" y="195862"/>
                    <a:pt x="1245373" y="194454"/>
                  </a:cubicBezTo>
                  <a:cubicBezTo>
                    <a:pt x="1242006" y="192965"/>
                    <a:pt x="1238456" y="191922"/>
                    <a:pt x="1234808" y="191355"/>
                  </a:cubicBezTo>
                  <a:cubicBezTo>
                    <a:pt x="1232695" y="173324"/>
                    <a:pt x="1220722" y="172479"/>
                    <a:pt x="1204241" y="172620"/>
                  </a:cubicBezTo>
                  <a:cubicBezTo>
                    <a:pt x="1197366" y="172403"/>
                    <a:pt x="1190605" y="170773"/>
                    <a:pt x="1184379" y="167831"/>
                  </a:cubicBezTo>
                  <a:cubicBezTo>
                    <a:pt x="1178730" y="164739"/>
                    <a:pt x="1172659" y="162507"/>
                    <a:pt x="1166348" y="161210"/>
                  </a:cubicBezTo>
                  <a:cubicBezTo>
                    <a:pt x="1166348" y="151209"/>
                    <a:pt x="1149445" y="142334"/>
                    <a:pt x="1141979" y="139094"/>
                  </a:cubicBezTo>
                  <a:cubicBezTo>
                    <a:pt x="1134513" y="135855"/>
                    <a:pt x="1129020" y="139094"/>
                    <a:pt x="1121976" y="137263"/>
                  </a:cubicBezTo>
                  <a:cubicBezTo>
                    <a:pt x="1114933" y="135432"/>
                    <a:pt x="1110426" y="130783"/>
                    <a:pt x="1105073" y="129375"/>
                  </a:cubicBezTo>
                  <a:cubicBezTo>
                    <a:pt x="1099720" y="127966"/>
                    <a:pt x="1095212" y="124586"/>
                    <a:pt x="1089860" y="129375"/>
                  </a:cubicBezTo>
                  <a:cubicBezTo>
                    <a:pt x="1084507" y="134164"/>
                    <a:pt x="1078731" y="134164"/>
                    <a:pt x="1069998" y="134164"/>
                  </a:cubicBezTo>
                  <a:lnTo>
                    <a:pt x="1050559" y="134164"/>
                  </a:lnTo>
                  <a:cubicBezTo>
                    <a:pt x="1047127" y="133385"/>
                    <a:pt x="1043566" y="133385"/>
                    <a:pt x="1040135" y="134164"/>
                  </a:cubicBezTo>
                  <a:cubicBezTo>
                    <a:pt x="1036613" y="135995"/>
                    <a:pt x="1036613" y="139235"/>
                    <a:pt x="1031824" y="139658"/>
                  </a:cubicBezTo>
                  <a:cubicBezTo>
                    <a:pt x="1031824" y="141067"/>
                    <a:pt x="1031824" y="142616"/>
                    <a:pt x="1030838" y="144166"/>
                  </a:cubicBezTo>
                  <a:cubicBezTo>
                    <a:pt x="1025344" y="145715"/>
                    <a:pt x="1014498" y="144870"/>
                    <a:pt x="1011962" y="139235"/>
                  </a:cubicBezTo>
                  <a:cubicBezTo>
                    <a:pt x="1009427" y="133601"/>
                    <a:pt x="1016329" y="123318"/>
                    <a:pt x="1017737" y="117261"/>
                  </a:cubicBezTo>
                  <a:cubicBezTo>
                    <a:pt x="1022668" y="96976"/>
                    <a:pt x="990551" y="100075"/>
                    <a:pt x="989565" y="114021"/>
                  </a:cubicBezTo>
                  <a:cubicBezTo>
                    <a:pt x="984301" y="115473"/>
                    <a:pt x="978932" y="116508"/>
                    <a:pt x="973506" y="117120"/>
                  </a:cubicBezTo>
                  <a:cubicBezTo>
                    <a:pt x="966822" y="116383"/>
                    <a:pt x="960123" y="118364"/>
                    <a:pt x="954912" y="122613"/>
                  </a:cubicBezTo>
                  <a:cubicBezTo>
                    <a:pt x="952659" y="124726"/>
                    <a:pt x="952940" y="128530"/>
                    <a:pt x="951109" y="130361"/>
                  </a:cubicBezTo>
                  <a:cubicBezTo>
                    <a:pt x="948665" y="131682"/>
                    <a:pt x="946121" y="132813"/>
                    <a:pt x="943503" y="133742"/>
                  </a:cubicBezTo>
                  <a:cubicBezTo>
                    <a:pt x="939849" y="134092"/>
                    <a:pt x="936169" y="134092"/>
                    <a:pt x="932515" y="133742"/>
                  </a:cubicBezTo>
                  <a:cubicBezTo>
                    <a:pt x="929466" y="133505"/>
                    <a:pt x="926471" y="132792"/>
                    <a:pt x="923641" y="131629"/>
                  </a:cubicBezTo>
                  <a:cubicBezTo>
                    <a:pt x="911612" y="129266"/>
                    <a:pt x="899145" y="130744"/>
                    <a:pt x="888002" y="135855"/>
                  </a:cubicBezTo>
                  <a:cubicBezTo>
                    <a:pt x="877829" y="139254"/>
                    <a:pt x="868303" y="144350"/>
                    <a:pt x="859830" y="150927"/>
                  </a:cubicBezTo>
                  <a:cubicBezTo>
                    <a:pt x="856377" y="154280"/>
                    <a:pt x="852102" y="156660"/>
                    <a:pt x="847434" y="157829"/>
                  </a:cubicBezTo>
                  <a:cubicBezTo>
                    <a:pt x="840813" y="159097"/>
                    <a:pt x="833347" y="157829"/>
                    <a:pt x="826868" y="158956"/>
                  </a:cubicBezTo>
                  <a:cubicBezTo>
                    <a:pt x="826242" y="160235"/>
                    <a:pt x="825034" y="161128"/>
                    <a:pt x="823628" y="161351"/>
                  </a:cubicBezTo>
                  <a:lnTo>
                    <a:pt x="817852" y="161351"/>
                  </a:lnTo>
                  <a:cubicBezTo>
                    <a:pt x="814049" y="161351"/>
                    <a:pt x="813204" y="163464"/>
                    <a:pt x="809964" y="164309"/>
                  </a:cubicBezTo>
                  <a:cubicBezTo>
                    <a:pt x="806724" y="165154"/>
                    <a:pt x="802217" y="163605"/>
                    <a:pt x="798695" y="164309"/>
                  </a:cubicBezTo>
                  <a:cubicBezTo>
                    <a:pt x="795173" y="165013"/>
                    <a:pt x="794047" y="166422"/>
                    <a:pt x="790807" y="167126"/>
                  </a:cubicBezTo>
                  <a:cubicBezTo>
                    <a:pt x="783462" y="168607"/>
                    <a:pt x="775895" y="168607"/>
                    <a:pt x="768550" y="167126"/>
                  </a:cubicBezTo>
                  <a:cubicBezTo>
                    <a:pt x="765310" y="165999"/>
                    <a:pt x="763761" y="162900"/>
                    <a:pt x="760662" y="162055"/>
                  </a:cubicBezTo>
                  <a:cubicBezTo>
                    <a:pt x="757563" y="161210"/>
                    <a:pt x="753478" y="162055"/>
                    <a:pt x="750097" y="162055"/>
                  </a:cubicBezTo>
                  <a:cubicBezTo>
                    <a:pt x="741966" y="160224"/>
                    <a:pt x="733632" y="159466"/>
                    <a:pt x="725305" y="159801"/>
                  </a:cubicBezTo>
                  <a:cubicBezTo>
                    <a:pt x="722065" y="159801"/>
                    <a:pt x="715163" y="161210"/>
                    <a:pt x="712205" y="159801"/>
                  </a:cubicBezTo>
                  <a:cubicBezTo>
                    <a:pt x="709247" y="158393"/>
                    <a:pt x="711078" y="156139"/>
                    <a:pt x="709388" y="154730"/>
                  </a:cubicBezTo>
                  <a:cubicBezTo>
                    <a:pt x="707208" y="153446"/>
                    <a:pt x="704894" y="152406"/>
                    <a:pt x="702485" y="151631"/>
                  </a:cubicBezTo>
                  <a:cubicBezTo>
                    <a:pt x="690742" y="145023"/>
                    <a:pt x="678258" y="139823"/>
                    <a:pt x="665297" y="136136"/>
                  </a:cubicBezTo>
                  <a:cubicBezTo>
                    <a:pt x="652308" y="133549"/>
                    <a:pt x="639188" y="131668"/>
                    <a:pt x="625997" y="130502"/>
                  </a:cubicBezTo>
                  <a:cubicBezTo>
                    <a:pt x="622465" y="130593"/>
                    <a:pt x="618972" y="129769"/>
                    <a:pt x="615854" y="128107"/>
                  </a:cubicBezTo>
                  <a:cubicBezTo>
                    <a:pt x="612896" y="125712"/>
                    <a:pt x="613037" y="121487"/>
                    <a:pt x="608811" y="120219"/>
                  </a:cubicBezTo>
                  <a:cubicBezTo>
                    <a:pt x="604585" y="118951"/>
                    <a:pt x="595570" y="124726"/>
                    <a:pt x="589654" y="120219"/>
                  </a:cubicBezTo>
                  <a:cubicBezTo>
                    <a:pt x="586132" y="117120"/>
                    <a:pt x="588104" y="114866"/>
                    <a:pt x="582752" y="113316"/>
                  </a:cubicBezTo>
                  <a:cubicBezTo>
                    <a:pt x="575800" y="110578"/>
                    <a:pt x="568164" y="110086"/>
                    <a:pt x="560918" y="111908"/>
                  </a:cubicBezTo>
                  <a:cubicBezTo>
                    <a:pt x="558946" y="111908"/>
                    <a:pt x="557396" y="113739"/>
                    <a:pt x="554861" y="114162"/>
                  </a:cubicBezTo>
                  <a:lnTo>
                    <a:pt x="538380" y="114162"/>
                  </a:lnTo>
                  <a:cubicBezTo>
                    <a:pt x="531477" y="114162"/>
                    <a:pt x="522039" y="111626"/>
                    <a:pt x="520631" y="119233"/>
                  </a:cubicBezTo>
                  <a:cubicBezTo>
                    <a:pt x="520631" y="114584"/>
                    <a:pt x="506545" y="117402"/>
                    <a:pt x="502600" y="116979"/>
                  </a:cubicBezTo>
                  <a:cubicBezTo>
                    <a:pt x="496068" y="115700"/>
                    <a:pt x="489659" y="113862"/>
                    <a:pt x="483443" y="111485"/>
                  </a:cubicBezTo>
                  <a:cubicBezTo>
                    <a:pt x="478003" y="108537"/>
                    <a:pt x="472353" y="105994"/>
                    <a:pt x="466539" y="103879"/>
                  </a:cubicBezTo>
                  <a:cubicBezTo>
                    <a:pt x="463722" y="103879"/>
                    <a:pt x="459214" y="103879"/>
                    <a:pt x="456820" y="102752"/>
                  </a:cubicBezTo>
                  <a:cubicBezTo>
                    <a:pt x="454425" y="101625"/>
                    <a:pt x="455129" y="97399"/>
                    <a:pt x="450622" y="97399"/>
                  </a:cubicBezTo>
                  <a:cubicBezTo>
                    <a:pt x="448368" y="97399"/>
                    <a:pt x="445269" y="100216"/>
                    <a:pt x="442593" y="100498"/>
                  </a:cubicBezTo>
                  <a:cubicBezTo>
                    <a:pt x="438892" y="100143"/>
                    <a:pt x="435165" y="100143"/>
                    <a:pt x="431464" y="100498"/>
                  </a:cubicBezTo>
                  <a:cubicBezTo>
                    <a:pt x="428224" y="101625"/>
                    <a:pt x="426534" y="104724"/>
                    <a:pt x="423435" y="105569"/>
                  </a:cubicBezTo>
                  <a:cubicBezTo>
                    <a:pt x="420671" y="105851"/>
                    <a:pt x="417888" y="105851"/>
                    <a:pt x="415124" y="105569"/>
                  </a:cubicBezTo>
                  <a:cubicBezTo>
                    <a:pt x="406391" y="105569"/>
                    <a:pt x="382444" y="110640"/>
                    <a:pt x="381740" y="97821"/>
                  </a:cubicBezTo>
                  <a:cubicBezTo>
                    <a:pt x="373147" y="96554"/>
                    <a:pt x="370189" y="90497"/>
                    <a:pt x="360892" y="92469"/>
                  </a:cubicBezTo>
                  <a:cubicBezTo>
                    <a:pt x="358497" y="92469"/>
                    <a:pt x="353990" y="96272"/>
                    <a:pt x="351454" y="96695"/>
                  </a:cubicBezTo>
                  <a:cubicBezTo>
                    <a:pt x="347101" y="97193"/>
                    <a:pt x="342706" y="97193"/>
                    <a:pt x="338354" y="96695"/>
                  </a:cubicBezTo>
                  <a:cubicBezTo>
                    <a:pt x="333663" y="96995"/>
                    <a:pt x="328958" y="96995"/>
                    <a:pt x="324267" y="96695"/>
                  </a:cubicBezTo>
                  <a:cubicBezTo>
                    <a:pt x="319901" y="96695"/>
                    <a:pt x="317647" y="94441"/>
                    <a:pt x="313421" y="93877"/>
                  </a:cubicBezTo>
                  <a:cubicBezTo>
                    <a:pt x="308733" y="93511"/>
                    <a:pt x="304022" y="93511"/>
                    <a:pt x="299335" y="93877"/>
                  </a:cubicBezTo>
                  <a:cubicBezTo>
                    <a:pt x="296276" y="94063"/>
                    <a:pt x="293273" y="94777"/>
                    <a:pt x="290460" y="95990"/>
                  </a:cubicBezTo>
                  <a:cubicBezTo>
                    <a:pt x="278064" y="99230"/>
                    <a:pt x="282713" y="101484"/>
                    <a:pt x="279473" y="112471"/>
                  </a:cubicBezTo>
                  <a:cubicBezTo>
                    <a:pt x="277642" y="119233"/>
                    <a:pt x="271303" y="122754"/>
                    <a:pt x="265386" y="126558"/>
                  </a:cubicBezTo>
                  <a:cubicBezTo>
                    <a:pt x="262851" y="128107"/>
                    <a:pt x="260315" y="131347"/>
                    <a:pt x="257357" y="132192"/>
                  </a:cubicBezTo>
                  <a:cubicBezTo>
                    <a:pt x="253009" y="132757"/>
                    <a:pt x="248605" y="132757"/>
                    <a:pt x="244257" y="132192"/>
                  </a:cubicBezTo>
                  <a:cubicBezTo>
                    <a:pt x="235946" y="132192"/>
                    <a:pt x="230171" y="129516"/>
                    <a:pt x="222282" y="129516"/>
                  </a:cubicBezTo>
                  <a:cubicBezTo>
                    <a:pt x="214016" y="128354"/>
                    <a:pt x="205682" y="131115"/>
                    <a:pt x="199744" y="136982"/>
                  </a:cubicBezTo>
                  <a:cubicBezTo>
                    <a:pt x="194755" y="142465"/>
                    <a:pt x="188381" y="146504"/>
                    <a:pt x="181291" y="148673"/>
                  </a:cubicBezTo>
                  <a:cubicBezTo>
                    <a:pt x="179674" y="147967"/>
                    <a:pt x="177837" y="147967"/>
                    <a:pt x="176220" y="148673"/>
                  </a:cubicBezTo>
                  <a:lnTo>
                    <a:pt x="176220" y="150927"/>
                  </a:lnTo>
                  <a:cubicBezTo>
                    <a:pt x="176459" y="152543"/>
                    <a:pt x="175342" y="154047"/>
                    <a:pt x="173727" y="154287"/>
                  </a:cubicBezTo>
                  <a:cubicBezTo>
                    <a:pt x="173666" y="154295"/>
                    <a:pt x="173606" y="154302"/>
                    <a:pt x="173544" y="154308"/>
                  </a:cubicBezTo>
                  <a:cubicBezTo>
                    <a:pt x="171008" y="158111"/>
                    <a:pt x="168332" y="161914"/>
                    <a:pt x="165937" y="165999"/>
                  </a:cubicBezTo>
                  <a:cubicBezTo>
                    <a:pt x="163542" y="170084"/>
                    <a:pt x="159457" y="180086"/>
                    <a:pt x="154386" y="181213"/>
                  </a:cubicBezTo>
                  <a:cubicBezTo>
                    <a:pt x="145033" y="182392"/>
                    <a:pt x="135567" y="182392"/>
                    <a:pt x="126214" y="181213"/>
                  </a:cubicBezTo>
                  <a:cubicBezTo>
                    <a:pt x="117979" y="180228"/>
                    <a:pt x="109656" y="180228"/>
                    <a:pt x="101422" y="181213"/>
                  </a:cubicBezTo>
                  <a:cubicBezTo>
                    <a:pt x="98182" y="182199"/>
                    <a:pt x="96351" y="185298"/>
                    <a:pt x="93533" y="186847"/>
                  </a:cubicBezTo>
                  <a:cubicBezTo>
                    <a:pt x="90716" y="188397"/>
                    <a:pt x="87054" y="187974"/>
                    <a:pt x="84941" y="190087"/>
                  </a:cubicBezTo>
                  <a:cubicBezTo>
                    <a:pt x="83078" y="191042"/>
                    <a:pt x="82051" y="193096"/>
                    <a:pt x="82405" y="195158"/>
                  </a:cubicBezTo>
                  <a:cubicBezTo>
                    <a:pt x="79588" y="199384"/>
                    <a:pt x="77334" y="199947"/>
                    <a:pt x="77475" y="205441"/>
                  </a:cubicBezTo>
                  <a:cubicBezTo>
                    <a:pt x="77475" y="206709"/>
                    <a:pt x="79870" y="211357"/>
                    <a:pt x="80151" y="213752"/>
                  </a:cubicBezTo>
                  <a:cubicBezTo>
                    <a:pt x="84628" y="213893"/>
                    <a:pt x="88244" y="217450"/>
                    <a:pt x="88462" y="221922"/>
                  </a:cubicBezTo>
                  <a:lnTo>
                    <a:pt x="92829" y="222908"/>
                  </a:lnTo>
                  <a:cubicBezTo>
                    <a:pt x="93674" y="225584"/>
                    <a:pt x="92829" y="228402"/>
                    <a:pt x="92829" y="230796"/>
                  </a:cubicBezTo>
                  <a:cubicBezTo>
                    <a:pt x="92829" y="233191"/>
                    <a:pt x="95083" y="233332"/>
                    <a:pt x="96491" y="235445"/>
                  </a:cubicBezTo>
                  <a:cubicBezTo>
                    <a:pt x="97900" y="237558"/>
                    <a:pt x="98886" y="241925"/>
                    <a:pt x="101703" y="243897"/>
                  </a:cubicBezTo>
                  <a:cubicBezTo>
                    <a:pt x="105070" y="245163"/>
                    <a:pt x="108503" y="246245"/>
                    <a:pt x="111986" y="247137"/>
                  </a:cubicBezTo>
                  <a:cubicBezTo>
                    <a:pt x="115364" y="248638"/>
                    <a:pt x="118913" y="249726"/>
                    <a:pt x="122551" y="250376"/>
                  </a:cubicBezTo>
                  <a:cubicBezTo>
                    <a:pt x="123002" y="256126"/>
                    <a:pt x="125328" y="261571"/>
                    <a:pt x="129172" y="265871"/>
                  </a:cubicBezTo>
                  <a:cubicBezTo>
                    <a:pt x="129172" y="265871"/>
                    <a:pt x="134947" y="269252"/>
                    <a:pt x="135933" y="269816"/>
                  </a:cubicBezTo>
                  <a:cubicBezTo>
                    <a:pt x="138012" y="270537"/>
                    <a:pt x="140128" y="271148"/>
                    <a:pt x="142272" y="271647"/>
                  </a:cubicBezTo>
                  <a:cubicBezTo>
                    <a:pt x="151569" y="275450"/>
                    <a:pt x="153541" y="282493"/>
                    <a:pt x="161007" y="288832"/>
                  </a:cubicBezTo>
                  <a:cubicBezTo>
                    <a:pt x="158049" y="295453"/>
                    <a:pt x="153541" y="299538"/>
                    <a:pt x="152837" y="307004"/>
                  </a:cubicBezTo>
                  <a:cubicBezTo>
                    <a:pt x="145784" y="309270"/>
                    <a:pt x="138077" y="308125"/>
                    <a:pt x="131989" y="303905"/>
                  </a:cubicBezTo>
                  <a:cubicBezTo>
                    <a:pt x="126073" y="298552"/>
                    <a:pt x="122974" y="299115"/>
                    <a:pt x="114804" y="299115"/>
                  </a:cubicBezTo>
                  <a:cubicBezTo>
                    <a:pt x="108568" y="298240"/>
                    <a:pt x="102215" y="298769"/>
                    <a:pt x="96210" y="300665"/>
                  </a:cubicBezTo>
                  <a:cubicBezTo>
                    <a:pt x="92547" y="302778"/>
                    <a:pt x="93533" y="303764"/>
                    <a:pt x="88744" y="304327"/>
                  </a:cubicBezTo>
                  <a:cubicBezTo>
                    <a:pt x="83955" y="304891"/>
                    <a:pt x="75644" y="310666"/>
                    <a:pt x="72263" y="309680"/>
                  </a:cubicBezTo>
                  <a:cubicBezTo>
                    <a:pt x="68882" y="308694"/>
                    <a:pt x="63248" y="314188"/>
                    <a:pt x="59303" y="315878"/>
                  </a:cubicBezTo>
                  <a:cubicBezTo>
                    <a:pt x="55359" y="317568"/>
                    <a:pt x="55359" y="317146"/>
                    <a:pt x="53105" y="317850"/>
                  </a:cubicBezTo>
                  <a:lnTo>
                    <a:pt x="47189" y="320104"/>
                  </a:lnTo>
                  <a:cubicBezTo>
                    <a:pt x="40960" y="320739"/>
                    <a:pt x="34683" y="320739"/>
                    <a:pt x="28454" y="320104"/>
                  </a:cubicBezTo>
                  <a:cubicBezTo>
                    <a:pt x="25496" y="320104"/>
                    <a:pt x="14368" y="318273"/>
                    <a:pt x="12396" y="320104"/>
                  </a:cubicBezTo>
                  <a:cubicBezTo>
                    <a:pt x="10424" y="321935"/>
                    <a:pt x="13664" y="331373"/>
                    <a:pt x="14650" y="334190"/>
                  </a:cubicBezTo>
                  <a:cubicBezTo>
                    <a:pt x="16794" y="338109"/>
                    <a:pt x="19343" y="341791"/>
                    <a:pt x="22256" y="345178"/>
                  </a:cubicBezTo>
                  <a:cubicBezTo>
                    <a:pt x="25730" y="347683"/>
                    <a:pt x="29650" y="349501"/>
                    <a:pt x="33807" y="350530"/>
                  </a:cubicBezTo>
                  <a:cubicBezTo>
                    <a:pt x="38397" y="351885"/>
                    <a:pt x="43120" y="352735"/>
                    <a:pt x="47894" y="353066"/>
                  </a:cubicBezTo>
                  <a:cubicBezTo>
                    <a:pt x="58599" y="355320"/>
                    <a:pt x="58599" y="367152"/>
                    <a:pt x="64093" y="375322"/>
                  </a:cubicBezTo>
                  <a:cubicBezTo>
                    <a:pt x="69586" y="383492"/>
                    <a:pt x="78883" y="383351"/>
                    <a:pt x="88885" y="383351"/>
                  </a:cubicBezTo>
                  <a:lnTo>
                    <a:pt x="121706" y="383351"/>
                  </a:lnTo>
                  <a:cubicBezTo>
                    <a:pt x="132761" y="382684"/>
                    <a:pt x="143690" y="380650"/>
                    <a:pt x="154245" y="377294"/>
                  </a:cubicBezTo>
                  <a:cubicBezTo>
                    <a:pt x="155193" y="372680"/>
                    <a:pt x="157994" y="368657"/>
                    <a:pt x="161993" y="366166"/>
                  </a:cubicBezTo>
                  <a:cubicBezTo>
                    <a:pt x="164333" y="364169"/>
                    <a:pt x="167584" y="363626"/>
                    <a:pt x="170445" y="364758"/>
                  </a:cubicBezTo>
                  <a:cubicBezTo>
                    <a:pt x="172222" y="365846"/>
                    <a:pt x="174111" y="366744"/>
                    <a:pt x="176079" y="367434"/>
                  </a:cubicBezTo>
                  <a:cubicBezTo>
                    <a:pt x="177917" y="372946"/>
                    <a:pt x="177355" y="378978"/>
                    <a:pt x="174530" y="384056"/>
                  </a:cubicBezTo>
                  <a:cubicBezTo>
                    <a:pt x="171572" y="388563"/>
                    <a:pt x="168050" y="388704"/>
                    <a:pt x="163261" y="389268"/>
                  </a:cubicBezTo>
                  <a:cubicBezTo>
                    <a:pt x="162731" y="393088"/>
                    <a:pt x="161883" y="396857"/>
                    <a:pt x="160725" y="400537"/>
                  </a:cubicBezTo>
                  <a:cubicBezTo>
                    <a:pt x="159769" y="403099"/>
                    <a:pt x="158640" y="405594"/>
                    <a:pt x="157344" y="408003"/>
                  </a:cubicBezTo>
                  <a:cubicBezTo>
                    <a:pt x="154662" y="412444"/>
                    <a:pt x="150939" y="416167"/>
                    <a:pt x="146498" y="418849"/>
                  </a:cubicBezTo>
                  <a:cubicBezTo>
                    <a:pt x="144103" y="420398"/>
                    <a:pt x="140863" y="423920"/>
                    <a:pt x="138328" y="424624"/>
                  </a:cubicBezTo>
                  <a:cubicBezTo>
                    <a:pt x="134630" y="425046"/>
                    <a:pt x="130897" y="425046"/>
                    <a:pt x="127200" y="424624"/>
                  </a:cubicBezTo>
                  <a:lnTo>
                    <a:pt x="116212" y="424624"/>
                  </a:lnTo>
                  <a:cubicBezTo>
                    <a:pt x="113186" y="424724"/>
                    <a:pt x="110214" y="425443"/>
                    <a:pt x="107479" y="426737"/>
                  </a:cubicBezTo>
                  <a:cubicBezTo>
                    <a:pt x="104626" y="427353"/>
                    <a:pt x="101843" y="428250"/>
                    <a:pt x="99168" y="429414"/>
                  </a:cubicBezTo>
                  <a:cubicBezTo>
                    <a:pt x="96763" y="430759"/>
                    <a:pt x="94269" y="431937"/>
                    <a:pt x="91702" y="432935"/>
                  </a:cubicBezTo>
                  <a:cubicBezTo>
                    <a:pt x="84941" y="434485"/>
                    <a:pt x="76207" y="430682"/>
                    <a:pt x="69586" y="432935"/>
                  </a:cubicBezTo>
                  <a:cubicBezTo>
                    <a:pt x="62966" y="435189"/>
                    <a:pt x="62684" y="440824"/>
                    <a:pt x="60853" y="446177"/>
                  </a:cubicBezTo>
                  <a:cubicBezTo>
                    <a:pt x="59022" y="451529"/>
                    <a:pt x="55923" y="456600"/>
                    <a:pt x="53951" y="461108"/>
                  </a:cubicBezTo>
                  <a:cubicBezTo>
                    <a:pt x="51556" y="466665"/>
                    <a:pt x="48581" y="471953"/>
                    <a:pt x="45076" y="476885"/>
                  </a:cubicBezTo>
                  <a:cubicBezTo>
                    <a:pt x="40991" y="482801"/>
                    <a:pt x="37188" y="481674"/>
                    <a:pt x="30990" y="485196"/>
                  </a:cubicBezTo>
                  <a:cubicBezTo>
                    <a:pt x="24792" y="488717"/>
                    <a:pt x="24369" y="492239"/>
                    <a:pt x="28736" y="498155"/>
                  </a:cubicBezTo>
                  <a:cubicBezTo>
                    <a:pt x="33103" y="504071"/>
                    <a:pt x="37470" y="504353"/>
                    <a:pt x="44654" y="504353"/>
                  </a:cubicBezTo>
                  <a:cubicBezTo>
                    <a:pt x="51838" y="504353"/>
                    <a:pt x="81278" y="500972"/>
                    <a:pt x="80574" y="512523"/>
                  </a:cubicBezTo>
                  <a:cubicBezTo>
                    <a:pt x="80574" y="516608"/>
                    <a:pt x="67896" y="515622"/>
                    <a:pt x="64375" y="518580"/>
                  </a:cubicBezTo>
                  <a:cubicBezTo>
                    <a:pt x="60744" y="522960"/>
                    <a:pt x="58446" y="528289"/>
                    <a:pt x="57754" y="533934"/>
                  </a:cubicBezTo>
                  <a:cubicBezTo>
                    <a:pt x="53246" y="533934"/>
                    <a:pt x="51133" y="538442"/>
                    <a:pt x="47330" y="539991"/>
                  </a:cubicBezTo>
                  <a:cubicBezTo>
                    <a:pt x="43527" y="541541"/>
                    <a:pt x="42118" y="540837"/>
                    <a:pt x="38456" y="544640"/>
                  </a:cubicBezTo>
                  <a:cubicBezTo>
                    <a:pt x="34534" y="549472"/>
                    <a:pt x="28966" y="552682"/>
                    <a:pt x="22820" y="553655"/>
                  </a:cubicBezTo>
                  <a:cubicBezTo>
                    <a:pt x="19862" y="553655"/>
                    <a:pt x="11551" y="551683"/>
                    <a:pt x="9438" y="553655"/>
                  </a:cubicBezTo>
                  <a:cubicBezTo>
                    <a:pt x="7325" y="555627"/>
                    <a:pt x="11269" y="564783"/>
                    <a:pt x="13805" y="567742"/>
                  </a:cubicBezTo>
                  <a:cubicBezTo>
                    <a:pt x="19218" y="572652"/>
                    <a:pt x="26646" y="574692"/>
                    <a:pt x="33807" y="573235"/>
                  </a:cubicBezTo>
                  <a:cubicBezTo>
                    <a:pt x="37015" y="572151"/>
                    <a:pt x="40015" y="570532"/>
                    <a:pt x="42682" y="568446"/>
                  </a:cubicBezTo>
                  <a:cubicBezTo>
                    <a:pt x="46062" y="564924"/>
                    <a:pt x="43527" y="561121"/>
                    <a:pt x="50147" y="561966"/>
                  </a:cubicBezTo>
                  <a:cubicBezTo>
                    <a:pt x="52683" y="561966"/>
                    <a:pt x="52965" y="564361"/>
                    <a:pt x="55359" y="564924"/>
                  </a:cubicBezTo>
                  <a:lnTo>
                    <a:pt x="61135" y="564924"/>
                  </a:lnTo>
                  <a:cubicBezTo>
                    <a:pt x="64234" y="565910"/>
                    <a:pt x="64797" y="568164"/>
                    <a:pt x="67192" y="569995"/>
                  </a:cubicBezTo>
                  <a:cubicBezTo>
                    <a:pt x="73305" y="574504"/>
                    <a:pt x="81644" y="574504"/>
                    <a:pt x="87758" y="569995"/>
                  </a:cubicBezTo>
                  <a:cubicBezTo>
                    <a:pt x="91279" y="567319"/>
                    <a:pt x="91561" y="564361"/>
                    <a:pt x="96773" y="564924"/>
                  </a:cubicBezTo>
                  <a:cubicBezTo>
                    <a:pt x="99590" y="564924"/>
                    <a:pt x="100999" y="568164"/>
                    <a:pt x="104380" y="568446"/>
                  </a:cubicBezTo>
                  <a:cubicBezTo>
                    <a:pt x="104380" y="569855"/>
                    <a:pt x="105084" y="571404"/>
                    <a:pt x="105366" y="572813"/>
                  </a:cubicBezTo>
                  <a:lnTo>
                    <a:pt x="109873" y="573799"/>
                  </a:lnTo>
                  <a:cubicBezTo>
                    <a:pt x="110512" y="576644"/>
                    <a:pt x="111407" y="579426"/>
                    <a:pt x="112550" y="582110"/>
                  </a:cubicBezTo>
                  <a:cubicBezTo>
                    <a:pt x="112550" y="584363"/>
                    <a:pt x="112550" y="587322"/>
                    <a:pt x="113677" y="589294"/>
                  </a:cubicBezTo>
                  <a:cubicBezTo>
                    <a:pt x="116635" y="594506"/>
                    <a:pt x="118748" y="593379"/>
                    <a:pt x="118607" y="600704"/>
                  </a:cubicBezTo>
                  <a:cubicBezTo>
                    <a:pt x="118466" y="608028"/>
                    <a:pt x="120861" y="609155"/>
                    <a:pt x="129453" y="609014"/>
                  </a:cubicBezTo>
                  <a:cubicBezTo>
                    <a:pt x="135229" y="609014"/>
                    <a:pt x="137623" y="611832"/>
                    <a:pt x="142695" y="612254"/>
                  </a:cubicBezTo>
                  <a:cubicBezTo>
                    <a:pt x="142695" y="613663"/>
                    <a:pt x="142695" y="615213"/>
                    <a:pt x="143681" y="616621"/>
                  </a:cubicBezTo>
                  <a:lnTo>
                    <a:pt x="148188" y="617748"/>
                  </a:lnTo>
                  <a:cubicBezTo>
                    <a:pt x="148893" y="626341"/>
                    <a:pt x="155654" y="625355"/>
                    <a:pt x="162275" y="625355"/>
                  </a:cubicBezTo>
                  <a:cubicBezTo>
                    <a:pt x="165902" y="626076"/>
                    <a:pt x="169635" y="626076"/>
                    <a:pt x="173262" y="625355"/>
                  </a:cubicBezTo>
                  <a:cubicBezTo>
                    <a:pt x="176783" y="623805"/>
                    <a:pt x="176643" y="619720"/>
                    <a:pt x="179319" y="618030"/>
                  </a:cubicBezTo>
                  <a:cubicBezTo>
                    <a:pt x="181995" y="616339"/>
                    <a:pt x="186503" y="618030"/>
                    <a:pt x="189743" y="618030"/>
                  </a:cubicBezTo>
                  <a:cubicBezTo>
                    <a:pt x="192983" y="618030"/>
                    <a:pt x="195377" y="615917"/>
                    <a:pt x="197913" y="615072"/>
                  </a:cubicBezTo>
                  <a:cubicBezTo>
                    <a:pt x="199498" y="615693"/>
                    <a:pt x="201258" y="615693"/>
                    <a:pt x="202843" y="615072"/>
                  </a:cubicBezTo>
                  <a:cubicBezTo>
                    <a:pt x="203717" y="614198"/>
                    <a:pt x="204517" y="613256"/>
                    <a:pt x="205238" y="612254"/>
                  </a:cubicBezTo>
                  <a:cubicBezTo>
                    <a:pt x="206865" y="610849"/>
                    <a:pt x="208878" y="609965"/>
                    <a:pt x="211013" y="609719"/>
                  </a:cubicBezTo>
                  <a:cubicBezTo>
                    <a:pt x="211013" y="605634"/>
                    <a:pt x="215662" y="601690"/>
                    <a:pt x="219324" y="605211"/>
                  </a:cubicBezTo>
                  <a:cubicBezTo>
                    <a:pt x="220582" y="609799"/>
                    <a:pt x="220822" y="614607"/>
                    <a:pt x="220029" y="619298"/>
                  </a:cubicBezTo>
                  <a:cubicBezTo>
                    <a:pt x="218479" y="622960"/>
                    <a:pt x="214535" y="621692"/>
                    <a:pt x="212140" y="625214"/>
                  </a:cubicBezTo>
                  <a:cubicBezTo>
                    <a:pt x="210996" y="627897"/>
                    <a:pt x="210100" y="630679"/>
                    <a:pt x="209464" y="633525"/>
                  </a:cubicBezTo>
                  <a:cubicBezTo>
                    <a:pt x="206928" y="639723"/>
                    <a:pt x="202280" y="641836"/>
                    <a:pt x="198476" y="647611"/>
                  </a:cubicBezTo>
                  <a:cubicBezTo>
                    <a:pt x="194673" y="653386"/>
                    <a:pt x="194532" y="658317"/>
                    <a:pt x="189039" y="662824"/>
                  </a:cubicBezTo>
                  <a:cubicBezTo>
                    <a:pt x="186926" y="664515"/>
                    <a:pt x="185940" y="664092"/>
                    <a:pt x="184108" y="666064"/>
                  </a:cubicBezTo>
                  <a:cubicBezTo>
                    <a:pt x="184097" y="667502"/>
                    <a:pt x="183421" y="668855"/>
                    <a:pt x="182277" y="669727"/>
                  </a:cubicBezTo>
                  <a:cubicBezTo>
                    <a:pt x="179882" y="671980"/>
                    <a:pt x="176502" y="672826"/>
                    <a:pt x="173825" y="675079"/>
                  </a:cubicBezTo>
                  <a:cubicBezTo>
                    <a:pt x="169297" y="679780"/>
                    <a:pt x="164238" y="683940"/>
                    <a:pt x="158753" y="687475"/>
                  </a:cubicBezTo>
                  <a:cubicBezTo>
                    <a:pt x="152837" y="690574"/>
                    <a:pt x="146920" y="691138"/>
                    <a:pt x="141004" y="694237"/>
                  </a:cubicBezTo>
                  <a:cubicBezTo>
                    <a:pt x="138046" y="695645"/>
                    <a:pt x="135229" y="697758"/>
                    <a:pt x="132130" y="699026"/>
                  </a:cubicBezTo>
                  <a:cubicBezTo>
                    <a:pt x="129031" y="700294"/>
                    <a:pt x="126495" y="699026"/>
                    <a:pt x="123819" y="701703"/>
                  </a:cubicBezTo>
                  <a:cubicBezTo>
                    <a:pt x="118748" y="705928"/>
                    <a:pt x="118607" y="713817"/>
                    <a:pt x="109733" y="715789"/>
                  </a:cubicBezTo>
                  <a:cubicBezTo>
                    <a:pt x="105987" y="716297"/>
                    <a:pt x="102305" y="717195"/>
                    <a:pt x="98745" y="718465"/>
                  </a:cubicBezTo>
                  <a:cubicBezTo>
                    <a:pt x="96351" y="719592"/>
                    <a:pt x="93252" y="720156"/>
                    <a:pt x="90575" y="721283"/>
                  </a:cubicBezTo>
                  <a:cubicBezTo>
                    <a:pt x="87899" y="722410"/>
                    <a:pt x="84518" y="721283"/>
                    <a:pt x="81560" y="725931"/>
                  </a:cubicBezTo>
                  <a:cubicBezTo>
                    <a:pt x="78602" y="730580"/>
                    <a:pt x="79447" y="730720"/>
                    <a:pt x="77616" y="732833"/>
                  </a:cubicBezTo>
                  <a:cubicBezTo>
                    <a:pt x="72645" y="737641"/>
                    <a:pt x="66613" y="741212"/>
                    <a:pt x="60008" y="743257"/>
                  </a:cubicBezTo>
                  <a:cubicBezTo>
                    <a:pt x="51133" y="745511"/>
                    <a:pt x="40005" y="739877"/>
                    <a:pt x="31835" y="745089"/>
                  </a:cubicBezTo>
                  <a:cubicBezTo>
                    <a:pt x="23665" y="750300"/>
                    <a:pt x="26482" y="755935"/>
                    <a:pt x="23806" y="761710"/>
                  </a:cubicBezTo>
                  <a:cubicBezTo>
                    <a:pt x="21569" y="764977"/>
                    <a:pt x="18694" y="767756"/>
                    <a:pt x="15354" y="769880"/>
                  </a:cubicBezTo>
                  <a:lnTo>
                    <a:pt x="11128" y="771007"/>
                  </a:lnTo>
                  <a:cubicBezTo>
                    <a:pt x="11128" y="772416"/>
                    <a:pt x="10283" y="773965"/>
                    <a:pt x="10001" y="775374"/>
                  </a:cubicBezTo>
                  <a:cubicBezTo>
                    <a:pt x="7325" y="778614"/>
                    <a:pt x="282" y="785235"/>
                    <a:pt x="0" y="789460"/>
                  </a:cubicBezTo>
                  <a:cubicBezTo>
                    <a:pt x="4699" y="790851"/>
                    <a:pt x="9756" y="790345"/>
                    <a:pt x="14086" y="788052"/>
                  </a:cubicBezTo>
                  <a:cubicBezTo>
                    <a:pt x="15796" y="786977"/>
                    <a:pt x="17585" y="786036"/>
                    <a:pt x="19439" y="785235"/>
                  </a:cubicBezTo>
                  <a:cubicBezTo>
                    <a:pt x="21975" y="785235"/>
                    <a:pt x="24792" y="785235"/>
                    <a:pt x="27187" y="785235"/>
                  </a:cubicBezTo>
                  <a:cubicBezTo>
                    <a:pt x="29581" y="785235"/>
                    <a:pt x="33103" y="777910"/>
                    <a:pt x="37892" y="776642"/>
                  </a:cubicBezTo>
                  <a:cubicBezTo>
                    <a:pt x="42682" y="775374"/>
                    <a:pt x="42963" y="777769"/>
                    <a:pt x="45640" y="776642"/>
                  </a:cubicBezTo>
                  <a:cubicBezTo>
                    <a:pt x="46630" y="775791"/>
                    <a:pt x="47485" y="774794"/>
                    <a:pt x="48175" y="773684"/>
                  </a:cubicBezTo>
                  <a:cubicBezTo>
                    <a:pt x="51619" y="771738"/>
                    <a:pt x="54873" y="769475"/>
                    <a:pt x="57895" y="766922"/>
                  </a:cubicBezTo>
                  <a:cubicBezTo>
                    <a:pt x="59163" y="765936"/>
                    <a:pt x="61839" y="764387"/>
                    <a:pt x="62684" y="763542"/>
                  </a:cubicBezTo>
                  <a:cubicBezTo>
                    <a:pt x="63529" y="762696"/>
                    <a:pt x="64375" y="760583"/>
                    <a:pt x="65924" y="758611"/>
                  </a:cubicBezTo>
                  <a:cubicBezTo>
                    <a:pt x="70427" y="752536"/>
                    <a:pt x="77076" y="748406"/>
                    <a:pt x="84518" y="747061"/>
                  </a:cubicBezTo>
                  <a:cubicBezTo>
                    <a:pt x="89327" y="746935"/>
                    <a:pt x="94084" y="746032"/>
                    <a:pt x="98604" y="744384"/>
                  </a:cubicBezTo>
                  <a:cubicBezTo>
                    <a:pt x="102037" y="742259"/>
                    <a:pt x="105615" y="740377"/>
                    <a:pt x="109310" y="738750"/>
                  </a:cubicBezTo>
                  <a:cubicBezTo>
                    <a:pt x="114381" y="737623"/>
                    <a:pt x="120156" y="738750"/>
                    <a:pt x="125368" y="738750"/>
                  </a:cubicBezTo>
                  <a:cubicBezTo>
                    <a:pt x="128604" y="737551"/>
                    <a:pt x="131757" y="736139"/>
                    <a:pt x="134806" y="734524"/>
                  </a:cubicBezTo>
                  <a:cubicBezTo>
                    <a:pt x="138350" y="732656"/>
                    <a:pt x="141783" y="730587"/>
                    <a:pt x="145089" y="728326"/>
                  </a:cubicBezTo>
                  <a:cubicBezTo>
                    <a:pt x="147766" y="726776"/>
                    <a:pt x="153400" y="727199"/>
                    <a:pt x="156077" y="725649"/>
                  </a:cubicBezTo>
                  <a:cubicBezTo>
                    <a:pt x="158753" y="724100"/>
                    <a:pt x="159176" y="722973"/>
                    <a:pt x="160725" y="722128"/>
                  </a:cubicBezTo>
                  <a:cubicBezTo>
                    <a:pt x="162803" y="721363"/>
                    <a:pt x="164919" y="720704"/>
                    <a:pt x="167064" y="720156"/>
                  </a:cubicBezTo>
                  <a:cubicBezTo>
                    <a:pt x="170354" y="718553"/>
                    <a:pt x="173869" y="717461"/>
                    <a:pt x="177488" y="716916"/>
                  </a:cubicBezTo>
                  <a:cubicBezTo>
                    <a:pt x="177488" y="715366"/>
                    <a:pt x="177488" y="713958"/>
                    <a:pt x="178474" y="712408"/>
                  </a:cubicBezTo>
                  <a:cubicBezTo>
                    <a:pt x="183415" y="711354"/>
                    <a:pt x="188165" y="709549"/>
                    <a:pt x="192560" y="707055"/>
                  </a:cubicBezTo>
                  <a:cubicBezTo>
                    <a:pt x="196504" y="705506"/>
                    <a:pt x="199040" y="701984"/>
                    <a:pt x="202702" y="700857"/>
                  </a:cubicBezTo>
                  <a:cubicBezTo>
                    <a:pt x="206365" y="699731"/>
                    <a:pt x="211718" y="700857"/>
                    <a:pt x="215943" y="697618"/>
                  </a:cubicBezTo>
                  <a:cubicBezTo>
                    <a:pt x="218854" y="694504"/>
                    <a:pt x="222823" y="692596"/>
                    <a:pt x="227072" y="692265"/>
                  </a:cubicBezTo>
                  <a:cubicBezTo>
                    <a:pt x="227072" y="686489"/>
                    <a:pt x="232002" y="682686"/>
                    <a:pt x="235101" y="678178"/>
                  </a:cubicBezTo>
                  <a:cubicBezTo>
                    <a:pt x="238200" y="673671"/>
                    <a:pt x="236932" y="673671"/>
                    <a:pt x="239186" y="671276"/>
                  </a:cubicBezTo>
                  <a:cubicBezTo>
                    <a:pt x="241440" y="668881"/>
                    <a:pt x="242708" y="669163"/>
                    <a:pt x="246652" y="667895"/>
                  </a:cubicBezTo>
                  <a:cubicBezTo>
                    <a:pt x="257615" y="664567"/>
                    <a:pt x="267392" y="658163"/>
                    <a:pt x="274824" y="649442"/>
                  </a:cubicBezTo>
                  <a:cubicBezTo>
                    <a:pt x="277923" y="645216"/>
                    <a:pt x="279473" y="640145"/>
                    <a:pt x="284262" y="636905"/>
                  </a:cubicBezTo>
                  <a:cubicBezTo>
                    <a:pt x="289685" y="634287"/>
                    <a:pt x="295483" y="632529"/>
                    <a:pt x="301448" y="631693"/>
                  </a:cubicBezTo>
                  <a:cubicBezTo>
                    <a:pt x="317929" y="627045"/>
                    <a:pt x="321168" y="614931"/>
                    <a:pt x="323422" y="602112"/>
                  </a:cubicBezTo>
                  <a:cubicBezTo>
                    <a:pt x="323422" y="598872"/>
                    <a:pt x="326521" y="598450"/>
                    <a:pt x="328352" y="596055"/>
                  </a:cubicBezTo>
                  <a:cubicBezTo>
                    <a:pt x="330184" y="593660"/>
                    <a:pt x="330324" y="590561"/>
                    <a:pt x="331592" y="588448"/>
                  </a:cubicBezTo>
                  <a:cubicBezTo>
                    <a:pt x="334973" y="583096"/>
                    <a:pt x="337227" y="581687"/>
                    <a:pt x="337086" y="574362"/>
                  </a:cubicBezTo>
                  <a:cubicBezTo>
                    <a:pt x="336066" y="568564"/>
                    <a:pt x="336752" y="562594"/>
                    <a:pt x="339058" y="557177"/>
                  </a:cubicBezTo>
                  <a:cubicBezTo>
                    <a:pt x="342016" y="552951"/>
                    <a:pt x="348073" y="551120"/>
                    <a:pt x="350327" y="546471"/>
                  </a:cubicBezTo>
                  <a:cubicBezTo>
                    <a:pt x="352581" y="541823"/>
                    <a:pt x="350327" y="537033"/>
                    <a:pt x="358920" y="536047"/>
                  </a:cubicBezTo>
                  <a:cubicBezTo>
                    <a:pt x="364415" y="534532"/>
                    <a:pt x="370304" y="535794"/>
                    <a:pt x="374696" y="539428"/>
                  </a:cubicBezTo>
                  <a:cubicBezTo>
                    <a:pt x="379627" y="544358"/>
                    <a:pt x="376950" y="548443"/>
                    <a:pt x="378781" y="554641"/>
                  </a:cubicBezTo>
                  <a:cubicBezTo>
                    <a:pt x="380613" y="560839"/>
                    <a:pt x="383571" y="562389"/>
                    <a:pt x="384134" y="568728"/>
                  </a:cubicBezTo>
                  <a:cubicBezTo>
                    <a:pt x="391037" y="570277"/>
                    <a:pt x="394276" y="567460"/>
                    <a:pt x="399911" y="566192"/>
                  </a:cubicBezTo>
                  <a:cubicBezTo>
                    <a:pt x="403020" y="565834"/>
                    <a:pt x="406086" y="565174"/>
                    <a:pt x="409067" y="564220"/>
                  </a:cubicBezTo>
                  <a:cubicBezTo>
                    <a:pt x="411025" y="563617"/>
                    <a:pt x="412879" y="562714"/>
                    <a:pt x="414561" y="561544"/>
                  </a:cubicBezTo>
                  <a:cubicBezTo>
                    <a:pt x="418928" y="558585"/>
                    <a:pt x="424139" y="556332"/>
                    <a:pt x="428647" y="553374"/>
                  </a:cubicBezTo>
                  <a:cubicBezTo>
                    <a:pt x="433155" y="550415"/>
                    <a:pt x="433296" y="546894"/>
                    <a:pt x="438367" y="546753"/>
                  </a:cubicBezTo>
                  <a:cubicBezTo>
                    <a:pt x="440060" y="539406"/>
                    <a:pt x="444058" y="532792"/>
                    <a:pt x="449777" y="527877"/>
                  </a:cubicBezTo>
                  <a:cubicBezTo>
                    <a:pt x="453426" y="519551"/>
                    <a:pt x="460977" y="513585"/>
                    <a:pt x="469920" y="511960"/>
                  </a:cubicBezTo>
                  <a:lnTo>
                    <a:pt x="499924" y="511960"/>
                  </a:lnTo>
                  <a:cubicBezTo>
                    <a:pt x="503936" y="511695"/>
                    <a:pt x="507950" y="512420"/>
                    <a:pt x="511616" y="514073"/>
                  </a:cubicBezTo>
                  <a:cubicBezTo>
                    <a:pt x="514661" y="515893"/>
                    <a:pt x="517997" y="517180"/>
                    <a:pt x="521476" y="517876"/>
                  </a:cubicBezTo>
                  <a:cubicBezTo>
                    <a:pt x="521686" y="524311"/>
                    <a:pt x="524540" y="530376"/>
                    <a:pt x="529364" y="534639"/>
                  </a:cubicBezTo>
                  <a:cubicBezTo>
                    <a:pt x="535668" y="537152"/>
                    <a:pt x="542552" y="537835"/>
                    <a:pt x="549226" y="536611"/>
                  </a:cubicBezTo>
                  <a:cubicBezTo>
                    <a:pt x="554579" y="536611"/>
                    <a:pt x="555706" y="538442"/>
                    <a:pt x="560073" y="539428"/>
                  </a:cubicBezTo>
                  <a:cubicBezTo>
                    <a:pt x="563770" y="539849"/>
                    <a:pt x="567503" y="539849"/>
                    <a:pt x="571201" y="539428"/>
                  </a:cubicBezTo>
                  <a:lnTo>
                    <a:pt x="593175" y="539428"/>
                  </a:lnTo>
                  <a:cubicBezTo>
                    <a:pt x="597856" y="539941"/>
                    <a:pt x="602581" y="539941"/>
                    <a:pt x="607262" y="539428"/>
                  </a:cubicBezTo>
                  <a:cubicBezTo>
                    <a:pt x="610502" y="539428"/>
                    <a:pt x="611488" y="537033"/>
                    <a:pt x="615291" y="536470"/>
                  </a:cubicBezTo>
                  <a:cubicBezTo>
                    <a:pt x="622334" y="535625"/>
                    <a:pt x="630082" y="536470"/>
                    <a:pt x="637266" y="536470"/>
                  </a:cubicBezTo>
                  <a:cubicBezTo>
                    <a:pt x="651352" y="536470"/>
                    <a:pt x="651352" y="551824"/>
                    <a:pt x="664593" y="555064"/>
                  </a:cubicBezTo>
                  <a:cubicBezTo>
                    <a:pt x="667406" y="554843"/>
                    <a:pt x="670232" y="554843"/>
                    <a:pt x="673045" y="555064"/>
                  </a:cubicBezTo>
                  <a:cubicBezTo>
                    <a:pt x="674876" y="555064"/>
                    <a:pt x="675862" y="555909"/>
                    <a:pt x="675580" y="557881"/>
                  </a:cubicBezTo>
                  <a:cubicBezTo>
                    <a:pt x="677312" y="559839"/>
                    <a:pt x="678912" y="561910"/>
                    <a:pt x="680370" y="564079"/>
                  </a:cubicBezTo>
                  <a:cubicBezTo>
                    <a:pt x="682984" y="568670"/>
                    <a:pt x="685951" y="573049"/>
                    <a:pt x="689244" y="577179"/>
                  </a:cubicBezTo>
                  <a:cubicBezTo>
                    <a:pt x="692147" y="580001"/>
                    <a:pt x="696328" y="581073"/>
                    <a:pt x="700232" y="579997"/>
                  </a:cubicBezTo>
                  <a:cubicBezTo>
                    <a:pt x="704317" y="579997"/>
                    <a:pt x="705021" y="579997"/>
                    <a:pt x="707838" y="576475"/>
                  </a:cubicBezTo>
                  <a:cubicBezTo>
                    <a:pt x="710655" y="572954"/>
                    <a:pt x="707838" y="572672"/>
                    <a:pt x="713895" y="571545"/>
                  </a:cubicBezTo>
                  <a:cubicBezTo>
                    <a:pt x="718262" y="571545"/>
                    <a:pt x="719671" y="573094"/>
                    <a:pt x="722770" y="573799"/>
                  </a:cubicBezTo>
                  <a:cubicBezTo>
                    <a:pt x="725869" y="574503"/>
                    <a:pt x="728404" y="573799"/>
                    <a:pt x="730517" y="574785"/>
                  </a:cubicBezTo>
                  <a:cubicBezTo>
                    <a:pt x="731877" y="576120"/>
                    <a:pt x="732975" y="577696"/>
                    <a:pt x="733757" y="579433"/>
                  </a:cubicBezTo>
                  <a:cubicBezTo>
                    <a:pt x="737138" y="581687"/>
                    <a:pt x="739814" y="579433"/>
                    <a:pt x="743477" y="582532"/>
                  </a:cubicBezTo>
                  <a:cubicBezTo>
                    <a:pt x="746743" y="586998"/>
                    <a:pt x="749662" y="591707"/>
                    <a:pt x="752210" y="596619"/>
                  </a:cubicBezTo>
                  <a:cubicBezTo>
                    <a:pt x="755450" y="600844"/>
                    <a:pt x="757704" y="605493"/>
                    <a:pt x="761084" y="609578"/>
                  </a:cubicBezTo>
                  <a:cubicBezTo>
                    <a:pt x="764465" y="613663"/>
                    <a:pt x="768128" y="616058"/>
                    <a:pt x="769114" y="623664"/>
                  </a:cubicBezTo>
                  <a:lnTo>
                    <a:pt x="773621" y="624650"/>
                  </a:lnTo>
                  <a:cubicBezTo>
                    <a:pt x="773621" y="628031"/>
                    <a:pt x="776439" y="629299"/>
                    <a:pt x="777002" y="632257"/>
                  </a:cubicBezTo>
                  <a:cubicBezTo>
                    <a:pt x="777423" y="635907"/>
                    <a:pt x="777423" y="639594"/>
                    <a:pt x="777002" y="643244"/>
                  </a:cubicBezTo>
                  <a:cubicBezTo>
                    <a:pt x="777002" y="650147"/>
                    <a:pt x="780242" y="651837"/>
                    <a:pt x="781932" y="657331"/>
                  </a:cubicBezTo>
                  <a:cubicBezTo>
                    <a:pt x="782713" y="662693"/>
                    <a:pt x="783795" y="668007"/>
                    <a:pt x="785172" y="673248"/>
                  </a:cubicBezTo>
                  <a:cubicBezTo>
                    <a:pt x="787806" y="678170"/>
                    <a:pt x="790821" y="682880"/>
                    <a:pt x="794187" y="687334"/>
                  </a:cubicBezTo>
                  <a:cubicBezTo>
                    <a:pt x="801695" y="697298"/>
                    <a:pt x="811316" y="705476"/>
                    <a:pt x="822360" y="711281"/>
                  </a:cubicBezTo>
                  <a:cubicBezTo>
                    <a:pt x="827431" y="714662"/>
                    <a:pt x="831798" y="717057"/>
                    <a:pt x="832643" y="722973"/>
                  </a:cubicBezTo>
                  <a:cubicBezTo>
                    <a:pt x="833136" y="731229"/>
                    <a:pt x="833136" y="739509"/>
                    <a:pt x="832643" y="747765"/>
                  </a:cubicBezTo>
                  <a:cubicBezTo>
                    <a:pt x="833018" y="756029"/>
                    <a:pt x="833911" y="764263"/>
                    <a:pt x="835319" y="772416"/>
                  </a:cubicBezTo>
                  <a:cubicBezTo>
                    <a:pt x="836715" y="778017"/>
                    <a:pt x="838602" y="783485"/>
                    <a:pt x="840954" y="788756"/>
                  </a:cubicBezTo>
                  <a:cubicBezTo>
                    <a:pt x="841710" y="791396"/>
                    <a:pt x="842850" y="793912"/>
                    <a:pt x="844335" y="796222"/>
                  </a:cubicBezTo>
                  <a:cubicBezTo>
                    <a:pt x="845424" y="797950"/>
                    <a:pt x="846321" y="799793"/>
                    <a:pt x="847011" y="801716"/>
                  </a:cubicBezTo>
                  <a:cubicBezTo>
                    <a:pt x="848272" y="804557"/>
                    <a:pt x="848942" y="807623"/>
                    <a:pt x="848983" y="810731"/>
                  </a:cubicBezTo>
                  <a:cubicBezTo>
                    <a:pt x="848983" y="813689"/>
                    <a:pt x="850674" y="814534"/>
                    <a:pt x="851237" y="816788"/>
                  </a:cubicBezTo>
                  <a:cubicBezTo>
                    <a:pt x="852470" y="827141"/>
                    <a:pt x="857487" y="836674"/>
                    <a:pt x="865323" y="843552"/>
                  </a:cubicBezTo>
                  <a:cubicBezTo>
                    <a:pt x="869103" y="846568"/>
                    <a:pt x="873544" y="848644"/>
                    <a:pt x="878283" y="849609"/>
                  </a:cubicBezTo>
                  <a:cubicBezTo>
                    <a:pt x="882368" y="850595"/>
                    <a:pt x="887439" y="854680"/>
                    <a:pt x="892369" y="854962"/>
                  </a:cubicBezTo>
                  <a:cubicBezTo>
                    <a:pt x="892369" y="856511"/>
                    <a:pt x="892369" y="857920"/>
                    <a:pt x="893496" y="859469"/>
                  </a:cubicBezTo>
                  <a:cubicBezTo>
                    <a:pt x="900257" y="859469"/>
                    <a:pt x="900821" y="865949"/>
                    <a:pt x="904624" y="870175"/>
                  </a:cubicBezTo>
                  <a:cubicBezTo>
                    <a:pt x="908708" y="873922"/>
                    <a:pt x="911515" y="878838"/>
                    <a:pt x="912653" y="884261"/>
                  </a:cubicBezTo>
                  <a:lnTo>
                    <a:pt x="917020" y="885247"/>
                  </a:lnTo>
                  <a:cubicBezTo>
                    <a:pt x="917020" y="893277"/>
                    <a:pt x="923923" y="895953"/>
                    <a:pt x="929275" y="900461"/>
                  </a:cubicBezTo>
                  <a:cubicBezTo>
                    <a:pt x="931529" y="902433"/>
                    <a:pt x="936600" y="903982"/>
                    <a:pt x="937023" y="906659"/>
                  </a:cubicBezTo>
                  <a:cubicBezTo>
                    <a:pt x="937445" y="909335"/>
                    <a:pt x="934487" y="911025"/>
                    <a:pt x="933924" y="912012"/>
                  </a:cubicBezTo>
                  <a:cubicBezTo>
                    <a:pt x="934493" y="913660"/>
                    <a:pt x="934493" y="915434"/>
                    <a:pt x="933924" y="917083"/>
                  </a:cubicBezTo>
                  <a:cubicBezTo>
                    <a:pt x="928712" y="917083"/>
                    <a:pt x="928008" y="921872"/>
                    <a:pt x="923641" y="923281"/>
                  </a:cubicBezTo>
                  <a:cubicBezTo>
                    <a:pt x="919274" y="924689"/>
                    <a:pt x="916034" y="923281"/>
                    <a:pt x="911808" y="925112"/>
                  </a:cubicBezTo>
                  <a:cubicBezTo>
                    <a:pt x="907970" y="926563"/>
                    <a:pt x="905114" y="929845"/>
                    <a:pt x="904202" y="933845"/>
                  </a:cubicBezTo>
                  <a:cubicBezTo>
                    <a:pt x="903700" y="938522"/>
                    <a:pt x="903700" y="943255"/>
                    <a:pt x="904202" y="947932"/>
                  </a:cubicBezTo>
                  <a:cubicBezTo>
                    <a:pt x="904202" y="963286"/>
                    <a:pt x="905047" y="979062"/>
                    <a:pt x="904202" y="994417"/>
                  </a:cubicBezTo>
                  <a:cubicBezTo>
                    <a:pt x="904202" y="1000474"/>
                    <a:pt x="902370" y="999206"/>
                    <a:pt x="899271" y="1003291"/>
                  </a:cubicBezTo>
                  <a:cubicBezTo>
                    <a:pt x="898718" y="1004854"/>
                    <a:pt x="898294" y="1006446"/>
                    <a:pt x="898004" y="1008080"/>
                  </a:cubicBezTo>
                  <a:cubicBezTo>
                    <a:pt x="896556" y="1010433"/>
                    <a:pt x="894955" y="1012701"/>
                    <a:pt x="893214" y="1014842"/>
                  </a:cubicBezTo>
                  <a:cubicBezTo>
                    <a:pt x="888819" y="1020857"/>
                    <a:pt x="885834" y="1027801"/>
                    <a:pt x="884481" y="1035126"/>
                  </a:cubicBezTo>
                  <a:lnTo>
                    <a:pt x="879973" y="1035971"/>
                  </a:lnTo>
                  <a:cubicBezTo>
                    <a:pt x="877588" y="1045409"/>
                    <a:pt x="873989" y="1054509"/>
                    <a:pt x="869267" y="1063017"/>
                  </a:cubicBezTo>
                  <a:cubicBezTo>
                    <a:pt x="865857" y="1074525"/>
                    <a:pt x="864709" y="1086569"/>
                    <a:pt x="865887" y="1098515"/>
                  </a:cubicBezTo>
                  <a:cubicBezTo>
                    <a:pt x="865537" y="1101275"/>
                    <a:pt x="865537" y="1104065"/>
                    <a:pt x="865887" y="1106826"/>
                  </a:cubicBezTo>
                  <a:cubicBezTo>
                    <a:pt x="865887" y="1109361"/>
                    <a:pt x="868422" y="1109643"/>
                    <a:pt x="868986" y="1112037"/>
                  </a:cubicBezTo>
                  <a:cubicBezTo>
                    <a:pt x="869690" y="1118447"/>
                    <a:pt x="869690" y="1124926"/>
                    <a:pt x="868986" y="1131336"/>
                  </a:cubicBezTo>
                  <a:cubicBezTo>
                    <a:pt x="869337" y="1137013"/>
                    <a:pt x="868422" y="1142689"/>
                    <a:pt x="866309" y="1147958"/>
                  </a:cubicBezTo>
                  <a:cubicBezTo>
                    <a:pt x="863210" y="1153592"/>
                    <a:pt x="860675" y="1154296"/>
                    <a:pt x="860816" y="1162044"/>
                  </a:cubicBezTo>
                  <a:cubicBezTo>
                    <a:pt x="860816" y="1166552"/>
                    <a:pt x="859125" y="1174017"/>
                    <a:pt x="860816" y="1177961"/>
                  </a:cubicBezTo>
                  <a:cubicBezTo>
                    <a:pt x="861802" y="1179511"/>
                    <a:pt x="864056" y="1180356"/>
                    <a:pt x="865182" y="1181906"/>
                  </a:cubicBezTo>
                  <a:cubicBezTo>
                    <a:pt x="866309" y="1183455"/>
                    <a:pt x="866873" y="1187118"/>
                    <a:pt x="869127" y="1189512"/>
                  </a:cubicBezTo>
                  <a:cubicBezTo>
                    <a:pt x="871380" y="1191907"/>
                    <a:pt x="873071" y="1191907"/>
                    <a:pt x="874198" y="1194865"/>
                  </a:cubicBezTo>
                  <a:cubicBezTo>
                    <a:pt x="875325" y="1197823"/>
                    <a:pt x="876029" y="1202753"/>
                    <a:pt x="876874" y="1205852"/>
                  </a:cubicBezTo>
                  <a:cubicBezTo>
                    <a:pt x="878611" y="1212093"/>
                    <a:pt x="879511" y="1218530"/>
                    <a:pt x="879551" y="1225010"/>
                  </a:cubicBezTo>
                  <a:cubicBezTo>
                    <a:pt x="879551" y="1231630"/>
                    <a:pt x="882368" y="1234870"/>
                    <a:pt x="882227" y="1241491"/>
                  </a:cubicBezTo>
                  <a:cubicBezTo>
                    <a:pt x="881824" y="1247083"/>
                    <a:pt x="882792" y="1252690"/>
                    <a:pt x="885044" y="1257831"/>
                  </a:cubicBezTo>
                  <a:cubicBezTo>
                    <a:pt x="885572" y="1259986"/>
                    <a:pt x="886232" y="1262099"/>
                    <a:pt x="887016" y="1264170"/>
                  </a:cubicBezTo>
                  <a:cubicBezTo>
                    <a:pt x="888242" y="1266550"/>
                    <a:pt x="889605" y="1268846"/>
                    <a:pt x="891101" y="1271072"/>
                  </a:cubicBezTo>
                  <a:cubicBezTo>
                    <a:pt x="892228" y="1272481"/>
                    <a:pt x="894623" y="1273326"/>
                    <a:pt x="895468" y="1274876"/>
                  </a:cubicBezTo>
                  <a:cubicBezTo>
                    <a:pt x="896313" y="1276425"/>
                    <a:pt x="895468" y="1281637"/>
                    <a:pt x="896454" y="1284877"/>
                  </a:cubicBezTo>
                  <a:lnTo>
                    <a:pt x="900962" y="1285863"/>
                  </a:lnTo>
                  <a:cubicBezTo>
                    <a:pt x="901948" y="1289103"/>
                    <a:pt x="900962" y="1292342"/>
                    <a:pt x="902089" y="1295723"/>
                  </a:cubicBezTo>
                  <a:cubicBezTo>
                    <a:pt x="903186" y="1298526"/>
                    <a:pt x="903897" y="1301456"/>
                    <a:pt x="904202" y="1304457"/>
                  </a:cubicBezTo>
                  <a:cubicBezTo>
                    <a:pt x="903027" y="1311937"/>
                    <a:pt x="904157" y="1319600"/>
                    <a:pt x="907441" y="1326432"/>
                  </a:cubicBezTo>
                  <a:cubicBezTo>
                    <a:pt x="911104" y="1332066"/>
                    <a:pt x="912935" y="1329953"/>
                    <a:pt x="918006" y="1331784"/>
                  </a:cubicBezTo>
                  <a:cubicBezTo>
                    <a:pt x="923077" y="1333615"/>
                    <a:pt x="922514" y="1336010"/>
                    <a:pt x="925331" y="1338123"/>
                  </a:cubicBezTo>
                  <a:cubicBezTo>
                    <a:pt x="928148" y="1340236"/>
                    <a:pt x="935755" y="1344039"/>
                    <a:pt x="940544" y="1347561"/>
                  </a:cubicBezTo>
                  <a:cubicBezTo>
                    <a:pt x="942516" y="1348970"/>
                    <a:pt x="943784" y="1352069"/>
                    <a:pt x="945756" y="1353336"/>
                  </a:cubicBezTo>
                  <a:cubicBezTo>
                    <a:pt x="947728" y="1354604"/>
                    <a:pt x="951532" y="1354463"/>
                    <a:pt x="954067" y="1355731"/>
                  </a:cubicBezTo>
                  <a:cubicBezTo>
                    <a:pt x="958000" y="1357238"/>
                    <a:pt x="960912" y="1360633"/>
                    <a:pt x="961815" y="1364746"/>
                  </a:cubicBezTo>
                  <a:lnTo>
                    <a:pt x="961815" y="1370240"/>
                  </a:lnTo>
                  <a:cubicBezTo>
                    <a:pt x="961815" y="1373057"/>
                    <a:pt x="963505" y="1374325"/>
                    <a:pt x="963928" y="1376297"/>
                  </a:cubicBezTo>
                  <a:cubicBezTo>
                    <a:pt x="964776" y="1384298"/>
                    <a:pt x="964776" y="1392384"/>
                    <a:pt x="963928" y="1400385"/>
                  </a:cubicBezTo>
                  <a:cubicBezTo>
                    <a:pt x="963716" y="1404047"/>
                    <a:pt x="963716" y="1407710"/>
                    <a:pt x="963928" y="1411372"/>
                  </a:cubicBezTo>
                  <a:cubicBezTo>
                    <a:pt x="963928" y="1415316"/>
                    <a:pt x="967027" y="1417852"/>
                    <a:pt x="967308" y="1421796"/>
                  </a:cubicBezTo>
                  <a:lnTo>
                    <a:pt x="971816" y="1422782"/>
                  </a:lnTo>
                  <a:cubicBezTo>
                    <a:pt x="971967" y="1427008"/>
                    <a:pt x="973853" y="1430980"/>
                    <a:pt x="977028" y="1433769"/>
                  </a:cubicBezTo>
                  <a:cubicBezTo>
                    <a:pt x="980268" y="1437854"/>
                    <a:pt x="979704" y="1442925"/>
                    <a:pt x="983789" y="1446306"/>
                  </a:cubicBezTo>
                  <a:cubicBezTo>
                    <a:pt x="987874" y="1449687"/>
                    <a:pt x="990833" y="1449123"/>
                    <a:pt x="993509" y="1453068"/>
                  </a:cubicBezTo>
                  <a:cubicBezTo>
                    <a:pt x="994918" y="1454899"/>
                    <a:pt x="993509" y="1456871"/>
                    <a:pt x="996044" y="1458702"/>
                  </a:cubicBezTo>
                  <a:cubicBezTo>
                    <a:pt x="998580" y="1460533"/>
                    <a:pt x="1001961" y="1458702"/>
                    <a:pt x="1004496" y="1460956"/>
                  </a:cubicBezTo>
                  <a:cubicBezTo>
                    <a:pt x="1007032" y="1463210"/>
                    <a:pt x="1006750" y="1466309"/>
                    <a:pt x="1008441" y="1468281"/>
                  </a:cubicBezTo>
                  <a:cubicBezTo>
                    <a:pt x="1010131" y="1470253"/>
                    <a:pt x="1011399" y="1470253"/>
                    <a:pt x="1013230" y="1471521"/>
                  </a:cubicBezTo>
                  <a:cubicBezTo>
                    <a:pt x="1017033" y="1474155"/>
                    <a:pt x="1020131" y="1477690"/>
                    <a:pt x="1022245" y="1481804"/>
                  </a:cubicBezTo>
                  <a:cubicBezTo>
                    <a:pt x="1026263" y="1491692"/>
                    <a:pt x="1026263" y="1502764"/>
                    <a:pt x="1022245" y="1512653"/>
                  </a:cubicBezTo>
                  <a:cubicBezTo>
                    <a:pt x="1020691" y="1514878"/>
                    <a:pt x="1019945" y="1517555"/>
                    <a:pt x="1020132" y="1520259"/>
                  </a:cubicBezTo>
                  <a:cubicBezTo>
                    <a:pt x="1021408" y="1520865"/>
                    <a:pt x="1022268" y="1522091"/>
                    <a:pt x="1022386" y="1523499"/>
                  </a:cubicBezTo>
                  <a:cubicBezTo>
                    <a:pt x="1022386" y="1525471"/>
                    <a:pt x="1022386" y="1527303"/>
                    <a:pt x="1022386" y="1529275"/>
                  </a:cubicBezTo>
                  <a:cubicBezTo>
                    <a:pt x="1024934" y="1533923"/>
                    <a:pt x="1028809" y="1537698"/>
                    <a:pt x="1033514" y="1540121"/>
                  </a:cubicBezTo>
                  <a:cubicBezTo>
                    <a:pt x="1038726" y="1541811"/>
                    <a:pt x="1047601" y="1536740"/>
                    <a:pt x="1050277" y="1542657"/>
                  </a:cubicBezTo>
                  <a:cubicBezTo>
                    <a:pt x="1051469" y="1548897"/>
                    <a:pt x="1051469" y="1555292"/>
                    <a:pt x="1050277" y="1561532"/>
                  </a:cubicBezTo>
                  <a:cubicBezTo>
                    <a:pt x="1050277" y="1561532"/>
                    <a:pt x="1054221" y="1572801"/>
                    <a:pt x="1053517" y="1572942"/>
                  </a:cubicBezTo>
                </a:path>
              </a:pathLst>
            </a:custGeom>
            <a:grpFill/>
            <a:ln w="14071" cap="flat">
              <a:noFill/>
              <a:prstDash val="solid"/>
              <a:miter/>
            </a:ln>
          </p:spPr>
          <p:txBody>
            <a:bodyPr rtlCol="0" anchor="ctr"/>
            <a:lstStyle/>
            <a:p>
              <a:endParaRPr lang="en-GB" dirty="0"/>
            </a:p>
          </p:txBody>
        </p:sp>
        <p:sp>
          <p:nvSpPr>
            <p:cNvPr id="633" name="Freeform: Shape 632">
              <a:extLst>
                <a:ext uri="{FF2B5EF4-FFF2-40B4-BE49-F238E27FC236}">
                  <a16:creationId xmlns:a16="http://schemas.microsoft.com/office/drawing/2014/main" id="{858C2C9A-9244-4FD8-91AA-0B911E00B5B1}"/>
                </a:ext>
              </a:extLst>
            </p:cNvPr>
            <p:cNvSpPr/>
            <p:nvPr/>
          </p:nvSpPr>
          <p:spPr>
            <a:xfrm>
              <a:off x="4741344" y="1129336"/>
              <a:ext cx="2313132" cy="1969802"/>
            </a:xfrm>
            <a:custGeom>
              <a:avLst/>
              <a:gdLst>
                <a:gd name="connsiteX0" fmla="*/ 1050559 w 2313132"/>
                <a:gd name="connsiteY0" fmla="*/ 1572097 h 1969802"/>
                <a:gd name="connsiteX1" fmla="*/ 1053939 w 2313132"/>
                <a:gd name="connsiteY1" fmla="*/ 1582380 h 1969802"/>
                <a:gd name="connsiteX2" fmla="*/ 1056616 w 2313132"/>
                <a:gd name="connsiteY2" fmla="*/ 1593367 h 1969802"/>
                <a:gd name="connsiteX3" fmla="*/ 1060842 w 2313132"/>
                <a:gd name="connsiteY3" fmla="*/ 1602946 h 1969802"/>
                <a:gd name="connsiteX4" fmla="*/ 1066899 w 2313132"/>
                <a:gd name="connsiteY4" fmla="*/ 1610412 h 1969802"/>
                <a:gd name="connsiteX5" fmla="*/ 1075773 w 2313132"/>
                <a:gd name="connsiteY5" fmla="*/ 1615342 h 1969802"/>
                <a:gd name="connsiteX6" fmla="*/ 1088873 w 2313132"/>
                <a:gd name="connsiteY6" fmla="*/ 1615342 h 1969802"/>
                <a:gd name="connsiteX7" fmla="*/ 1108031 w 2313132"/>
                <a:gd name="connsiteY7" fmla="*/ 1629428 h 1969802"/>
                <a:gd name="connsiteX8" fmla="*/ 1122117 w 2313132"/>
                <a:gd name="connsiteY8" fmla="*/ 1626893 h 1969802"/>
                <a:gd name="connsiteX9" fmla="*/ 1122117 w 2313132"/>
                <a:gd name="connsiteY9" fmla="*/ 1619145 h 1969802"/>
                <a:gd name="connsiteX10" fmla="*/ 1124371 w 2313132"/>
                <a:gd name="connsiteY10" fmla="*/ 1615905 h 1969802"/>
                <a:gd name="connsiteX11" fmla="*/ 1120849 w 2313132"/>
                <a:gd name="connsiteY11" fmla="*/ 1605482 h 1969802"/>
                <a:gd name="connsiteX12" fmla="*/ 1110989 w 2313132"/>
                <a:gd name="connsiteY12" fmla="*/ 1601538 h 1969802"/>
                <a:gd name="connsiteX13" fmla="*/ 1104368 w 2313132"/>
                <a:gd name="connsiteY13" fmla="*/ 1593931 h 1969802"/>
                <a:gd name="connsiteX14" fmla="*/ 1091832 w 2313132"/>
                <a:gd name="connsiteY14" fmla="*/ 1579845 h 1969802"/>
                <a:gd name="connsiteX15" fmla="*/ 1088451 w 2313132"/>
                <a:gd name="connsiteY15" fmla="*/ 1569421 h 1969802"/>
                <a:gd name="connsiteX16" fmla="*/ 1088451 w 2313132"/>
                <a:gd name="connsiteY16" fmla="*/ 1558433 h 1969802"/>
                <a:gd name="connsiteX17" fmla="*/ 1085634 w 2313132"/>
                <a:gd name="connsiteY17" fmla="*/ 1548009 h 1969802"/>
                <a:gd name="connsiteX18" fmla="*/ 1082805 w 2313132"/>
                <a:gd name="connsiteY18" fmla="*/ 1544924 h 1969802"/>
                <a:gd name="connsiteX19" fmla="*/ 1082816 w 2313132"/>
                <a:gd name="connsiteY19" fmla="*/ 1544770 h 1969802"/>
                <a:gd name="connsiteX20" fmla="*/ 1082816 w 2313132"/>
                <a:gd name="connsiteY20" fmla="*/ 1539839 h 1969802"/>
                <a:gd name="connsiteX21" fmla="*/ 1080563 w 2313132"/>
                <a:gd name="connsiteY21" fmla="*/ 1536600 h 1969802"/>
                <a:gd name="connsiteX22" fmla="*/ 1080563 w 2313132"/>
                <a:gd name="connsiteY22" fmla="*/ 1530965 h 1969802"/>
                <a:gd name="connsiteX23" fmla="*/ 1077745 w 2313132"/>
                <a:gd name="connsiteY23" fmla="*/ 1522795 h 1969802"/>
                <a:gd name="connsiteX24" fmla="*/ 1064504 w 2313132"/>
                <a:gd name="connsiteY24" fmla="*/ 1514061 h 1969802"/>
                <a:gd name="connsiteX25" fmla="*/ 1061405 w 2313132"/>
                <a:gd name="connsiteY25" fmla="*/ 1503637 h 1969802"/>
                <a:gd name="connsiteX26" fmla="*/ 1058588 w 2313132"/>
                <a:gd name="connsiteY26" fmla="*/ 1489551 h 1969802"/>
                <a:gd name="connsiteX27" fmla="*/ 1058588 w 2313132"/>
                <a:gd name="connsiteY27" fmla="*/ 1475465 h 1969802"/>
                <a:gd name="connsiteX28" fmla="*/ 1053235 w 2313132"/>
                <a:gd name="connsiteY28" fmla="*/ 1470112 h 1969802"/>
                <a:gd name="connsiteX29" fmla="*/ 1044924 w 2313132"/>
                <a:gd name="connsiteY29" fmla="*/ 1445320 h 1969802"/>
                <a:gd name="connsiteX30" fmla="*/ 1040135 w 2313132"/>
                <a:gd name="connsiteY30" fmla="*/ 1436446 h 1969802"/>
                <a:gd name="connsiteX31" fmla="*/ 1031683 w 2313132"/>
                <a:gd name="connsiteY31" fmla="*/ 1433910 h 1969802"/>
                <a:gd name="connsiteX32" fmla="*/ 1022809 w 2313132"/>
                <a:gd name="connsiteY32" fmla="*/ 1415034 h 1969802"/>
                <a:gd name="connsiteX33" fmla="*/ 1039430 w 2313132"/>
                <a:gd name="connsiteY33" fmla="*/ 1417993 h 1969802"/>
                <a:gd name="connsiteX34" fmla="*/ 1053517 w 2313132"/>
                <a:gd name="connsiteY34" fmla="*/ 1428276 h 1969802"/>
                <a:gd name="connsiteX35" fmla="*/ 1061123 w 2313132"/>
                <a:gd name="connsiteY35" fmla="*/ 1434333 h 1969802"/>
                <a:gd name="connsiteX36" fmla="*/ 1063659 w 2313132"/>
                <a:gd name="connsiteY36" fmla="*/ 1442785 h 1969802"/>
                <a:gd name="connsiteX37" fmla="*/ 1071406 w 2313132"/>
                <a:gd name="connsiteY37" fmla="*/ 1448701 h 1969802"/>
                <a:gd name="connsiteX38" fmla="*/ 1076759 w 2313132"/>
                <a:gd name="connsiteY38" fmla="*/ 1457012 h 1969802"/>
                <a:gd name="connsiteX39" fmla="*/ 1080281 w 2313132"/>
                <a:gd name="connsiteY39" fmla="*/ 1478282 h 1969802"/>
                <a:gd name="connsiteX40" fmla="*/ 1080281 w 2313132"/>
                <a:gd name="connsiteY40" fmla="*/ 1492369 h 1969802"/>
                <a:gd name="connsiteX41" fmla="*/ 1080281 w 2313132"/>
                <a:gd name="connsiteY41" fmla="*/ 1500679 h 1969802"/>
                <a:gd name="connsiteX42" fmla="*/ 1082535 w 2313132"/>
                <a:gd name="connsiteY42" fmla="*/ 1503919 h 1969802"/>
                <a:gd name="connsiteX43" fmla="*/ 1091268 w 2313132"/>
                <a:gd name="connsiteY43" fmla="*/ 1519837 h 1969802"/>
                <a:gd name="connsiteX44" fmla="*/ 1101692 w 2313132"/>
                <a:gd name="connsiteY44" fmla="*/ 1523077 h 1969802"/>
                <a:gd name="connsiteX45" fmla="*/ 1107045 w 2313132"/>
                <a:gd name="connsiteY45" fmla="*/ 1531528 h 1969802"/>
                <a:gd name="connsiteX46" fmla="*/ 1113243 w 2313132"/>
                <a:gd name="connsiteY46" fmla="*/ 1549841 h 1969802"/>
                <a:gd name="connsiteX47" fmla="*/ 1122117 w 2313132"/>
                <a:gd name="connsiteY47" fmla="*/ 1568575 h 1969802"/>
                <a:gd name="connsiteX48" fmla="*/ 1129724 w 2313132"/>
                <a:gd name="connsiteY48" fmla="*/ 1574492 h 1969802"/>
                <a:gd name="connsiteX49" fmla="*/ 1132964 w 2313132"/>
                <a:gd name="connsiteY49" fmla="*/ 1582239 h 1969802"/>
                <a:gd name="connsiteX50" fmla="*/ 1137331 w 2313132"/>
                <a:gd name="connsiteY50" fmla="*/ 1583225 h 1969802"/>
                <a:gd name="connsiteX51" fmla="*/ 1143810 w 2313132"/>
                <a:gd name="connsiteY51" fmla="*/ 1598720 h 1969802"/>
                <a:gd name="connsiteX52" fmla="*/ 1159305 w 2313132"/>
                <a:gd name="connsiteY52" fmla="*/ 1602524 h 1969802"/>
                <a:gd name="connsiteX53" fmla="*/ 1162545 w 2313132"/>
                <a:gd name="connsiteY53" fmla="*/ 1610130 h 1969802"/>
                <a:gd name="connsiteX54" fmla="*/ 1166067 w 2313132"/>
                <a:gd name="connsiteY54" fmla="*/ 1614920 h 1969802"/>
                <a:gd name="connsiteX55" fmla="*/ 1171138 w 2313132"/>
                <a:gd name="connsiteY55" fmla="*/ 1629006 h 1969802"/>
                <a:gd name="connsiteX56" fmla="*/ 1178603 w 2313132"/>
                <a:gd name="connsiteY56" fmla="*/ 1629851 h 1969802"/>
                <a:gd name="connsiteX57" fmla="*/ 1178603 w 2313132"/>
                <a:gd name="connsiteY57" fmla="*/ 1643233 h 1969802"/>
                <a:gd name="connsiteX58" fmla="*/ 1175645 w 2313132"/>
                <a:gd name="connsiteY58" fmla="*/ 1651262 h 1969802"/>
                <a:gd name="connsiteX59" fmla="*/ 1181280 w 2313132"/>
                <a:gd name="connsiteY59" fmla="*/ 1684224 h 1969802"/>
                <a:gd name="connsiteX60" fmla="*/ 1186914 w 2313132"/>
                <a:gd name="connsiteY60" fmla="*/ 1695071 h 1969802"/>
                <a:gd name="connsiteX61" fmla="*/ 1186914 w 2313132"/>
                <a:gd name="connsiteY61" fmla="*/ 1708312 h 1969802"/>
                <a:gd name="connsiteX62" fmla="*/ 1194662 w 2313132"/>
                <a:gd name="connsiteY62" fmla="*/ 1719863 h 1969802"/>
                <a:gd name="connsiteX63" fmla="*/ 1197620 w 2313132"/>
                <a:gd name="connsiteY63" fmla="*/ 1730427 h 1969802"/>
                <a:gd name="connsiteX64" fmla="*/ 1210438 w 2313132"/>
                <a:gd name="connsiteY64" fmla="*/ 1734090 h 1969802"/>
                <a:gd name="connsiteX65" fmla="*/ 1211425 w 2313132"/>
                <a:gd name="connsiteY65" fmla="*/ 1738598 h 1969802"/>
                <a:gd name="connsiteX66" fmla="*/ 1227483 w 2313132"/>
                <a:gd name="connsiteY66" fmla="*/ 1741697 h 1969802"/>
                <a:gd name="connsiteX67" fmla="*/ 1240442 w 2313132"/>
                <a:gd name="connsiteY67" fmla="*/ 1745077 h 1969802"/>
                <a:gd name="connsiteX68" fmla="*/ 1245795 w 2313132"/>
                <a:gd name="connsiteY68" fmla="*/ 1747895 h 1969802"/>
                <a:gd name="connsiteX69" fmla="*/ 1254247 w 2313132"/>
                <a:gd name="connsiteY69" fmla="*/ 1750571 h 1969802"/>
                <a:gd name="connsiteX70" fmla="*/ 1265657 w 2313132"/>
                <a:gd name="connsiteY70" fmla="*/ 1758882 h 1969802"/>
                <a:gd name="connsiteX71" fmla="*/ 1278898 w 2313132"/>
                <a:gd name="connsiteY71" fmla="*/ 1764235 h 1969802"/>
                <a:gd name="connsiteX72" fmla="*/ 1290590 w 2313132"/>
                <a:gd name="connsiteY72" fmla="*/ 1771841 h 1969802"/>
                <a:gd name="connsiteX73" fmla="*/ 1301295 w 2313132"/>
                <a:gd name="connsiteY73" fmla="*/ 1777476 h 1969802"/>
                <a:gd name="connsiteX74" fmla="*/ 1317776 w 2313132"/>
                <a:gd name="connsiteY74" fmla="*/ 1777476 h 1969802"/>
                <a:gd name="connsiteX75" fmla="*/ 1336793 w 2313132"/>
                <a:gd name="connsiteY75" fmla="*/ 1780857 h 1969802"/>
                <a:gd name="connsiteX76" fmla="*/ 1358908 w 2313132"/>
                <a:gd name="connsiteY76" fmla="*/ 1782969 h 1969802"/>
                <a:gd name="connsiteX77" fmla="*/ 1391730 w 2313132"/>
                <a:gd name="connsiteY77" fmla="*/ 1782969 h 1969802"/>
                <a:gd name="connsiteX78" fmla="*/ 1413845 w 2313132"/>
                <a:gd name="connsiteY78" fmla="*/ 1793816 h 1969802"/>
                <a:gd name="connsiteX79" fmla="*/ 1413845 w 2313132"/>
                <a:gd name="connsiteY79" fmla="*/ 1802268 h 1969802"/>
                <a:gd name="connsiteX80" fmla="*/ 1415958 w 2313132"/>
                <a:gd name="connsiteY80" fmla="*/ 1808184 h 1969802"/>
                <a:gd name="connsiteX81" fmla="*/ 1422860 w 2313132"/>
                <a:gd name="connsiteY81" fmla="*/ 1821284 h 1969802"/>
                <a:gd name="connsiteX82" fmla="*/ 1449624 w 2313132"/>
                <a:gd name="connsiteY82" fmla="*/ 1835371 h 1969802"/>
                <a:gd name="connsiteX83" fmla="*/ 1480333 w 2313132"/>
                <a:gd name="connsiteY83" fmla="*/ 1837343 h 1969802"/>
                <a:gd name="connsiteX84" fmla="*/ 1500899 w 2313132"/>
                <a:gd name="connsiteY84" fmla="*/ 1849739 h 1969802"/>
                <a:gd name="connsiteX85" fmla="*/ 1511886 w 2313132"/>
                <a:gd name="connsiteY85" fmla="*/ 1855092 h 1969802"/>
                <a:gd name="connsiteX86" fmla="*/ 1517380 w 2313132"/>
                <a:gd name="connsiteY86" fmla="*/ 1857909 h 1969802"/>
                <a:gd name="connsiteX87" fmla="*/ 1523578 w 2313132"/>
                <a:gd name="connsiteY87" fmla="*/ 1859881 h 1969802"/>
                <a:gd name="connsiteX88" fmla="*/ 1531748 w 2313132"/>
                <a:gd name="connsiteY88" fmla="*/ 1868051 h 1969802"/>
                <a:gd name="connsiteX89" fmla="*/ 1533720 w 2313132"/>
                <a:gd name="connsiteY89" fmla="*/ 1874390 h 1969802"/>
                <a:gd name="connsiteX90" fmla="*/ 1537382 w 2313132"/>
                <a:gd name="connsiteY90" fmla="*/ 1879038 h 1969802"/>
                <a:gd name="connsiteX91" fmla="*/ 1539918 w 2313132"/>
                <a:gd name="connsiteY91" fmla="*/ 1893125 h 1969802"/>
                <a:gd name="connsiteX92" fmla="*/ 1543298 w 2313132"/>
                <a:gd name="connsiteY92" fmla="*/ 1906225 h 1969802"/>
                <a:gd name="connsiteX93" fmla="*/ 1548651 w 2313132"/>
                <a:gd name="connsiteY93" fmla="*/ 1917212 h 1969802"/>
                <a:gd name="connsiteX94" fmla="*/ 1555695 w 2313132"/>
                <a:gd name="connsiteY94" fmla="*/ 1918339 h 1969802"/>
                <a:gd name="connsiteX95" fmla="*/ 1562597 w 2313132"/>
                <a:gd name="connsiteY95" fmla="*/ 1922706 h 1969802"/>
                <a:gd name="connsiteX96" fmla="*/ 1570203 w 2313132"/>
                <a:gd name="connsiteY96" fmla="*/ 1922706 h 1969802"/>
                <a:gd name="connsiteX97" fmla="*/ 1576120 w 2313132"/>
                <a:gd name="connsiteY97" fmla="*/ 1924960 h 1969802"/>
                <a:gd name="connsiteX98" fmla="*/ 1588797 w 2313132"/>
                <a:gd name="connsiteY98" fmla="*/ 1928763 h 1969802"/>
                <a:gd name="connsiteX99" fmla="*/ 1594714 w 2313132"/>
                <a:gd name="connsiteY99" fmla="*/ 1947498 h 1969802"/>
                <a:gd name="connsiteX100" fmla="*/ 1600771 w 2313132"/>
                <a:gd name="connsiteY100" fmla="*/ 1954964 h 1969802"/>
                <a:gd name="connsiteX101" fmla="*/ 1605701 w 2313132"/>
                <a:gd name="connsiteY101" fmla="*/ 1956091 h 1969802"/>
                <a:gd name="connsiteX102" fmla="*/ 1609082 w 2313132"/>
                <a:gd name="connsiteY102" fmla="*/ 1961302 h 1969802"/>
                <a:gd name="connsiteX103" fmla="*/ 1621478 w 2313132"/>
                <a:gd name="connsiteY103" fmla="*/ 1964542 h 1969802"/>
                <a:gd name="connsiteX104" fmla="*/ 1630493 w 2313132"/>
                <a:gd name="connsiteY104" fmla="*/ 1968909 h 1969802"/>
                <a:gd name="connsiteX105" fmla="*/ 1638381 w 2313132"/>
                <a:gd name="connsiteY105" fmla="*/ 1963697 h 1969802"/>
                <a:gd name="connsiteX106" fmla="*/ 1649087 w 2313132"/>
                <a:gd name="connsiteY106" fmla="*/ 1963697 h 1969802"/>
                <a:gd name="connsiteX107" fmla="*/ 1649932 w 2313132"/>
                <a:gd name="connsiteY107" fmla="*/ 1959190 h 1969802"/>
                <a:gd name="connsiteX108" fmla="*/ 1660356 w 2313132"/>
                <a:gd name="connsiteY108" fmla="*/ 1952428 h 1969802"/>
                <a:gd name="connsiteX109" fmla="*/ 1667963 w 2313132"/>
                <a:gd name="connsiteY109" fmla="*/ 1947075 h 1969802"/>
                <a:gd name="connsiteX110" fmla="*/ 1687824 w 2313132"/>
                <a:gd name="connsiteY110" fmla="*/ 1942145 h 1969802"/>
                <a:gd name="connsiteX111" fmla="*/ 1701206 w 2313132"/>
                <a:gd name="connsiteY111" fmla="*/ 1945526 h 1969802"/>
                <a:gd name="connsiteX112" fmla="*/ 1702051 w 2313132"/>
                <a:gd name="connsiteY112" fmla="*/ 1955386 h 1969802"/>
                <a:gd name="connsiteX113" fmla="*/ 1717547 w 2313132"/>
                <a:gd name="connsiteY113" fmla="*/ 1961866 h 1969802"/>
                <a:gd name="connsiteX114" fmla="*/ 1722899 w 2313132"/>
                <a:gd name="connsiteY114" fmla="*/ 1969191 h 1969802"/>
                <a:gd name="connsiteX115" fmla="*/ 1726139 w 2313132"/>
                <a:gd name="connsiteY115" fmla="*/ 1958626 h 1969802"/>
                <a:gd name="connsiteX116" fmla="*/ 1731774 w 2313132"/>
                <a:gd name="connsiteY116" fmla="*/ 1950597 h 1969802"/>
                <a:gd name="connsiteX117" fmla="*/ 1731774 w 2313132"/>
                <a:gd name="connsiteY117" fmla="*/ 1942286 h 1969802"/>
                <a:gd name="connsiteX118" fmla="*/ 1720927 w 2313132"/>
                <a:gd name="connsiteY118" fmla="*/ 1933975 h 1969802"/>
                <a:gd name="connsiteX119" fmla="*/ 1707686 w 2313132"/>
                <a:gd name="connsiteY119" fmla="*/ 1928059 h 1969802"/>
                <a:gd name="connsiteX120" fmla="*/ 1690782 w 2313132"/>
                <a:gd name="connsiteY120" fmla="*/ 1912141 h 1969802"/>
                <a:gd name="connsiteX121" fmla="*/ 1666836 w 2313132"/>
                <a:gd name="connsiteY121" fmla="*/ 1915522 h 1969802"/>
                <a:gd name="connsiteX122" fmla="*/ 1659933 w 2313132"/>
                <a:gd name="connsiteY122" fmla="*/ 1925241 h 1969802"/>
                <a:gd name="connsiteX123" fmla="*/ 1649087 w 2313132"/>
                <a:gd name="connsiteY123" fmla="*/ 1930735 h 1969802"/>
                <a:gd name="connsiteX124" fmla="*/ 1619506 w 2313132"/>
                <a:gd name="connsiteY124" fmla="*/ 1934116 h 1969802"/>
                <a:gd name="connsiteX125" fmla="*/ 1611335 w 2313132"/>
                <a:gd name="connsiteY125" fmla="*/ 1925805 h 1969802"/>
                <a:gd name="connsiteX126" fmla="*/ 1606546 w 2313132"/>
                <a:gd name="connsiteY126" fmla="*/ 1914113 h 1969802"/>
                <a:gd name="connsiteX127" fmla="*/ 1599644 w 2313132"/>
                <a:gd name="connsiteY127" fmla="*/ 1904675 h 1969802"/>
                <a:gd name="connsiteX128" fmla="*/ 1594854 w 2313132"/>
                <a:gd name="connsiteY128" fmla="*/ 1901295 h 1969802"/>
                <a:gd name="connsiteX129" fmla="*/ 1591474 w 2313132"/>
                <a:gd name="connsiteY129" fmla="*/ 1896364 h 1969802"/>
                <a:gd name="connsiteX130" fmla="*/ 1589361 w 2313132"/>
                <a:gd name="connsiteY130" fmla="*/ 1865515 h 1969802"/>
                <a:gd name="connsiteX131" fmla="*/ 1589361 w 2313132"/>
                <a:gd name="connsiteY131" fmla="*/ 1857345 h 1969802"/>
                <a:gd name="connsiteX132" fmla="*/ 1587107 w 2313132"/>
                <a:gd name="connsiteY132" fmla="*/ 1851288 h 1969802"/>
                <a:gd name="connsiteX133" fmla="*/ 1587107 w 2313132"/>
                <a:gd name="connsiteY133" fmla="*/ 1833117 h 1969802"/>
                <a:gd name="connsiteX134" fmla="*/ 1601193 w 2313132"/>
                <a:gd name="connsiteY134" fmla="*/ 1822411 h 1969802"/>
                <a:gd name="connsiteX135" fmla="*/ 1608096 w 2313132"/>
                <a:gd name="connsiteY135" fmla="*/ 1815509 h 1969802"/>
                <a:gd name="connsiteX136" fmla="*/ 1616547 w 2313132"/>
                <a:gd name="connsiteY136" fmla="*/ 1810297 h 1969802"/>
                <a:gd name="connsiteX137" fmla="*/ 1616547 w 2313132"/>
                <a:gd name="connsiteY137" fmla="*/ 1797056 h 1969802"/>
                <a:gd name="connsiteX138" fmla="*/ 1610350 w 2313132"/>
                <a:gd name="connsiteY138" fmla="*/ 1789590 h 1969802"/>
                <a:gd name="connsiteX139" fmla="*/ 1603588 w 2313132"/>
                <a:gd name="connsiteY139" fmla="*/ 1782688 h 1969802"/>
                <a:gd name="connsiteX140" fmla="*/ 1599644 w 2313132"/>
                <a:gd name="connsiteY140" fmla="*/ 1772968 h 1969802"/>
                <a:gd name="connsiteX141" fmla="*/ 1589220 w 2313132"/>
                <a:gd name="connsiteY141" fmla="*/ 1769587 h 1969802"/>
                <a:gd name="connsiteX142" fmla="*/ 1577528 w 2313132"/>
                <a:gd name="connsiteY142" fmla="*/ 1771841 h 1969802"/>
                <a:gd name="connsiteX143" fmla="*/ 1567950 w 2313132"/>
                <a:gd name="connsiteY143" fmla="*/ 1775926 h 1969802"/>
                <a:gd name="connsiteX144" fmla="*/ 1558371 w 2313132"/>
                <a:gd name="connsiteY144" fmla="*/ 1782829 h 1969802"/>
                <a:gd name="connsiteX145" fmla="*/ 1545271 w 2313132"/>
                <a:gd name="connsiteY145" fmla="*/ 1782829 h 1969802"/>
                <a:gd name="connsiteX146" fmla="*/ 1535128 w 2313132"/>
                <a:gd name="connsiteY146" fmla="*/ 1786350 h 1969802"/>
                <a:gd name="connsiteX147" fmla="*/ 1520197 w 2313132"/>
                <a:gd name="connsiteY147" fmla="*/ 1775081 h 1969802"/>
                <a:gd name="connsiteX148" fmla="*/ 1509773 w 2313132"/>
                <a:gd name="connsiteY148" fmla="*/ 1769024 h 1969802"/>
                <a:gd name="connsiteX149" fmla="*/ 1497941 w 2313132"/>
                <a:gd name="connsiteY149" fmla="*/ 1764516 h 1969802"/>
                <a:gd name="connsiteX150" fmla="*/ 1500758 w 2313132"/>
                <a:gd name="connsiteY150" fmla="*/ 1754656 h 1969802"/>
                <a:gd name="connsiteX151" fmla="*/ 1514844 w 2313132"/>
                <a:gd name="connsiteY151" fmla="*/ 1752261 h 1969802"/>
                <a:gd name="connsiteX152" fmla="*/ 1518225 w 2313132"/>
                <a:gd name="connsiteY152" fmla="*/ 1741837 h 1969802"/>
                <a:gd name="connsiteX153" fmla="*/ 1518225 w 2313132"/>
                <a:gd name="connsiteY153" fmla="*/ 1725920 h 1969802"/>
                <a:gd name="connsiteX154" fmla="*/ 1520479 w 2313132"/>
                <a:gd name="connsiteY154" fmla="*/ 1719863 h 1969802"/>
                <a:gd name="connsiteX155" fmla="*/ 1520479 w 2313132"/>
                <a:gd name="connsiteY155" fmla="*/ 1711693 h 1969802"/>
                <a:gd name="connsiteX156" fmla="*/ 1520479 w 2313132"/>
                <a:gd name="connsiteY156" fmla="*/ 1695634 h 1969802"/>
                <a:gd name="connsiteX157" fmla="*/ 1524986 w 2313132"/>
                <a:gd name="connsiteY157" fmla="*/ 1694648 h 1969802"/>
                <a:gd name="connsiteX158" fmla="*/ 1539073 w 2313132"/>
                <a:gd name="connsiteY158" fmla="*/ 1665489 h 1969802"/>
                <a:gd name="connsiteX159" fmla="*/ 1548933 w 2313132"/>
                <a:gd name="connsiteY159" fmla="*/ 1661827 h 1969802"/>
                <a:gd name="connsiteX160" fmla="*/ 1549919 w 2313132"/>
                <a:gd name="connsiteY160" fmla="*/ 1649149 h 1969802"/>
                <a:gd name="connsiteX161" fmla="*/ 1557948 w 2313132"/>
                <a:gd name="connsiteY161" fmla="*/ 1643233 h 1969802"/>
                <a:gd name="connsiteX162" fmla="*/ 1549496 w 2313132"/>
                <a:gd name="connsiteY162" fmla="*/ 1637739 h 1969802"/>
                <a:gd name="connsiteX163" fmla="*/ 1499631 w 2313132"/>
                <a:gd name="connsiteY163" fmla="*/ 1645346 h 1969802"/>
                <a:gd name="connsiteX164" fmla="*/ 1495123 w 2313132"/>
                <a:gd name="connsiteY164" fmla="*/ 1646332 h 1969802"/>
                <a:gd name="connsiteX165" fmla="*/ 1494278 w 2313132"/>
                <a:gd name="connsiteY165" fmla="*/ 1653657 h 1969802"/>
                <a:gd name="connsiteX166" fmla="*/ 1486531 w 2313132"/>
                <a:gd name="connsiteY166" fmla="*/ 1656897 h 1969802"/>
                <a:gd name="connsiteX167" fmla="*/ 1478361 w 2313132"/>
                <a:gd name="connsiteY167" fmla="*/ 1659573 h 1969802"/>
                <a:gd name="connsiteX168" fmla="*/ 1472867 w 2313132"/>
                <a:gd name="connsiteY168" fmla="*/ 1676054 h 1969802"/>
                <a:gd name="connsiteX169" fmla="*/ 1472867 w 2313132"/>
                <a:gd name="connsiteY169" fmla="*/ 1698029 h 1969802"/>
                <a:gd name="connsiteX170" fmla="*/ 1459626 w 2313132"/>
                <a:gd name="connsiteY170" fmla="*/ 1706621 h 1969802"/>
                <a:gd name="connsiteX171" fmla="*/ 1458640 w 2313132"/>
                <a:gd name="connsiteY171" fmla="*/ 1711129 h 1969802"/>
                <a:gd name="connsiteX172" fmla="*/ 1445962 w 2313132"/>
                <a:gd name="connsiteY172" fmla="*/ 1717750 h 1969802"/>
                <a:gd name="connsiteX173" fmla="*/ 1442722 w 2313132"/>
                <a:gd name="connsiteY173" fmla="*/ 1722680 h 1969802"/>
                <a:gd name="connsiteX174" fmla="*/ 1434552 w 2313132"/>
                <a:gd name="connsiteY174" fmla="*/ 1725356 h 1969802"/>
                <a:gd name="connsiteX175" fmla="*/ 1415254 w 2313132"/>
                <a:gd name="connsiteY175" fmla="*/ 1725356 h 1969802"/>
                <a:gd name="connsiteX176" fmla="*/ 1393279 w 2313132"/>
                <a:gd name="connsiteY176" fmla="*/ 1725356 h 1969802"/>
                <a:gd name="connsiteX177" fmla="*/ 1388490 w 2313132"/>
                <a:gd name="connsiteY177" fmla="*/ 1721835 h 1969802"/>
                <a:gd name="connsiteX178" fmla="*/ 1387363 w 2313132"/>
                <a:gd name="connsiteY178" fmla="*/ 1717468 h 1969802"/>
                <a:gd name="connsiteX179" fmla="*/ 1382433 w 2313132"/>
                <a:gd name="connsiteY179" fmla="*/ 1717468 h 1969802"/>
                <a:gd name="connsiteX180" fmla="*/ 1371445 w 2313132"/>
                <a:gd name="connsiteY180" fmla="*/ 1709298 h 1969802"/>
                <a:gd name="connsiteX181" fmla="*/ 1368769 w 2313132"/>
                <a:gd name="connsiteY181" fmla="*/ 1692817 h 1969802"/>
                <a:gd name="connsiteX182" fmla="*/ 1362712 w 2313132"/>
                <a:gd name="connsiteY182" fmla="*/ 1676899 h 1969802"/>
                <a:gd name="connsiteX183" fmla="*/ 1349471 w 2313132"/>
                <a:gd name="connsiteY183" fmla="*/ 1673800 h 1969802"/>
                <a:gd name="connsiteX184" fmla="*/ 1339047 w 2313132"/>
                <a:gd name="connsiteY184" fmla="*/ 1667743 h 1969802"/>
                <a:gd name="connsiteX185" fmla="*/ 1336511 w 2313132"/>
                <a:gd name="connsiteY185" fmla="*/ 1659432 h 1969802"/>
                <a:gd name="connsiteX186" fmla="*/ 1335243 w 2313132"/>
                <a:gd name="connsiteY186" fmla="*/ 1646896 h 1969802"/>
                <a:gd name="connsiteX187" fmla="*/ 1331018 w 2313132"/>
                <a:gd name="connsiteY187" fmla="*/ 1640275 h 1969802"/>
                <a:gd name="connsiteX188" fmla="*/ 1328623 w 2313132"/>
                <a:gd name="connsiteY188" fmla="*/ 1629710 h 1969802"/>
                <a:gd name="connsiteX189" fmla="*/ 1338765 w 2313132"/>
                <a:gd name="connsiteY189" fmla="*/ 1629710 h 1969802"/>
                <a:gd name="connsiteX190" fmla="*/ 1341160 w 2313132"/>
                <a:gd name="connsiteY190" fmla="*/ 1618300 h 1969802"/>
                <a:gd name="connsiteX191" fmla="*/ 1344118 w 2313132"/>
                <a:gd name="connsiteY191" fmla="*/ 1610412 h 1969802"/>
                <a:gd name="connsiteX192" fmla="*/ 1344118 w 2313132"/>
                <a:gd name="connsiteY192" fmla="*/ 1596325 h 1969802"/>
                <a:gd name="connsiteX193" fmla="*/ 1344118 w 2313132"/>
                <a:gd name="connsiteY193" fmla="*/ 1585902 h 1969802"/>
                <a:gd name="connsiteX194" fmla="*/ 1339892 w 2313132"/>
                <a:gd name="connsiteY194" fmla="*/ 1576464 h 1969802"/>
                <a:gd name="connsiteX195" fmla="*/ 1338765 w 2313132"/>
                <a:gd name="connsiteY195" fmla="*/ 1564068 h 1969802"/>
                <a:gd name="connsiteX196" fmla="*/ 1341582 w 2313132"/>
                <a:gd name="connsiteY196" fmla="*/ 1557447 h 1969802"/>
                <a:gd name="connsiteX197" fmla="*/ 1342568 w 2313132"/>
                <a:gd name="connsiteY197" fmla="*/ 1552940 h 1969802"/>
                <a:gd name="connsiteX198" fmla="*/ 1347076 w 2313132"/>
                <a:gd name="connsiteY198" fmla="*/ 1552094 h 1969802"/>
                <a:gd name="connsiteX199" fmla="*/ 1347921 w 2313132"/>
                <a:gd name="connsiteY199" fmla="*/ 1544770 h 1969802"/>
                <a:gd name="connsiteX200" fmla="*/ 1352570 w 2313132"/>
                <a:gd name="connsiteY200" fmla="*/ 1543784 h 1969802"/>
                <a:gd name="connsiteX201" fmla="*/ 1352570 w 2313132"/>
                <a:gd name="connsiteY201" fmla="*/ 1538853 h 1969802"/>
                <a:gd name="connsiteX202" fmla="*/ 1352570 w 2313132"/>
                <a:gd name="connsiteY202" fmla="*/ 1510681 h 1969802"/>
                <a:gd name="connsiteX203" fmla="*/ 1355528 w 2313132"/>
                <a:gd name="connsiteY203" fmla="*/ 1505469 h 1969802"/>
                <a:gd name="connsiteX204" fmla="*/ 1355528 w 2313132"/>
                <a:gd name="connsiteY204" fmla="*/ 1494341 h 1969802"/>
                <a:gd name="connsiteX205" fmla="*/ 1365952 w 2313132"/>
                <a:gd name="connsiteY205" fmla="*/ 1486170 h 1969802"/>
                <a:gd name="connsiteX206" fmla="*/ 1374263 w 2313132"/>
                <a:gd name="connsiteY206" fmla="*/ 1486170 h 1969802"/>
                <a:gd name="connsiteX207" fmla="*/ 1379756 w 2313132"/>
                <a:gd name="connsiteY207" fmla="*/ 1480818 h 1969802"/>
                <a:gd name="connsiteX208" fmla="*/ 1393843 w 2313132"/>
                <a:gd name="connsiteY208" fmla="*/ 1459406 h 1969802"/>
                <a:gd name="connsiteX209" fmla="*/ 1398773 w 2313132"/>
                <a:gd name="connsiteY209" fmla="*/ 1456167 h 1969802"/>
                <a:gd name="connsiteX210" fmla="*/ 1402153 w 2313132"/>
                <a:gd name="connsiteY210" fmla="*/ 1451236 h 1969802"/>
                <a:gd name="connsiteX211" fmla="*/ 1410183 w 2313132"/>
                <a:gd name="connsiteY211" fmla="*/ 1439826 h 1969802"/>
                <a:gd name="connsiteX212" fmla="*/ 1437088 w 2313132"/>
                <a:gd name="connsiteY212" fmla="*/ 1415598 h 1969802"/>
                <a:gd name="connsiteX213" fmla="*/ 1464415 w 2313132"/>
                <a:gd name="connsiteY213" fmla="*/ 1423205 h 1969802"/>
                <a:gd name="connsiteX214" fmla="*/ 1474698 w 2313132"/>
                <a:gd name="connsiteY214" fmla="*/ 1429403 h 1969802"/>
                <a:gd name="connsiteX215" fmla="*/ 1480896 w 2313132"/>
                <a:gd name="connsiteY215" fmla="*/ 1431375 h 1969802"/>
                <a:gd name="connsiteX216" fmla="*/ 1485826 w 2313132"/>
                <a:gd name="connsiteY216" fmla="*/ 1431375 h 1969802"/>
                <a:gd name="connsiteX217" fmla="*/ 1486953 w 2313132"/>
                <a:gd name="connsiteY217" fmla="*/ 1435741 h 1969802"/>
                <a:gd name="connsiteX218" fmla="*/ 1513295 w 2313132"/>
                <a:gd name="connsiteY218" fmla="*/ 1438559 h 1969802"/>
                <a:gd name="connsiteX219" fmla="*/ 1521465 w 2313132"/>
                <a:gd name="connsiteY219" fmla="*/ 1431656 h 1969802"/>
                <a:gd name="connsiteX220" fmla="*/ 1525268 w 2313132"/>
                <a:gd name="connsiteY220" fmla="*/ 1420387 h 1969802"/>
                <a:gd name="connsiteX221" fmla="*/ 1530198 w 2313132"/>
                <a:gd name="connsiteY221" fmla="*/ 1413767 h 1969802"/>
                <a:gd name="connsiteX222" fmla="*/ 1533297 w 2313132"/>
                <a:gd name="connsiteY222" fmla="*/ 1401089 h 1969802"/>
                <a:gd name="connsiteX223" fmla="*/ 1541749 w 2313132"/>
                <a:gd name="connsiteY223" fmla="*/ 1398553 h 1969802"/>
                <a:gd name="connsiteX224" fmla="*/ 1554849 w 2313132"/>
                <a:gd name="connsiteY224" fmla="*/ 1398553 h 1969802"/>
                <a:gd name="connsiteX225" fmla="*/ 1565837 w 2313132"/>
                <a:gd name="connsiteY225" fmla="*/ 1398553 h 1969802"/>
                <a:gd name="connsiteX226" fmla="*/ 1571471 w 2313132"/>
                <a:gd name="connsiteY226" fmla="*/ 1398553 h 1969802"/>
                <a:gd name="connsiteX227" fmla="*/ 1574570 w 2313132"/>
                <a:gd name="connsiteY227" fmla="*/ 1403765 h 1969802"/>
                <a:gd name="connsiteX228" fmla="*/ 1590347 w 2313132"/>
                <a:gd name="connsiteY228" fmla="*/ 1415457 h 1969802"/>
                <a:gd name="connsiteX229" fmla="*/ 1604433 w 2313132"/>
                <a:gd name="connsiteY229" fmla="*/ 1415457 h 1969802"/>
                <a:gd name="connsiteX230" fmla="*/ 1612462 w 2313132"/>
                <a:gd name="connsiteY230" fmla="*/ 1420951 h 1969802"/>
                <a:gd name="connsiteX231" fmla="*/ 1631761 w 2313132"/>
                <a:gd name="connsiteY231" fmla="*/ 1421796 h 1969802"/>
                <a:gd name="connsiteX232" fmla="*/ 1640494 w 2313132"/>
                <a:gd name="connsiteY232" fmla="*/ 1405174 h 1969802"/>
                <a:gd name="connsiteX233" fmla="*/ 1651482 w 2313132"/>
                <a:gd name="connsiteY233" fmla="*/ 1412217 h 1969802"/>
                <a:gd name="connsiteX234" fmla="*/ 1653735 w 2313132"/>
                <a:gd name="connsiteY234" fmla="*/ 1415457 h 1969802"/>
                <a:gd name="connsiteX235" fmla="*/ 1653735 w 2313132"/>
                <a:gd name="connsiteY235" fmla="*/ 1423768 h 1969802"/>
                <a:gd name="connsiteX236" fmla="*/ 1653735 w 2313132"/>
                <a:gd name="connsiteY236" fmla="*/ 1437009 h 1969802"/>
                <a:gd name="connsiteX237" fmla="*/ 1661060 w 2313132"/>
                <a:gd name="connsiteY237" fmla="*/ 1437854 h 1969802"/>
                <a:gd name="connsiteX238" fmla="*/ 1664300 w 2313132"/>
                <a:gd name="connsiteY238" fmla="*/ 1448278 h 1969802"/>
                <a:gd name="connsiteX239" fmla="*/ 1664300 w 2313132"/>
                <a:gd name="connsiteY239" fmla="*/ 1462365 h 1969802"/>
                <a:gd name="connsiteX240" fmla="*/ 1669371 w 2313132"/>
                <a:gd name="connsiteY240" fmla="*/ 1483635 h 1969802"/>
                <a:gd name="connsiteX241" fmla="*/ 1664864 w 2313132"/>
                <a:gd name="connsiteY241" fmla="*/ 1484621 h 1969802"/>
                <a:gd name="connsiteX242" fmla="*/ 1664864 w 2313132"/>
                <a:gd name="connsiteY242" fmla="*/ 1492369 h 1969802"/>
                <a:gd name="connsiteX243" fmla="*/ 1669794 w 2313132"/>
                <a:gd name="connsiteY243" fmla="*/ 1498426 h 1969802"/>
                <a:gd name="connsiteX244" fmla="*/ 1673174 w 2313132"/>
                <a:gd name="connsiteY244" fmla="*/ 1514202 h 1969802"/>
                <a:gd name="connsiteX245" fmla="*/ 1677964 w 2313132"/>
                <a:gd name="connsiteY245" fmla="*/ 1528288 h 1969802"/>
                <a:gd name="connsiteX246" fmla="*/ 1684725 w 2313132"/>
                <a:gd name="connsiteY246" fmla="*/ 1540966 h 1969802"/>
                <a:gd name="connsiteX247" fmla="*/ 1689655 w 2313132"/>
                <a:gd name="connsiteY247" fmla="*/ 1533078 h 1969802"/>
                <a:gd name="connsiteX248" fmla="*/ 1692473 w 2313132"/>
                <a:gd name="connsiteY248" fmla="*/ 1522091 h 1969802"/>
                <a:gd name="connsiteX249" fmla="*/ 1695008 w 2313132"/>
                <a:gd name="connsiteY249" fmla="*/ 1511103 h 1969802"/>
                <a:gd name="connsiteX250" fmla="*/ 1700643 w 2313132"/>
                <a:gd name="connsiteY250" fmla="*/ 1500257 h 1969802"/>
                <a:gd name="connsiteX251" fmla="*/ 1699939 w 2313132"/>
                <a:gd name="connsiteY251" fmla="*/ 1486170 h 1969802"/>
                <a:gd name="connsiteX252" fmla="*/ 1697121 w 2313132"/>
                <a:gd name="connsiteY252" fmla="*/ 1478564 h 1969802"/>
                <a:gd name="connsiteX253" fmla="*/ 1695149 w 2313132"/>
                <a:gd name="connsiteY253" fmla="*/ 1472366 h 1969802"/>
                <a:gd name="connsiteX254" fmla="*/ 1692473 w 2313132"/>
                <a:gd name="connsiteY254" fmla="*/ 1461519 h 1969802"/>
                <a:gd name="connsiteX255" fmla="*/ 1686134 w 2313132"/>
                <a:gd name="connsiteY255" fmla="*/ 1450673 h 1969802"/>
                <a:gd name="connsiteX256" fmla="*/ 1684162 w 2313132"/>
                <a:gd name="connsiteY256" fmla="*/ 1420387 h 1969802"/>
                <a:gd name="connsiteX257" fmla="*/ 1678668 w 2313132"/>
                <a:gd name="connsiteY257" fmla="*/ 1395736 h 1969802"/>
                <a:gd name="connsiteX258" fmla="*/ 1678668 w 2313132"/>
                <a:gd name="connsiteY258" fmla="*/ 1382777 h 1969802"/>
                <a:gd name="connsiteX259" fmla="*/ 1680781 w 2313132"/>
                <a:gd name="connsiteY259" fmla="*/ 1376720 h 1969802"/>
                <a:gd name="connsiteX260" fmla="*/ 1684162 w 2313132"/>
                <a:gd name="connsiteY260" fmla="*/ 1368831 h 1969802"/>
                <a:gd name="connsiteX261" fmla="*/ 1688529 w 2313132"/>
                <a:gd name="connsiteY261" fmla="*/ 1367845 h 1969802"/>
                <a:gd name="connsiteX262" fmla="*/ 1690923 w 2313132"/>
                <a:gd name="connsiteY262" fmla="*/ 1362211 h 1969802"/>
                <a:gd name="connsiteX263" fmla="*/ 1707686 w 2313132"/>
                <a:gd name="connsiteY263" fmla="*/ 1351928 h 1969802"/>
                <a:gd name="connsiteX264" fmla="*/ 1715856 w 2313132"/>
                <a:gd name="connsiteY264" fmla="*/ 1345871 h 1969802"/>
                <a:gd name="connsiteX265" fmla="*/ 1719659 w 2313132"/>
                <a:gd name="connsiteY265" fmla="*/ 1336151 h 1969802"/>
                <a:gd name="connsiteX266" fmla="*/ 1724026 w 2313132"/>
                <a:gd name="connsiteY266" fmla="*/ 1332911 h 1969802"/>
                <a:gd name="connsiteX267" fmla="*/ 1727407 w 2313132"/>
                <a:gd name="connsiteY267" fmla="*/ 1324459 h 1969802"/>
                <a:gd name="connsiteX268" fmla="*/ 1730929 w 2313132"/>
                <a:gd name="connsiteY268" fmla="*/ 1319811 h 1969802"/>
                <a:gd name="connsiteX269" fmla="*/ 1733464 w 2313132"/>
                <a:gd name="connsiteY269" fmla="*/ 1314176 h 1969802"/>
                <a:gd name="connsiteX270" fmla="*/ 1743184 w 2313132"/>
                <a:gd name="connsiteY270" fmla="*/ 1310232 h 1969802"/>
                <a:gd name="connsiteX271" fmla="*/ 1755580 w 2313132"/>
                <a:gd name="connsiteY271" fmla="*/ 1306147 h 1969802"/>
                <a:gd name="connsiteX272" fmla="*/ 1758115 w 2313132"/>
                <a:gd name="connsiteY272" fmla="*/ 1303189 h 1969802"/>
                <a:gd name="connsiteX273" fmla="*/ 1765158 w 2313132"/>
                <a:gd name="connsiteY273" fmla="*/ 1302203 h 1969802"/>
                <a:gd name="connsiteX274" fmla="*/ 1773892 w 2313132"/>
                <a:gd name="connsiteY274" fmla="*/ 1294455 h 1969802"/>
                <a:gd name="connsiteX275" fmla="*/ 1809530 w 2313132"/>
                <a:gd name="connsiteY275" fmla="*/ 1269804 h 1969802"/>
                <a:gd name="connsiteX276" fmla="*/ 1812488 w 2313132"/>
                <a:gd name="connsiteY276" fmla="*/ 1242477 h 1969802"/>
                <a:gd name="connsiteX277" fmla="*/ 1806009 w 2313132"/>
                <a:gd name="connsiteY277" fmla="*/ 1231630 h 1969802"/>
                <a:gd name="connsiteX278" fmla="*/ 1804459 w 2313132"/>
                <a:gd name="connsiteY278" fmla="*/ 1215431 h 1969802"/>
                <a:gd name="connsiteX279" fmla="*/ 1814742 w 2313132"/>
                <a:gd name="connsiteY279" fmla="*/ 1216276 h 1969802"/>
                <a:gd name="connsiteX280" fmla="*/ 1815728 w 2313132"/>
                <a:gd name="connsiteY280" fmla="*/ 1211769 h 1969802"/>
                <a:gd name="connsiteX281" fmla="*/ 1829110 w 2313132"/>
                <a:gd name="connsiteY281" fmla="*/ 1206557 h 1969802"/>
                <a:gd name="connsiteX282" fmla="*/ 1839957 w 2313132"/>
                <a:gd name="connsiteY282" fmla="*/ 1194865 h 1969802"/>
                <a:gd name="connsiteX283" fmla="*/ 1839957 w 2313132"/>
                <a:gd name="connsiteY283" fmla="*/ 1175426 h 1969802"/>
                <a:gd name="connsiteX284" fmla="*/ 1842915 w 2313132"/>
                <a:gd name="connsiteY284" fmla="*/ 1170355 h 1969802"/>
                <a:gd name="connsiteX285" fmla="*/ 1842915 w 2313132"/>
                <a:gd name="connsiteY285" fmla="*/ 1159086 h 1969802"/>
                <a:gd name="connsiteX286" fmla="*/ 1849254 w 2313132"/>
                <a:gd name="connsiteY286" fmla="*/ 1148944 h 1969802"/>
                <a:gd name="connsiteX287" fmla="*/ 1857564 w 2313132"/>
                <a:gd name="connsiteY287" fmla="*/ 1134857 h 1969802"/>
                <a:gd name="connsiteX288" fmla="*/ 1862213 w 2313132"/>
                <a:gd name="connsiteY288" fmla="*/ 1120771 h 1969802"/>
                <a:gd name="connsiteX289" fmla="*/ 1865453 w 2313132"/>
                <a:gd name="connsiteY289" fmla="*/ 1104713 h 1969802"/>
                <a:gd name="connsiteX290" fmla="*/ 1869961 w 2313132"/>
                <a:gd name="connsiteY290" fmla="*/ 1103727 h 1969802"/>
                <a:gd name="connsiteX291" fmla="*/ 1870947 w 2313132"/>
                <a:gd name="connsiteY291" fmla="*/ 1099360 h 1969802"/>
                <a:gd name="connsiteX292" fmla="*/ 1889682 w 2313132"/>
                <a:gd name="connsiteY292" fmla="*/ 1095979 h 1969802"/>
                <a:gd name="connsiteX293" fmla="*/ 1897711 w 2313132"/>
                <a:gd name="connsiteY293" fmla="*/ 1098937 h 1969802"/>
                <a:gd name="connsiteX294" fmla="*/ 1903486 w 2313132"/>
                <a:gd name="connsiteY294" fmla="*/ 1098937 h 1969802"/>
                <a:gd name="connsiteX295" fmla="*/ 1906726 w 2313132"/>
                <a:gd name="connsiteY295" fmla="*/ 1101191 h 1969802"/>
                <a:gd name="connsiteX296" fmla="*/ 1917150 w 2313132"/>
                <a:gd name="connsiteY296" fmla="*/ 1101191 h 1969802"/>
                <a:gd name="connsiteX297" fmla="*/ 1925179 w 2313132"/>
                <a:gd name="connsiteY297" fmla="*/ 1104149 h 1969802"/>
                <a:gd name="connsiteX298" fmla="*/ 1935321 w 2313132"/>
                <a:gd name="connsiteY298" fmla="*/ 1092176 h 1969802"/>
                <a:gd name="connsiteX299" fmla="*/ 1945041 w 2313132"/>
                <a:gd name="connsiteY299" fmla="*/ 1082738 h 1969802"/>
                <a:gd name="connsiteX300" fmla="*/ 1947295 w 2313132"/>
                <a:gd name="connsiteY300" fmla="*/ 1073723 h 1969802"/>
                <a:gd name="connsiteX301" fmla="*/ 1940956 w 2313132"/>
                <a:gd name="connsiteY301" fmla="*/ 1069215 h 1969802"/>
                <a:gd name="connsiteX302" fmla="*/ 1938420 w 2313132"/>
                <a:gd name="connsiteY302" fmla="*/ 1066257 h 1969802"/>
                <a:gd name="connsiteX303" fmla="*/ 1933349 w 2313132"/>
                <a:gd name="connsiteY303" fmla="*/ 1065130 h 1969802"/>
                <a:gd name="connsiteX304" fmla="*/ 1930673 w 2313132"/>
                <a:gd name="connsiteY304" fmla="*/ 1054706 h 1969802"/>
                <a:gd name="connsiteX305" fmla="*/ 1933208 w 2313132"/>
                <a:gd name="connsiteY305" fmla="*/ 1046254 h 1969802"/>
                <a:gd name="connsiteX306" fmla="*/ 1944477 w 2313132"/>
                <a:gd name="connsiteY306" fmla="*/ 1046254 h 1969802"/>
                <a:gd name="connsiteX307" fmla="*/ 1960817 w 2313132"/>
                <a:gd name="connsiteY307" fmla="*/ 1043437 h 1969802"/>
                <a:gd name="connsiteX308" fmla="*/ 1967015 w 2313132"/>
                <a:gd name="connsiteY308" fmla="*/ 1038789 h 1969802"/>
                <a:gd name="connsiteX309" fmla="*/ 1968987 w 2313132"/>
                <a:gd name="connsiteY309" fmla="*/ 1029632 h 1969802"/>
                <a:gd name="connsiteX310" fmla="*/ 1979834 w 2313132"/>
                <a:gd name="connsiteY310" fmla="*/ 1018645 h 1969802"/>
                <a:gd name="connsiteX311" fmla="*/ 1998428 w 2313132"/>
                <a:gd name="connsiteY311" fmla="*/ 1015405 h 1969802"/>
                <a:gd name="connsiteX312" fmla="*/ 2007443 w 2313132"/>
                <a:gd name="connsiteY312" fmla="*/ 1005122 h 1969802"/>
                <a:gd name="connsiteX313" fmla="*/ 2023783 w 2313132"/>
                <a:gd name="connsiteY313" fmla="*/ 999488 h 1969802"/>
                <a:gd name="connsiteX314" fmla="*/ 2029277 w 2313132"/>
                <a:gd name="connsiteY314" fmla="*/ 1016110 h 1969802"/>
                <a:gd name="connsiteX315" fmla="*/ 2032517 w 2313132"/>
                <a:gd name="connsiteY315" fmla="*/ 1034844 h 1969802"/>
                <a:gd name="connsiteX316" fmla="*/ 2053505 w 2313132"/>
                <a:gd name="connsiteY316" fmla="*/ 1034844 h 1969802"/>
                <a:gd name="connsiteX317" fmla="*/ 2067592 w 2313132"/>
                <a:gd name="connsiteY317" fmla="*/ 1018786 h 1969802"/>
                <a:gd name="connsiteX318" fmla="*/ 2075198 w 2313132"/>
                <a:gd name="connsiteY318" fmla="*/ 1012729 h 1969802"/>
                <a:gd name="connsiteX319" fmla="*/ 2083932 w 2313132"/>
                <a:gd name="connsiteY319" fmla="*/ 1004981 h 1969802"/>
                <a:gd name="connsiteX320" fmla="*/ 2112105 w 2313132"/>
                <a:gd name="connsiteY320" fmla="*/ 1003150 h 1969802"/>
                <a:gd name="connsiteX321" fmla="*/ 2116894 w 2313132"/>
                <a:gd name="connsiteY321" fmla="*/ 999769 h 1969802"/>
                <a:gd name="connsiteX322" fmla="*/ 2120134 w 2313132"/>
                <a:gd name="connsiteY322" fmla="*/ 994698 h 1969802"/>
                <a:gd name="connsiteX323" fmla="*/ 2134502 w 2313132"/>
                <a:gd name="connsiteY323" fmla="*/ 976809 h 1969802"/>
                <a:gd name="connsiteX324" fmla="*/ 2140700 w 2313132"/>
                <a:gd name="connsiteY324" fmla="*/ 963708 h 1969802"/>
                <a:gd name="connsiteX325" fmla="*/ 2129572 w 2313132"/>
                <a:gd name="connsiteY325" fmla="*/ 958074 h 1969802"/>
                <a:gd name="connsiteX326" fmla="*/ 2118162 w 2313132"/>
                <a:gd name="connsiteY326" fmla="*/ 965821 h 1969802"/>
                <a:gd name="connsiteX327" fmla="*/ 2091257 w 2313132"/>
                <a:gd name="connsiteY327" fmla="*/ 958215 h 1969802"/>
                <a:gd name="connsiteX328" fmla="*/ 2082523 w 2313132"/>
                <a:gd name="connsiteY328" fmla="*/ 950608 h 1969802"/>
                <a:gd name="connsiteX329" fmla="*/ 2067028 w 2313132"/>
                <a:gd name="connsiteY329" fmla="*/ 946946 h 1969802"/>
                <a:gd name="connsiteX330" fmla="*/ 2064070 w 2313132"/>
                <a:gd name="connsiteY330" fmla="*/ 932859 h 1969802"/>
                <a:gd name="connsiteX331" fmla="*/ 2058295 w 2313132"/>
                <a:gd name="connsiteY331" fmla="*/ 922154 h 1969802"/>
                <a:gd name="connsiteX332" fmla="*/ 2063929 w 2313132"/>
                <a:gd name="connsiteY332" fmla="*/ 911025 h 1969802"/>
                <a:gd name="connsiteX333" fmla="*/ 2072099 w 2313132"/>
                <a:gd name="connsiteY333" fmla="*/ 900038 h 1969802"/>
                <a:gd name="connsiteX334" fmla="*/ 2075339 w 2313132"/>
                <a:gd name="connsiteY334" fmla="*/ 881303 h 1969802"/>
                <a:gd name="connsiteX335" fmla="*/ 2079847 w 2313132"/>
                <a:gd name="connsiteY335" fmla="*/ 880458 h 1969802"/>
                <a:gd name="connsiteX336" fmla="*/ 2072099 w 2313132"/>
                <a:gd name="connsiteY336" fmla="*/ 869893 h 1969802"/>
                <a:gd name="connsiteX337" fmla="*/ 2058013 w 2313132"/>
                <a:gd name="connsiteY337" fmla="*/ 864541 h 1969802"/>
                <a:gd name="connsiteX338" fmla="*/ 2055337 w 2313132"/>
                <a:gd name="connsiteY338" fmla="*/ 858906 h 1969802"/>
                <a:gd name="connsiteX339" fmla="*/ 2046885 w 2313132"/>
                <a:gd name="connsiteY339" fmla="*/ 856370 h 1969802"/>
                <a:gd name="connsiteX340" fmla="*/ 2044349 w 2313132"/>
                <a:gd name="connsiteY340" fmla="*/ 836931 h 1969802"/>
                <a:gd name="connsiteX341" fmla="*/ 2055196 w 2313132"/>
                <a:gd name="connsiteY341" fmla="*/ 834396 h 1969802"/>
                <a:gd name="connsiteX342" fmla="*/ 2063507 w 2313132"/>
                <a:gd name="connsiteY342" fmla="*/ 834396 h 1969802"/>
                <a:gd name="connsiteX343" fmla="*/ 2072381 w 2313132"/>
                <a:gd name="connsiteY343" fmla="*/ 832283 h 1969802"/>
                <a:gd name="connsiteX344" fmla="*/ 2090834 w 2313132"/>
                <a:gd name="connsiteY344" fmla="*/ 832283 h 1969802"/>
                <a:gd name="connsiteX345" fmla="*/ 2099850 w 2313132"/>
                <a:gd name="connsiteY345" fmla="*/ 834255 h 1969802"/>
                <a:gd name="connsiteX346" fmla="*/ 2106047 w 2313132"/>
                <a:gd name="connsiteY346" fmla="*/ 837776 h 1969802"/>
                <a:gd name="connsiteX347" fmla="*/ 2116190 w 2313132"/>
                <a:gd name="connsiteY347" fmla="*/ 839608 h 1969802"/>
                <a:gd name="connsiteX348" fmla="*/ 2121683 w 2313132"/>
                <a:gd name="connsiteY348" fmla="*/ 845524 h 1969802"/>
                <a:gd name="connsiteX349" fmla="*/ 2131403 w 2313132"/>
                <a:gd name="connsiteY349" fmla="*/ 846510 h 1969802"/>
                <a:gd name="connsiteX350" fmla="*/ 2137601 w 2313132"/>
                <a:gd name="connsiteY350" fmla="*/ 848905 h 1969802"/>
                <a:gd name="connsiteX351" fmla="*/ 2142249 w 2313132"/>
                <a:gd name="connsiteY351" fmla="*/ 845242 h 1969802"/>
                <a:gd name="connsiteX352" fmla="*/ 2153378 w 2313132"/>
                <a:gd name="connsiteY352" fmla="*/ 837213 h 1969802"/>
                <a:gd name="connsiteX353" fmla="*/ 2154364 w 2313132"/>
                <a:gd name="connsiteY353" fmla="*/ 832705 h 1969802"/>
                <a:gd name="connsiteX354" fmla="*/ 2170281 w 2313132"/>
                <a:gd name="connsiteY354" fmla="*/ 829607 h 1969802"/>
                <a:gd name="connsiteX355" fmla="*/ 2186058 w 2313132"/>
                <a:gd name="connsiteY355" fmla="*/ 826085 h 1969802"/>
                <a:gd name="connsiteX356" fmla="*/ 2191411 w 2313132"/>
                <a:gd name="connsiteY356" fmla="*/ 811999 h 1969802"/>
                <a:gd name="connsiteX357" fmla="*/ 2197186 w 2313132"/>
                <a:gd name="connsiteY357" fmla="*/ 809463 h 1969802"/>
                <a:gd name="connsiteX358" fmla="*/ 2203102 w 2313132"/>
                <a:gd name="connsiteY358" fmla="*/ 804533 h 1969802"/>
                <a:gd name="connsiteX359" fmla="*/ 2219724 w 2313132"/>
                <a:gd name="connsiteY359" fmla="*/ 801856 h 1969802"/>
                <a:gd name="connsiteX360" fmla="*/ 2225922 w 2313132"/>
                <a:gd name="connsiteY360" fmla="*/ 804392 h 1969802"/>
                <a:gd name="connsiteX361" fmla="*/ 2230007 w 2313132"/>
                <a:gd name="connsiteY361" fmla="*/ 813548 h 1969802"/>
                <a:gd name="connsiteX362" fmla="*/ 2220147 w 2313132"/>
                <a:gd name="connsiteY362" fmla="*/ 821577 h 1969802"/>
                <a:gd name="connsiteX363" fmla="*/ 2216907 w 2313132"/>
                <a:gd name="connsiteY363" fmla="*/ 837495 h 1969802"/>
                <a:gd name="connsiteX364" fmla="*/ 2210709 w 2313132"/>
                <a:gd name="connsiteY364" fmla="*/ 850454 h 1969802"/>
                <a:gd name="connsiteX365" fmla="*/ 2198454 w 2313132"/>
                <a:gd name="connsiteY365" fmla="*/ 857356 h 1969802"/>
                <a:gd name="connsiteX366" fmla="*/ 2192819 w 2313132"/>
                <a:gd name="connsiteY366" fmla="*/ 859892 h 1969802"/>
                <a:gd name="connsiteX367" fmla="*/ 2188875 w 2313132"/>
                <a:gd name="connsiteY367" fmla="*/ 866935 h 1969802"/>
                <a:gd name="connsiteX368" fmla="*/ 2183241 w 2313132"/>
                <a:gd name="connsiteY368" fmla="*/ 869612 h 1969802"/>
                <a:gd name="connsiteX369" fmla="*/ 2178592 w 2313132"/>
                <a:gd name="connsiteY369" fmla="*/ 875810 h 1969802"/>
                <a:gd name="connsiteX370" fmla="*/ 2175775 w 2313132"/>
                <a:gd name="connsiteY370" fmla="*/ 881303 h 1969802"/>
                <a:gd name="connsiteX371" fmla="*/ 2170845 w 2313132"/>
                <a:gd name="connsiteY371" fmla="*/ 887360 h 1969802"/>
                <a:gd name="connsiteX372" fmla="*/ 2178592 w 2313132"/>
                <a:gd name="connsiteY372" fmla="*/ 897784 h 1969802"/>
                <a:gd name="connsiteX373" fmla="*/ 2197890 w 2313132"/>
                <a:gd name="connsiteY373" fmla="*/ 897784 h 1969802"/>
                <a:gd name="connsiteX374" fmla="*/ 2206342 w 2313132"/>
                <a:gd name="connsiteY374" fmla="*/ 911871 h 1969802"/>
                <a:gd name="connsiteX375" fmla="*/ 2219583 w 2313132"/>
                <a:gd name="connsiteY375" fmla="*/ 915111 h 1969802"/>
                <a:gd name="connsiteX376" fmla="*/ 2233670 w 2313132"/>
                <a:gd name="connsiteY376" fmla="*/ 920463 h 1969802"/>
                <a:gd name="connsiteX377" fmla="*/ 2264519 w 2313132"/>
                <a:gd name="connsiteY377" fmla="*/ 920463 h 1969802"/>
                <a:gd name="connsiteX378" fmla="*/ 2274661 w 2313132"/>
                <a:gd name="connsiteY378" fmla="*/ 914265 h 1969802"/>
                <a:gd name="connsiteX379" fmla="*/ 2293818 w 2313132"/>
                <a:gd name="connsiteY379" fmla="*/ 914265 h 1969802"/>
                <a:gd name="connsiteX380" fmla="*/ 2312694 w 2313132"/>
                <a:gd name="connsiteY380" fmla="*/ 898207 h 1969802"/>
                <a:gd name="connsiteX381" fmla="*/ 2302833 w 2313132"/>
                <a:gd name="connsiteY381" fmla="*/ 894404 h 1969802"/>
                <a:gd name="connsiteX382" fmla="*/ 2291705 w 2313132"/>
                <a:gd name="connsiteY382" fmla="*/ 889051 h 1969802"/>
                <a:gd name="connsiteX383" fmla="*/ 2288466 w 2313132"/>
                <a:gd name="connsiteY383" fmla="*/ 875950 h 1969802"/>
                <a:gd name="connsiteX384" fmla="*/ 2278042 w 2313132"/>
                <a:gd name="connsiteY384" fmla="*/ 869893 h 1969802"/>
                <a:gd name="connsiteX385" fmla="*/ 2274802 w 2313132"/>
                <a:gd name="connsiteY385" fmla="*/ 867640 h 1969802"/>
                <a:gd name="connsiteX386" fmla="*/ 2267054 w 2313132"/>
                <a:gd name="connsiteY386" fmla="*/ 867640 h 1969802"/>
                <a:gd name="connsiteX387" fmla="*/ 2258884 w 2313132"/>
                <a:gd name="connsiteY387" fmla="*/ 862005 h 1969802"/>
                <a:gd name="connsiteX388" fmla="*/ 2239586 w 2313132"/>
                <a:gd name="connsiteY388" fmla="*/ 851299 h 1969802"/>
                <a:gd name="connsiteX389" fmla="*/ 2236205 w 2313132"/>
                <a:gd name="connsiteY389" fmla="*/ 838058 h 1969802"/>
                <a:gd name="connsiteX390" fmla="*/ 2239586 w 2313132"/>
                <a:gd name="connsiteY390" fmla="*/ 824817 h 1969802"/>
                <a:gd name="connsiteX391" fmla="*/ 2244094 w 2313132"/>
                <a:gd name="connsiteY391" fmla="*/ 823831 h 1969802"/>
                <a:gd name="connsiteX392" fmla="*/ 2245220 w 2313132"/>
                <a:gd name="connsiteY392" fmla="*/ 813971 h 1969802"/>
                <a:gd name="connsiteX393" fmla="*/ 2247897 w 2313132"/>
                <a:gd name="connsiteY393" fmla="*/ 805801 h 1969802"/>
                <a:gd name="connsiteX394" fmla="*/ 2250010 w 2313132"/>
                <a:gd name="connsiteY394" fmla="*/ 796926 h 1969802"/>
                <a:gd name="connsiteX395" fmla="*/ 2252123 w 2313132"/>
                <a:gd name="connsiteY395" fmla="*/ 788052 h 1969802"/>
                <a:gd name="connsiteX396" fmla="*/ 2258321 w 2313132"/>
                <a:gd name="connsiteY396" fmla="*/ 747624 h 1969802"/>
                <a:gd name="connsiteX397" fmla="*/ 2238459 w 2313132"/>
                <a:gd name="connsiteY397" fmla="*/ 723818 h 1969802"/>
                <a:gd name="connsiteX398" fmla="*/ 2225359 w 2313132"/>
                <a:gd name="connsiteY398" fmla="*/ 712126 h 1969802"/>
                <a:gd name="connsiteX399" fmla="*/ 2222823 w 2313132"/>
                <a:gd name="connsiteY399" fmla="*/ 703675 h 1969802"/>
                <a:gd name="connsiteX400" fmla="*/ 2219442 w 2313132"/>
                <a:gd name="connsiteY400" fmla="*/ 693392 h 1969802"/>
                <a:gd name="connsiteX401" fmla="*/ 2214935 w 2313132"/>
                <a:gd name="connsiteY401" fmla="*/ 692406 h 1969802"/>
                <a:gd name="connsiteX402" fmla="*/ 2213949 w 2313132"/>
                <a:gd name="connsiteY402" fmla="*/ 687898 h 1969802"/>
                <a:gd name="connsiteX403" fmla="*/ 2204229 w 2313132"/>
                <a:gd name="connsiteY403" fmla="*/ 681841 h 1969802"/>
                <a:gd name="connsiteX404" fmla="*/ 2198595 w 2313132"/>
                <a:gd name="connsiteY404" fmla="*/ 678319 h 1969802"/>
                <a:gd name="connsiteX405" fmla="*/ 2192397 w 2313132"/>
                <a:gd name="connsiteY405" fmla="*/ 676488 h 1969802"/>
                <a:gd name="connsiteX406" fmla="*/ 2184368 w 2313132"/>
                <a:gd name="connsiteY406" fmla="*/ 670994 h 1969802"/>
                <a:gd name="connsiteX407" fmla="*/ 2175211 w 2313132"/>
                <a:gd name="connsiteY407" fmla="*/ 666346 h 1969802"/>
                <a:gd name="connsiteX408" fmla="*/ 2169999 w 2313132"/>
                <a:gd name="connsiteY408" fmla="*/ 657894 h 1969802"/>
                <a:gd name="connsiteX409" fmla="*/ 2167182 w 2313132"/>
                <a:gd name="connsiteY409" fmla="*/ 655218 h 1969802"/>
                <a:gd name="connsiteX410" fmla="*/ 2165210 w 2313132"/>
                <a:gd name="connsiteY410" fmla="*/ 649020 h 1969802"/>
                <a:gd name="connsiteX411" fmla="*/ 2162393 w 2313132"/>
                <a:gd name="connsiteY411" fmla="*/ 624369 h 1969802"/>
                <a:gd name="connsiteX412" fmla="*/ 2167182 w 2313132"/>
                <a:gd name="connsiteY412" fmla="*/ 601690 h 1969802"/>
                <a:gd name="connsiteX413" fmla="*/ 2170563 w 2313132"/>
                <a:gd name="connsiteY413" fmla="*/ 591547 h 1969802"/>
                <a:gd name="connsiteX414" fmla="*/ 2168732 w 2313132"/>
                <a:gd name="connsiteY414" fmla="*/ 579715 h 1969802"/>
                <a:gd name="connsiteX415" fmla="*/ 2158871 w 2313132"/>
                <a:gd name="connsiteY415" fmla="*/ 575912 h 1969802"/>
                <a:gd name="connsiteX416" fmla="*/ 2154082 w 2313132"/>
                <a:gd name="connsiteY416" fmla="*/ 566896 h 1969802"/>
                <a:gd name="connsiteX417" fmla="*/ 2150842 w 2313132"/>
                <a:gd name="connsiteY417" fmla="*/ 556613 h 1969802"/>
                <a:gd name="connsiteX418" fmla="*/ 2148306 w 2313132"/>
                <a:gd name="connsiteY418" fmla="*/ 545485 h 1969802"/>
                <a:gd name="connsiteX419" fmla="*/ 2143658 w 2313132"/>
                <a:gd name="connsiteY419" fmla="*/ 544499 h 1969802"/>
                <a:gd name="connsiteX420" fmla="*/ 2143658 w 2313132"/>
                <a:gd name="connsiteY420" fmla="*/ 503930 h 1969802"/>
                <a:gd name="connsiteX421" fmla="*/ 2138164 w 2313132"/>
                <a:gd name="connsiteY421" fmla="*/ 495619 h 1969802"/>
                <a:gd name="connsiteX422" fmla="*/ 2132671 w 2313132"/>
                <a:gd name="connsiteY422" fmla="*/ 501113 h 1969802"/>
                <a:gd name="connsiteX423" fmla="*/ 2127177 w 2313132"/>
                <a:gd name="connsiteY423" fmla="*/ 506607 h 1969802"/>
                <a:gd name="connsiteX424" fmla="*/ 2125205 w 2313132"/>
                <a:gd name="connsiteY424" fmla="*/ 512805 h 1969802"/>
                <a:gd name="connsiteX425" fmla="*/ 2119711 w 2313132"/>
                <a:gd name="connsiteY425" fmla="*/ 518298 h 1969802"/>
                <a:gd name="connsiteX426" fmla="*/ 2105625 w 2313132"/>
                <a:gd name="connsiteY426" fmla="*/ 526469 h 1969802"/>
                <a:gd name="connsiteX427" fmla="*/ 2093933 w 2313132"/>
                <a:gd name="connsiteY427" fmla="*/ 558585 h 1969802"/>
                <a:gd name="connsiteX428" fmla="*/ 2093933 w 2313132"/>
                <a:gd name="connsiteY428" fmla="*/ 566896 h 1969802"/>
                <a:gd name="connsiteX429" fmla="*/ 2089144 w 2313132"/>
                <a:gd name="connsiteY429" fmla="*/ 572954 h 1969802"/>
                <a:gd name="connsiteX430" fmla="*/ 2071395 w 2313132"/>
                <a:gd name="connsiteY430" fmla="*/ 572954 h 1969802"/>
                <a:gd name="connsiteX431" fmla="*/ 2066465 w 2313132"/>
                <a:gd name="connsiteY431" fmla="*/ 569714 h 1969802"/>
                <a:gd name="connsiteX432" fmla="*/ 2063225 w 2313132"/>
                <a:gd name="connsiteY432" fmla="*/ 561966 h 1969802"/>
                <a:gd name="connsiteX433" fmla="*/ 2052942 w 2313132"/>
                <a:gd name="connsiteY433" fmla="*/ 550415 h 1969802"/>
                <a:gd name="connsiteX434" fmla="*/ 2046744 w 2313132"/>
                <a:gd name="connsiteY434" fmla="*/ 548302 h 1969802"/>
                <a:gd name="connsiteX435" fmla="*/ 2041250 w 2313132"/>
                <a:gd name="connsiteY435" fmla="*/ 542950 h 1969802"/>
                <a:gd name="connsiteX436" fmla="*/ 2036461 w 2313132"/>
                <a:gd name="connsiteY436" fmla="*/ 525764 h 1969802"/>
                <a:gd name="connsiteX437" fmla="*/ 2036461 w 2313132"/>
                <a:gd name="connsiteY437" fmla="*/ 503790 h 1969802"/>
                <a:gd name="connsiteX438" fmla="*/ 2039419 w 2313132"/>
                <a:gd name="connsiteY438" fmla="*/ 495760 h 1969802"/>
                <a:gd name="connsiteX439" fmla="*/ 2039419 w 2313132"/>
                <a:gd name="connsiteY439" fmla="*/ 485055 h 1969802"/>
                <a:gd name="connsiteX440" fmla="*/ 2014486 w 2313132"/>
                <a:gd name="connsiteY440" fmla="*/ 471814 h 1969802"/>
                <a:gd name="connsiteX441" fmla="*/ 2008993 w 2313132"/>
                <a:gd name="connsiteY441" fmla="*/ 457727 h 1969802"/>
                <a:gd name="connsiteX442" fmla="*/ 1999555 w 2313132"/>
                <a:gd name="connsiteY442" fmla="*/ 448008 h 1969802"/>
                <a:gd name="connsiteX443" fmla="*/ 1984341 w 2313132"/>
                <a:gd name="connsiteY443" fmla="*/ 444064 h 1969802"/>
                <a:gd name="connsiteX444" fmla="*/ 1972086 w 2313132"/>
                <a:gd name="connsiteY444" fmla="*/ 437161 h 1969802"/>
                <a:gd name="connsiteX445" fmla="*/ 1966452 w 2313132"/>
                <a:gd name="connsiteY445" fmla="*/ 434626 h 1969802"/>
                <a:gd name="connsiteX446" fmla="*/ 1960536 w 2313132"/>
                <a:gd name="connsiteY446" fmla="*/ 426737 h 1969802"/>
                <a:gd name="connsiteX447" fmla="*/ 1944618 w 2313132"/>
                <a:gd name="connsiteY447" fmla="*/ 430259 h 1969802"/>
                <a:gd name="connsiteX448" fmla="*/ 1941942 w 2313132"/>
                <a:gd name="connsiteY448" fmla="*/ 435753 h 1969802"/>
                <a:gd name="connsiteX449" fmla="*/ 1935744 w 2313132"/>
                <a:gd name="connsiteY449" fmla="*/ 440542 h 1969802"/>
                <a:gd name="connsiteX450" fmla="*/ 1929687 w 2313132"/>
                <a:gd name="connsiteY450" fmla="*/ 442655 h 1969802"/>
                <a:gd name="connsiteX451" fmla="*/ 1925320 w 2313132"/>
                <a:gd name="connsiteY451" fmla="*/ 443923 h 1969802"/>
                <a:gd name="connsiteX452" fmla="*/ 1924193 w 2313132"/>
                <a:gd name="connsiteY452" fmla="*/ 448149 h 1969802"/>
                <a:gd name="connsiteX453" fmla="*/ 1911093 w 2313132"/>
                <a:gd name="connsiteY453" fmla="*/ 454347 h 1969802"/>
                <a:gd name="connsiteX454" fmla="*/ 1897006 w 2313132"/>
                <a:gd name="connsiteY454" fmla="*/ 458995 h 1969802"/>
                <a:gd name="connsiteX455" fmla="*/ 1897006 w 2313132"/>
                <a:gd name="connsiteY455" fmla="*/ 492661 h 1969802"/>
                <a:gd name="connsiteX456" fmla="*/ 1899401 w 2313132"/>
                <a:gd name="connsiteY456" fmla="*/ 508579 h 1969802"/>
                <a:gd name="connsiteX457" fmla="*/ 1891090 w 2313132"/>
                <a:gd name="connsiteY457" fmla="*/ 522665 h 1969802"/>
                <a:gd name="connsiteX458" fmla="*/ 1886723 w 2313132"/>
                <a:gd name="connsiteY458" fmla="*/ 523651 h 1969802"/>
                <a:gd name="connsiteX459" fmla="*/ 1885737 w 2313132"/>
                <a:gd name="connsiteY459" fmla="*/ 528159 h 1969802"/>
                <a:gd name="connsiteX460" fmla="*/ 1862213 w 2313132"/>
                <a:gd name="connsiteY460" fmla="*/ 537597 h 1969802"/>
                <a:gd name="connsiteX461" fmla="*/ 1852775 w 2313132"/>
                <a:gd name="connsiteY461" fmla="*/ 560980 h 1969802"/>
                <a:gd name="connsiteX462" fmla="*/ 1850944 w 2313132"/>
                <a:gd name="connsiteY462" fmla="*/ 566615 h 1969802"/>
                <a:gd name="connsiteX463" fmla="*/ 1858269 w 2313132"/>
                <a:gd name="connsiteY463" fmla="*/ 567601 h 1969802"/>
                <a:gd name="connsiteX464" fmla="*/ 1864326 w 2313132"/>
                <a:gd name="connsiteY464" fmla="*/ 569714 h 1969802"/>
                <a:gd name="connsiteX465" fmla="*/ 1870524 w 2313132"/>
                <a:gd name="connsiteY465" fmla="*/ 571686 h 1969802"/>
                <a:gd name="connsiteX466" fmla="*/ 1880103 w 2313132"/>
                <a:gd name="connsiteY466" fmla="*/ 578588 h 1969802"/>
                <a:gd name="connsiteX467" fmla="*/ 1880103 w 2313132"/>
                <a:gd name="connsiteY467" fmla="*/ 594506 h 1969802"/>
                <a:gd name="connsiteX468" fmla="*/ 1883202 w 2313132"/>
                <a:gd name="connsiteY468" fmla="*/ 599718 h 1969802"/>
                <a:gd name="connsiteX469" fmla="*/ 1883202 w 2313132"/>
                <a:gd name="connsiteY469" fmla="*/ 608169 h 1969802"/>
                <a:gd name="connsiteX470" fmla="*/ 1886160 w 2313132"/>
                <a:gd name="connsiteY470" fmla="*/ 622256 h 1969802"/>
                <a:gd name="connsiteX471" fmla="*/ 1883906 w 2313132"/>
                <a:gd name="connsiteY471" fmla="*/ 628313 h 1969802"/>
                <a:gd name="connsiteX472" fmla="*/ 1882779 w 2313132"/>
                <a:gd name="connsiteY472" fmla="*/ 635356 h 1969802"/>
                <a:gd name="connsiteX473" fmla="*/ 1875736 w 2313132"/>
                <a:gd name="connsiteY473" fmla="*/ 644653 h 1969802"/>
                <a:gd name="connsiteX474" fmla="*/ 1868975 w 2313132"/>
                <a:gd name="connsiteY474" fmla="*/ 657190 h 1969802"/>
                <a:gd name="connsiteX475" fmla="*/ 1857846 w 2313132"/>
                <a:gd name="connsiteY475" fmla="*/ 665360 h 1969802"/>
                <a:gd name="connsiteX476" fmla="*/ 1850521 w 2313132"/>
                <a:gd name="connsiteY476" fmla="*/ 674375 h 1969802"/>
                <a:gd name="connsiteX477" fmla="*/ 1834463 w 2313132"/>
                <a:gd name="connsiteY477" fmla="*/ 677333 h 1969802"/>
                <a:gd name="connsiteX478" fmla="*/ 1833618 w 2313132"/>
                <a:gd name="connsiteY478" fmla="*/ 684799 h 1969802"/>
                <a:gd name="connsiteX479" fmla="*/ 1829110 w 2313132"/>
                <a:gd name="connsiteY479" fmla="*/ 685785 h 1969802"/>
                <a:gd name="connsiteX480" fmla="*/ 1815024 w 2313132"/>
                <a:gd name="connsiteY480" fmla="*/ 696631 h 1969802"/>
                <a:gd name="connsiteX481" fmla="*/ 1819391 w 2313132"/>
                <a:gd name="connsiteY481" fmla="*/ 724804 h 1969802"/>
                <a:gd name="connsiteX482" fmla="*/ 1825448 w 2313132"/>
                <a:gd name="connsiteY482" fmla="*/ 751568 h 1969802"/>
                <a:gd name="connsiteX483" fmla="*/ 1819391 w 2313132"/>
                <a:gd name="connsiteY483" fmla="*/ 761851 h 1969802"/>
                <a:gd name="connsiteX484" fmla="*/ 1806854 w 2313132"/>
                <a:gd name="connsiteY484" fmla="*/ 768472 h 1969802"/>
                <a:gd name="connsiteX485" fmla="*/ 1802910 w 2313132"/>
                <a:gd name="connsiteY485" fmla="*/ 783826 h 1969802"/>
                <a:gd name="connsiteX486" fmla="*/ 1797698 w 2313132"/>
                <a:gd name="connsiteY486" fmla="*/ 794813 h 1969802"/>
                <a:gd name="connsiteX487" fmla="*/ 1776005 w 2313132"/>
                <a:gd name="connsiteY487" fmla="*/ 798194 h 1969802"/>
                <a:gd name="connsiteX488" fmla="*/ 1776005 w 2313132"/>
                <a:gd name="connsiteY488" fmla="*/ 784953 h 1969802"/>
                <a:gd name="connsiteX489" fmla="*/ 1773751 w 2313132"/>
                <a:gd name="connsiteY489" fmla="*/ 779037 h 1969802"/>
                <a:gd name="connsiteX490" fmla="*/ 1773751 w 2313132"/>
                <a:gd name="connsiteY490" fmla="*/ 770726 h 1969802"/>
                <a:gd name="connsiteX491" fmla="*/ 1779808 w 2313132"/>
                <a:gd name="connsiteY491" fmla="*/ 746638 h 1969802"/>
                <a:gd name="connsiteX492" fmla="*/ 1784738 w 2313132"/>
                <a:gd name="connsiteY492" fmla="*/ 737904 h 1969802"/>
                <a:gd name="connsiteX493" fmla="*/ 1784738 w 2313132"/>
                <a:gd name="connsiteY493" fmla="*/ 721423 h 1969802"/>
                <a:gd name="connsiteX494" fmla="*/ 1784738 w 2313132"/>
                <a:gd name="connsiteY494" fmla="*/ 707337 h 1969802"/>
                <a:gd name="connsiteX495" fmla="*/ 1779245 w 2313132"/>
                <a:gd name="connsiteY495" fmla="*/ 696350 h 1969802"/>
                <a:gd name="connsiteX496" fmla="*/ 1771779 w 2313132"/>
                <a:gd name="connsiteY496" fmla="*/ 690152 h 1969802"/>
                <a:gd name="connsiteX497" fmla="*/ 1760087 w 2313132"/>
                <a:gd name="connsiteY497" fmla="*/ 685362 h 1969802"/>
                <a:gd name="connsiteX498" fmla="*/ 1738253 w 2313132"/>
                <a:gd name="connsiteY498" fmla="*/ 674375 h 1969802"/>
                <a:gd name="connsiteX499" fmla="*/ 1705714 w 2313132"/>
                <a:gd name="connsiteY499" fmla="*/ 674375 h 1969802"/>
                <a:gd name="connsiteX500" fmla="*/ 1704728 w 2313132"/>
                <a:gd name="connsiteY500" fmla="*/ 669867 h 1969802"/>
                <a:gd name="connsiteX501" fmla="*/ 1689515 w 2313132"/>
                <a:gd name="connsiteY501" fmla="*/ 650147 h 1969802"/>
                <a:gd name="connsiteX502" fmla="*/ 1686134 w 2313132"/>
                <a:gd name="connsiteY502" fmla="*/ 639159 h 1969802"/>
                <a:gd name="connsiteX503" fmla="*/ 1680499 w 2313132"/>
                <a:gd name="connsiteY503" fmla="*/ 628454 h 1969802"/>
                <a:gd name="connsiteX504" fmla="*/ 1675851 w 2313132"/>
                <a:gd name="connsiteY504" fmla="*/ 619298 h 1969802"/>
                <a:gd name="connsiteX505" fmla="*/ 1664300 w 2313132"/>
                <a:gd name="connsiteY505" fmla="*/ 614508 h 1969802"/>
                <a:gd name="connsiteX506" fmla="*/ 1631338 w 2313132"/>
                <a:gd name="connsiteY506" fmla="*/ 614508 h 1969802"/>
                <a:gd name="connsiteX507" fmla="*/ 1607251 w 2313132"/>
                <a:gd name="connsiteY507" fmla="*/ 608592 h 1969802"/>
                <a:gd name="connsiteX508" fmla="*/ 1607251 w 2313132"/>
                <a:gd name="connsiteY508" fmla="*/ 600704 h 1969802"/>
                <a:gd name="connsiteX509" fmla="*/ 1604152 w 2313132"/>
                <a:gd name="connsiteY509" fmla="*/ 595492 h 1969802"/>
                <a:gd name="connsiteX510" fmla="*/ 1604152 w 2313132"/>
                <a:gd name="connsiteY510" fmla="*/ 578870 h 1969802"/>
                <a:gd name="connsiteX511" fmla="*/ 1599221 w 2313132"/>
                <a:gd name="connsiteY511" fmla="*/ 569995 h 1969802"/>
                <a:gd name="connsiteX512" fmla="*/ 1595277 w 2313132"/>
                <a:gd name="connsiteY512" fmla="*/ 565769 h 1969802"/>
                <a:gd name="connsiteX513" fmla="*/ 1588234 w 2313132"/>
                <a:gd name="connsiteY513" fmla="*/ 564783 h 1969802"/>
                <a:gd name="connsiteX514" fmla="*/ 1579359 w 2313132"/>
                <a:gd name="connsiteY514" fmla="*/ 557177 h 1969802"/>
                <a:gd name="connsiteX515" fmla="*/ 1573443 w 2313132"/>
                <a:gd name="connsiteY515" fmla="*/ 546612 h 1969802"/>
                <a:gd name="connsiteX516" fmla="*/ 1568936 w 2313132"/>
                <a:gd name="connsiteY516" fmla="*/ 545626 h 1969802"/>
                <a:gd name="connsiteX517" fmla="*/ 1566400 w 2313132"/>
                <a:gd name="connsiteY517" fmla="*/ 539991 h 1969802"/>
                <a:gd name="connsiteX518" fmla="*/ 1566400 w 2313132"/>
                <a:gd name="connsiteY518" fmla="*/ 529708 h 1969802"/>
                <a:gd name="connsiteX519" fmla="*/ 1563583 w 2313132"/>
                <a:gd name="connsiteY519" fmla="*/ 513087 h 1969802"/>
                <a:gd name="connsiteX520" fmla="*/ 1565696 w 2313132"/>
                <a:gd name="connsiteY520" fmla="*/ 506889 h 1969802"/>
                <a:gd name="connsiteX521" fmla="*/ 1574148 w 2313132"/>
                <a:gd name="connsiteY521" fmla="*/ 504494 h 1969802"/>
                <a:gd name="connsiteX522" fmla="*/ 1577951 w 2313132"/>
                <a:gd name="connsiteY522" fmla="*/ 497310 h 1969802"/>
                <a:gd name="connsiteX523" fmla="*/ 1585557 w 2313132"/>
                <a:gd name="connsiteY523" fmla="*/ 493929 h 1969802"/>
                <a:gd name="connsiteX524" fmla="*/ 1599644 w 2313132"/>
                <a:gd name="connsiteY524" fmla="*/ 488013 h 1969802"/>
                <a:gd name="connsiteX525" fmla="*/ 1604997 w 2313132"/>
                <a:gd name="connsiteY525" fmla="*/ 472095 h 1969802"/>
                <a:gd name="connsiteX526" fmla="*/ 1621478 w 2313132"/>
                <a:gd name="connsiteY526" fmla="*/ 444768 h 1969802"/>
                <a:gd name="connsiteX527" fmla="*/ 1635564 w 2313132"/>
                <a:gd name="connsiteY527" fmla="*/ 416595 h 1969802"/>
                <a:gd name="connsiteX528" fmla="*/ 1645847 w 2313132"/>
                <a:gd name="connsiteY528" fmla="*/ 408425 h 1969802"/>
                <a:gd name="connsiteX529" fmla="*/ 1659933 w 2313132"/>
                <a:gd name="connsiteY529" fmla="*/ 403636 h 1969802"/>
                <a:gd name="connsiteX530" fmla="*/ 1666695 w 2313132"/>
                <a:gd name="connsiteY530" fmla="*/ 393916 h 1969802"/>
                <a:gd name="connsiteX531" fmla="*/ 1680781 w 2313132"/>
                <a:gd name="connsiteY531" fmla="*/ 391944 h 1969802"/>
                <a:gd name="connsiteX532" fmla="*/ 1689092 w 2313132"/>
                <a:gd name="connsiteY532" fmla="*/ 391944 h 1969802"/>
                <a:gd name="connsiteX533" fmla="*/ 1694304 w 2313132"/>
                <a:gd name="connsiteY533" fmla="*/ 388986 h 1969802"/>
                <a:gd name="connsiteX534" fmla="*/ 1702756 w 2313132"/>
                <a:gd name="connsiteY534" fmla="*/ 388986 h 1969802"/>
                <a:gd name="connsiteX535" fmla="*/ 1708813 w 2313132"/>
                <a:gd name="connsiteY535" fmla="*/ 383351 h 1969802"/>
                <a:gd name="connsiteX536" fmla="*/ 1719237 w 2313132"/>
                <a:gd name="connsiteY536" fmla="*/ 375181 h 1969802"/>
                <a:gd name="connsiteX537" fmla="*/ 1727407 w 2313132"/>
                <a:gd name="connsiteY537" fmla="*/ 364194 h 1969802"/>
                <a:gd name="connsiteX538" fmla="*/ 1732760 w 2313132"/>
                <a:gd name="connsiteY538" fmla="*/ 334049 h 1969802"/>
                <a:gd name="connsiteX539" fmla="*/ 1735295 w 2313132"/>
                <a:gd name="connsiteY539" fmla="*/ 319963 h 1969802"/>
                <a:gd name="connsiteX540" fmla="*/ 1743043 w 2313132"/>
                <a:gd name="connsiteY540" fmla="*/ 319963 h 1969802"/>
                <a:gd name="connsiteX541" fmla="*/ 1749945 w 2313132"/>
                <a:gd name="connsiteY541" fmla="*/ 315596 h 1969802"/>
                <a:gd name="connsiteX542" fmla="*/ 1762905 w 2313132"/>
                <a:gd name="connsiteY542" fmla="*/ 312356 h 1969802"/>
                <a:gd name="connsiteX543" fmla="*/ 1776991 w 2313132"/>
                <a:gd name="connsiteY543" fmla="*/ 307567 h 1969802"/>
                <a:gd name="connsiteX544" fmla="*/ 1782344 w 2313132"/>
                <a:gd name="connsiteY544" fmla="*/ 296439 h 1969802"/>
                <a:gd name="connsiteX545" fmla="*/ 1792767 w 2313132"/>
                <a:gd name="connsiteY545" fmla="*/ 290382 h 1969802"/>
                <a:gd name="connsiteX546" fmla="*/ 1806854 w 2313132"/>
                <a:gd name="connsiteY546" fmla="*/ 287705 h 1969802"/>
                <a:gd name="connsiteX547" fmla="*/ 1823335 w 2313132"/>
                <a:gd name="connsiteY547" fmla="*/ 284888 h 1969802"/>
                <a:gd name="connsiteX548" fmla="*/ 1837421 w 2313132"/>
                <a:gd name="connsiteY548" fmla="*/ 282212 h 1969802"/>
                <a:gd name="connsiteX549" fmla="*/ 1850521 w 2313132"/>
                <a:gd name="connsiteY549" fmla="*/ 278831 h 1969802"/>
                <a:gd name="connsiteX550" fmla="*/ 1853057 w 2313132"/>
                <a:gd name="connsiteY550" fmla="*/ 273196 h 1969802"/>
                <a:gd name="connsiteX551" fmla="*/ 1856719 w 2313132"/>
                <a:gd name="connsiteY551" fmla="*/ 268548 h 1969802"/>
                <a:gd name="connsiteX552" fmla="*/ 1859255 w 2313132"/>
                <a:gd name="connsiteY552" fmla="*/ 251926 h 1969802"/>
                <a:gd name="connsiteX553" fmla="*/ 1862072 w 2313132"/>
                <a:gd name="connsiteY553" fmla="*/ 237840 h 1969802"/>
                <a:gd name="connsiteX554" fmla="*/ 1869679 w 2313132"/>
                <a:gd name="connsiteY554" fmla="*/ 228965 h 1969802"/>
                <a:gd name="connsiteX555" fmla="*/ 1878694 w 2313132"/>
                <a:gd name="connsiteY555" fmla="*/ 221640 h 1969802"/>
                <a:gd name="connsiteX556" fmla="*/ 1878694 w 2313132"/>
                <a:gd name="connsiteY556" fmla="*/ 213189 h 1969802"/>
                <a:gd name="connsiteX557" fmla="*/ 1884329 w 2313132"/>
                <a:gd name="connsiteY557" fmla="*/ 207836 h 1969802"/>
                <a:gd name="connsiteX558" fmla="*/ 1892640 w 2313132"/>
                <a:gd name="connsiteY558" fmla="*/ 199666 h 1969802"/>
                <a:gd name="connsiteX559" fmla="*/ 1892640 w 2313132"/>
                <a:gd name="connsiteY559" fmla="*/ 183748 h 1969802"/>
                <a:gd name="connsiteX560" fmla="*/ 1879398 w 2313132"/>
                <a:gd name="connsiteY560" fmla="*/ 180508 h 1969802"/>
                <a:gd name="connsiteX561" fmla="*/ 1865312 w 2313132"/>
                <a:gd name="connsiteY561" fmla="*/ 175719 h 1969802"/>
                <a:gd name="connsiteX562" fmla="*/ 1855029 w 2313132"/>
                <a:gd name="connsiteY562" fmla="*/ 155716 h 1969802"/>
                <a:gd name="connsiteX563" fmla="*/ 1877849 w 2313132"/>
                <a:gd name="connsiteY563" fmla="*/ 149518 h 1969802"/>
                <a:gd name="connsiteX564" fmla="*/ 1882357 w 2313132"/>
                <a:gd name="connsiteY564" fmla="*/ 153181 h 1969802"/>
                <a:gd name="connsiteX565" fmla="*/ 1890104 w 2313132"/>
                <a:gd name="connsiteY565" fmla="*/ 153181 h 1969802"/>
                <a:gd name="connsiteX566" fmla="*/ 1898978 w 2313132"/>
                <a:gd name="connsiteY566" fmla="*/ 160928 h 1969802"/>
                <a:gd name="connsiteX567" fmla="*/ 1904331 w 2313132"/>
                <a:gd name="connsiteY567" fmla="*/ 163605 h 1969802"/>
                <a:gd name="connsiteX568" fmla="*/ 1912642 w 2313132"/>
                <a:gd name="connsiteY568" fmla="*/ 163605 h 1969802"/>
                <a:gd name="connsiteX569" fmla="*/ 1928700 w 2313132"/>
                <a:gd name="connsiteY569" fmla="*/ 163605 h 1969802"/>
                <a:gd name="connsiteX570" fmla="*/ 1929546 w 2313132"/>
                <a:gd name="connsiteY570" fmla="*/ 156139 h 1969802"/>
                <a:gd name="connsiteX571" fmla="*/ 1934053 w 2313132"/>
                <a:gd name="connsiteY571" fmla="*/ 155153 h 1969802"/>
                <a:gd name="connsiteX572" fmla="*/ 1935180 w 2313132"/>
                <a:gd name="connsiteY572" fmla="*/ 150786 h 1969802"/>
                <a:gd name="connsiteX573" fmla="*/ 1949267 w 2313132"/>
                <a:gd name="connsiteY573" fmla="*/ 155294 h 1969802"/>
                <a:gd name="connsiteX574" fmla="*/ 1956873 w 2313132"/>
                <a:gd name="connsiteY574" fmla="*/ 158674 h 1969802"/>
                <a:gd name="connsiteX575" fmla="*/ 1967438 w 2313132"/>
                <a:gd name="connsiteY575" fmla="*/ 158674 h 1969802"/>
                <a:gd name="connsiteX576" fmla="*/ 1979552 w 2313132"/>
                <a:gd name="connsiteY576" fmla="*/ 171070 h 1969802"/>
                <a:gd name="connsiteX577" fmla="*/ 1987300 w 2313132"/>
                <a:gd name="connsiteY577" fmla="*/ 174451 h 1969802"/>
                <a:gd name="connsiteX578" fmla="*/ 1987300 w 2313132"/>
                <a:gd name="connsiteY578" fmla="*/ 180649 h 1969802"/>
                <a:gd name="connsiteX579" fmla="*/ 1978707 w 2313132"/>
                <a:gd name="connsiteY579" fmla="*/ 195721 h 1969802"/>
                <a:gd name="connsiteX580" fmla="*/ 1989131 w 2313132"/>
                <a:gd name="connsiteY580" fmla="*/ 204878 h 1969802"/>
                <a:gd name="connsiteX581" fmla="*/ 2008570 w 2313132"/>
                <a:gd name="connsiteY581" fmla="*/ 204878 h 1969802"/>
                <a:gd name="connsiteX582" fmla="*/ 2026319 w 2313132"/>
                <a:gd name="connsiteY582" fmla="*/ 206850 h 1969802"/>
                <a:gd name="connsiteX583" fmla="*/ 2040405 w 2313132"/>
                <a:gd name="connsiteY583" fmla="*/ 213048 h 1969802"/>
                <a:gd name="connsiteX584" fmla="*/ 2039278 w 2313132"/>
                <a:gd name="connsiteY584" fmla="*/ 229106 h 1969802"/>
                <a:gd name="connsiteX585" fmla="*/ 2043786 w 2313132"/>
                <a:gd name="connsiteY585" fmla="*/ 229951 h 1969802"/>
                <a:gd name="connsiteX586" fmla="*/ 2043786 w 2313132"/>
                <a:gd name="connsiteY586" fmla="*/ 256997 h 1969802"/>
                <a:gd name="connsiteX587" fmla="*/ 2041673 w 2313132"/>
                <a:gd name="connsiteY587" fmla="*/ 268689 h 1969802"/>
                <a:gd name="connsiteX588" fmla="*/ 2035052 w 2313132"/>
                <a:gd name="connsiteY588" fmla="*/ 278408 h 1969802"/>
                <a:gd name="connsiteX589" fmla="*/ 2013782 w 2313132"/>
                <a:gd name="connsiteY589" fmla="*/ 287283 h 1969802"/>
                <a:gd name="connsiteX590" fmla="*/ 2001949 w 2313132"/>
                <a:gd name="connsiteY590" fmla="*/ 289114 h 1969802"/>
                <a:gd name="connsiteX591" fmla="*/ 1993920 w 2313132"/>
                <a:gd name="connsiteY591" fmla="*/ 297566 h 1969802"/>
                <a:gd name="connsiteX592" fmla="*/ 1989413 w 2313132"/>
                <a:gd name="connsiteY592" fmla="*/ 298552 h 1969802"/>
                <a:gd name="connsiteX593" fmla="*/ 1988427 w 2313132"/>
                <a:gd name="connsiteY593" fmla="*/ 302918 h 1969802"/>
                <a:gd name="connsiteX594" fmla="*/ 1983919 w 2313132"/>
                <a:gd name="connsiteY594" fmla="*/ 303905 h 1969802"/>
                <a:gd name="connsiteX595" fmla="*/ 1982933 w 2313132"/>
                <a:gd name="connsiteY595" fmla="*/ 311229 h 1969802"/>
                <a:gd name="connsiteX596" fmla="*/ 1978566 w 2313132"/>
                <a:gd name="connsiteY596" fmla="*/ 315033 h 1969802"/>
                <a:gd name="connsiteX597" fmla="*/ 1977580 w 2313132"/>
                <a:gd name="connsiteY597" fmla="*/ 322076 h 1969802"/>
                <a:gd name="connsiteX598" fmla="*/ 1967438 w 2313132"/>
                <a:gd name="connsiteY598" fmla="*/ 325879 h 1969802"/>
                <a:gd name="connsiteX599" fmla="*/ 1966452 w 2313132"/>
                <a:gd name="connsiteY599" fmla="*/ 330528 h 1969802"/>
                <a:gd name="connsiteX600" fmla="*/ 1961662 w 2313132"/>
                <a:gd name="connsiteY600" fmla="*/ 327992 h 1969802"/>
                <a:gd name="connsiteX601" fmla="*/ 1955465 w 2313132"/>
                <a:gd name="connsiteY601" fmla="*/ 330246 h 1969802"/>
                <a:gd name="connsiteX602" fmla="*/ 1939688 w 2313132"/>
                <a:gd name="connsiteY602" fmla="*/ 330246 h 1969802"/>
                <a:gd name="connsiteX603" fmla="*/ 1922784 w 2313132"/>
                <a:gd name="connsiteY603" fmla="*/ 343487 h 1969802"/>
                <a:gd name="connsiteX604" fmla="*/ 1915459 w 2313132"/>
                <a:gd name="connsiteY604" fmla="*/ 344332 h 1969802"/>
                <a:gd name="connsiteX605" fmla="*/ 1915459 w 2313132"/>
                <a:gd name="connsiteY605" fmla="*/ 357714 h 1969802"/>
                <a:gd name="connsiteX606" fmla="*/ 1920953 w 2313132"/>
                <a:gd name="connsiteY606" fmla="*/ 368561 h 1969802"/>
                <a:gd name="connsiteX607" fmla="*/ 1931377 w 2313132"/>
                <a:gd name="connsiteY607" fmla="*/ 387437 h 1969802"/>
                <a:gd name="connsiteX608" fmla="*/ 1937998 w 2313132"/>
                <a:gd name="connsiteY608" fmla="*/ 363631 h 1969802"/>
                <a:gd name="connsiteX609" fmla="*/ 1964339 w 2313132"/>
                <a:gd name="connsiteY609" fmla="*/ 357010 h 1969802"/>
                <a:gd name="connsiteX610" fmla="*/ 1973073 w 2313132"/>
                <a:gd name="connsiteY610" fmla="*/ 351798 h 1969802"/>
                <a:gd name="connsiteX611" fmla="*/ 1980538 w 2313132"/>
                <a:gd name="connsiteY611" fmla="*/ 361095 h 1969802"/>
                <a:gd name="connsiteX612" fmla="*/ 1983778 w 2313132"/>
                <a:gd name="connsiteY612" fmla="*/ 371096 h 1969802"/>
                <a:gd name="connsiteX613" fmla="*/ 1995047 w 2313132"/>
                <a:gd name="connsiteY613" fmla="*/ 376308 h 1969802"/>
                <a:gd name="connsiteX614" fmla="*/ 1995047 w 2313132"/>
                <a:gd name="connsiteY614" fmla="*/ 389549 h 1969802"/>
                <a:gd name="connsiteX615" fmla="*/ 1998569 w 2313132"/>
                <a:gd name="connsiteY615" fmla="*/ 399692 h 1969802"/>
                <a:gd name="connsiteX616" fmla="*/ 2019839 w 2313132"/>
                <a:gd name="connsiteY616" fmla="*/ 408566 h 1969802"/>
                <a:gd name="connsiteX617" fmla="*/ 2023079 w 2313132"/>
                <a:gd name="connsiteY617" fmla="*/ 418990 h 1969802"/>
                <a:gd name="connsiteX618" fmla="*/ 2031390 w 2313132"/>
                <a:gd name="connsiteY618" fmla="*/ 427160 h 1969802"/>
                <a:gd name="connsiteX619" fmla="*/ 2041110 w 2313132"/>
                <a:gd name="connsiteY619" fmla="*/ 431104 h 1969802"/>
                <a:gd name="connsiteX620" fmla="*/ 2044913 w 2313132"/>
                <a:gd name="connsiteY620" fmla="*/ 443782 h 1969802"/>
                <a:gd name="connsiteX621" fmla="*/ 2060267 w 2313132"/>
                <a:gd name="connsiteY621" fmla="*/ 447585 h 1969802"/>
                <a:gd name="connsiteX622" fmla="*/ 2066465 w 2313132"/>
                <a:gd name="connsiteY622" fmla="*/ 449557 h 1969802"/>
                <a:gd name="connsiteX623" fmla="*/ 2072381 w 2313132"/>
                <a:gd name="connsiteY623" fmla="*/ 454628 h 1969802"/>
                <a:gd name="connsiteX624" fmla="*/ 2080270 w 2313132"/>
                <a:gd name="connsiteY624" fmla="*/ 454628 h 1969802"/>
                <a:gd name="connsiteX625" fmla="*/ 2084777 w 2313132"/>
                <a:gd name="connsiteY625" fmla="*/ 461108 h 1969802"/>
                <a:gd name="connsiteX626" fmla="*/ 2101540 w 2313132"/>
                <a:gd name="connsiteY626" fmla="*/ 462657 h 1969802"/>
                <a:gd name="connsiteX627" fmla="*/ 2102526 w 2313132"/>
                <a:gd name="connsiteY627" fmla="*/ 458150 h 1969802"/>
                <a:gd name="connsiteX628" fmla="*/ 2109992 w 2313132"/>
                <a:gd name="connsiteY628" fmla="*/ 452656 h 1969802"/>
                <a:gd name="connsiteX629" fmla="*/ 2094356 w 2313132"/>
                <a:gd name="connsiteY629" fmla="*/ 448853 h 1969802"/>
                <a:gd name="connsiteX630" fmla="*/ 2090412 w 2313132"/>
                <a:gd name="connsiteY630" fmla="*/ 430822 h 1969802"/>
                <a:gd name="connsiteX631" fmla="*/ 2079988 w 2313132"/>
                <a:gd name="connsiteY631" fmla="*/ 422089 h 1969802"/>
                <a:gd name="connsiteX632" fmla="*/ 2080692 w 2313132"/>
                <a:gd name="connsiteY632" fmla="*/ 400396 h 1969802"/>
                <a:gd name="connsiteX633" fmla="*/ 2093792 w 2313132"/>
                <a:gd name="connsiteY633" fmla="*/ 405467 h 1969802"/>
                <a:gd name="connsiteX634" fmla="*/ 2109851 w 2313132"/>
                <a:gd name="connsiteY634" fmla="*/ 411383 h 1969802"/>
                <a:gd name="connsiteX635" fmla="*/ 2115767 w 2313132"/>
                <a:gd name="connsiteY635" fmla="*/ 421948 h 1969802"/>
                <a:gd name="connsiteX636" fmla="*/ 2132389 w 2313132"/>
                <a:gd name="connsiteY636" fmla="*/ 424906 h 1969802"/>
                <a:gd name="connsiteX637" fmla="*/ 2132389 w 2313132"/>
                <a:gd name="connsiteY637" fmla="*/ 391803 h 1969802"/>
                <a:gd name="connsiteX638" fmla="*/ 2130276 w 2313132"/>
                <a:gd name="connsiteY638" fmla="*/ 361095 h 1969802"/>
                <a:gd name="connsiteX639" fmla="*/ 2127177 w 2313132"/>
                <a:gd name="connsiteY639" fmla="*/ 356024 h 1969802"/>
                <a:gd name="connsiteX640" fmla="*/ 2119289 w 2313132"/>
                <a:gd name="connsiteY640" fmla="*/ 356024 h 1969802"/>
                <a:gd name="connsiteX641" fmla="*/ 2105202 w 2313132"/>
                <a:gd name="connsiteY641" fmla="*/ 347995 h 1969802"/>
                <a:gd name="connsiteX642" fmla="*/ 2101962 w 2313132"/>
                <a:gd name="connsiteY642" fmla="*/ 334754 h 1969802"/>
                <a:gd name="connsiteX643" fmla="*/ 2104075 w 2313132"/>
                <a:gd name="connsiteY643" fmla="*/ 317709 h 1969802"/>
                <a:gd name="connsiteX644" fmla="*/ 2108020 w 2313132"/>
                <a:gd name="connsiteY644" fmla="*/ 305172 h 1969802"/>
                <a:gd name="connsiteX645" fmla="*/ 2110273 w 2313132"/>
                <a:gd name="connsiteY645" fmla="*/ 299115 h 1969802"/>
                <a:gd name="connsiteX646" fmla="*/ 2113654 w 2313132"/>
                <a:gd name="connsiteY646" fmla="*/ 291649 h 1969802"/>
                <a:gd name="connsiteX647" fmla="*/ 2123937 w 2313132"/>
                <a:gd name="connsiteY647" fmla="*/ 285451 h 1969802"/>
                <a:gd name="connsiteX648" fmla="*/ 2135488 w 2313132"/>
                <a:gd name="connsiteY648" fmla="*/ 291509 h 1969802"/>
                <a:gd name="connsiteX649" fmla="*/ 2140559 w 2313132"/>
                <a:gd name="connsiteY649" fmla="*/ 301932 h 1969802"/>
                <a:gd name="connsiteX650" fmla="*/ 2140559 w 2313132"/>
                <a:gd name="connsiteY650" fmla="*/ 310102 h 1969802"/>
                <a:gd name="connsiteX651" fmla="*/ 2154645 w 2313132"/>
                <a:gd name="connsiteY651" fmla="*/ 316019 h 1969802"/>
                <a:gd name="connsiteX652" fmla="*/ 2160702 w 2313132"/>
                <a:gd name="connsiteY652" fmla="*/ 331936 h 1969802"/>
                <a:gd name="connsiteX653" fmla="*/ 2168732 w 2313132"/>
                <a:gd name="connsiteY653" fmla="*/ 346023 h 1969802"/>
                <a:gd name="connsiteX654" fmla="*/ 2179297 w 2313132"/>
                <a:gd name="connsiteY654" fmla="*/ 346023 h 1969802"/>
                <a:gd name="connsiteX655" fmla="*/ 2180282 w 2313132"/>
                <a:gd name="connsiteY655" fmla="*/ 355883 h 1969802"/>
                <a:gd name="connsiteX656" fmla="*/ 2187889 w 2313132"/>
                <a:gd name="connsiteY656" fmla="*/ 356587 h 1969802"/>
                <a:gd name="connsiteX657" fmla="*/ 2187889 w 2313132"/>
                <a:gd name="connsiteY657" fmla="*/ 334613 h 1969802"/>
                <a:gd name="connsiteX658" fmla="*/ 2193383 w 2313132"/>
                <a:gd name="connsiteY658" fmla="*/ 315314 h 1969802"/>
                <a:gd name="connsiteX659" fmla="*/ 2206483 w 2313132"/>
                <a:gd name="connsiteY659" fmla="*/ 306581 h 1969802"/>
                <a:gd name="connsiteX660" fmla="*/ 2223105 w 2313132"/>
                <a:gd name="connsiteY660" fmla="*/ 298552 h 1969802"/>
                <a:gd name="connsiteX661" fmla="*/ 2223105 w 2313132"/>
                <a:gd name="connsiteY661" fmla="*/ 285733 h 1969802"/>
                <a:gd name="connsiteX662" fmla="*/ 2204370 w 2313132"/>
                <a:gd name="connsiteY662" fmla="*/ 282634 h 1969802"/>
                <a:gd name="connsiteX663" fmla="*/ 2185776 w 2313132"/>
                <a:gd name="connsiteY663" fmla="*/ 279253 h 1969802"/>
                <a:gd name="connsiteX664" fmla="*/ 2176338 w 2313132"/>
                <a:gd name="connsiteY664" fmla="*/ 263899 h 1969802"/>
                <a:gd name="connsiteX665" fmla="*/ 2165914 w 2313132"/>
                <a:gd name="connsiteY665" fmla="*/ 263899 h 1969802"/>
                <a:gd name="connsiteX666" fmla="*/ 2162111 w 2313132"/>
                <a:gd name="connsiteY666" fmla="*/ 261505 h 1969802"/>
                <a:gd name="connsiteX667" fmla="*/ 2152673 w 2313132"/>
                <a:gd name="connsiteY667" fmla="*/ 260519 h 1969802"/>
                <a:gd name="connsiteX668" fmla="*/ 2151828 w 2313132"/>
                <a:gd name="connsiteY668" fmla="*/ 256011 h 1969802"/>
                <a:gd name="connsiteX669" fmla="*/ 2136474 w 2313132"/>
                <a:gd name="connsiteY669" fmla="*/ 246573 h 1969802"/>
                <a:gd name="connsiteX670" fmla="*/ 2133234 w 2313132"/>
                <a:gd name="connsiteY670" fmla="*/ 238967 h 1969802"/>
                <a:gd name="connsiteX671" fmla="*/ 2124923 w 2313132"/>
                <a:gd name="connsiteY671" fmla="*/ 233755 h 1969802"/>
                <a:gd name="connsiteX672" fmla="*/ 2116753 w 2313132"/>
                <a:gd name="connsiteY672" fmla="*/ 214456 h 1969802"/>
                <a:gd name="connsiteX673" fmla="*/ 2118725 w 2313132"/>
                <a:gd name="connsiteY673" fmla="*/ 202765 h 1969802"/>
                <a:gd name="connsiteX674" fmla="*/ 2124923 w 2313132"/>
                <a:gd name="connsiteY674" fmla="*/ 195299 h 1969802"/>
                <a:gd name="connsiteX675" fmla="*/ 2137883 w 2313132"/>
                <a:gd name="connsiteY675" fmla="*/ 181213 h 1969802"/>
                <a:gd name="connsiteX676" fmla="*/ 2141263 w 2313132"/>
                <a:gd name="connsiteY676" fmla="*/ 168253 h 1969802"/>
                <a:gd name="connsiteX677" fmla="*/ 2119289 w 2313132"/>
                <a:gd name="connsiteY677" fmla="*/ 165577 h 1969802"/>
                <a:gd name="connsiteX678" fmla="*/ 2110837 w 2313132"/>
                <a:gd name="connsiteY678" fmla="*/ 146701 h 1969802"/>
                <a:gd name="connsiteX679" fmla="*/ 2100413 w 2313132"/>
                <a:gd name="connsiteY679" fmla="*/ 143461 h 1969802"/>
                <a:gd name="connsiteX680" fmla="*/ 2088721 w 2313132"/>
                <a:gd name="connsiteY680" fmla="*/ 145715 h 1969802"/>
                <a:gd name="connsiteX681" fmla="*/ 2075621 w 2313132"/>
                <a:gd name="connsiteY681" fmla="*/ 145715 h 1969802"/>
                <a:gd name="connsiteX682" fmla="*/ 2062662 w 2313132"/>
                <a:gd name="connsiteY682" fmla="*/ 142334 h 1969802"/>
                <a:gd name="connsiteX683" fmla="*/ 2054210 w 2313132"/>
                <a:gd name="connsiteY683" fmla="*/ 127121 h 1969802"/>
                <a:gd name="connsiteX684" fmla="*/ 2067310 w 2313132"/>
                <a:gd name="connsiteY684" fmla="*/ 127121 h 1969802"/>
                <a:gd name="connsiteX685" fmla="*/ 2079002 w 2313132"/>
                <a:gd name="connsiteY685" fmla="*/ 122332 h 1969802"/>
                <a:gd name="connsiteX686" fmla="*/ 2089285 w 2313132"/>
                <a:gd name="connsiteY686" fmla="*/ 118951 h 1969802"/>
                <a:gd name="connsiteX687" fmla="*/ 2100554 w 2313132"/>
                <a:gd name="connsiteY687" fmla="*/ 116415 h 1969802"/>
                <a:gd name="connsiteX688" fmla="*/ 2094215 w 2313132"/>
                <a:gd name="connsiteY688" fmla="*/ 107964 h 1969802"/>
                <a:gd name="connsiteX689" fmla="*/ 2078297 w 2313132"/>
                <a:gd name="connsiteY689" fmla="*/ 105287 h 1969802"/>
                <a:gd name="connsiteX690" fmla="*/ 2053646 w 2313132"/>
                <a:gd name="connsiteY690" fmla="*/ 99794 h 1969802"/>
                <a:gd name="connsiteX691" fmla="*/ 2043504 w 2313132"/>
                <a:gd name="connsiteY691" fmla="*/ 103315 h 1969802"/>
                <a:gd name="connsiteX692" fmla="*/ 2034066 w 2313132"/>
                <a:gd name="connsiteY692" fmla="*/ 113035 h 1969802"/>
                <a:gd name="connsiteX693" fmla="*/ 2023502 w 2313132"/>
                <a:gd name="connsiteY693" fmla="*/ 113035 h 1969802"/>
                <a:gd name="connsiteX694" fmla="*/ 2017444 w 2313132"/>
                <a:gd name="connsiteY694" fmla="*/ 108105 h 1969802"/>
                <a:gd name="connsiteX695" fmla="*/ 2012514 w 2313132"/>
                <a:gd name="connsiteY695" fmla="*/ 102188 h 1969802"/>
                <a:gd name="connsiteX696" fmla="*/ 2009979 w 2313132"/>
                <a:gd name="connsiteY696" fmla="*/ 91060 h 1969802"/>
                <a:gd name="connsiteX697" fmla="*/ 2002231 w 2313132"/>
                <a:gd name="connsiteY697" fmla="*/ 87820 h 1969802"/>
                <a:gd name="connsiteX698" fmla="*/ 1998287 w 2313132"/>
                <a:gd name="connsiteY698" fmla="*/ 78101 h 1969802"/>
                <a:gd name="connsiteX699" fmla="*/ 1993638 w 2313132"/>
                <a:gd name="connsiteY699" fmla="*/ 71762 h 1969802"/>
                <a:gd name="connsiteX700" fmla="*/ 1987863 w 2313132"/>
                <a:gd name="connsiteY700" fmla="*/ 71762 h 1969802"/>
                <a:gd name="connsiteX701" fmla="*/ 1982510 w 2313132"/>
                <a:gd name="connsiteY701" fmla="*/ 68522 h 1969802"/>
                <a:gd name="connsiteX702" fmla="*/ 1977017 w 2313132"/>
                <a:gd name="connsiteY702" fmla="*/ 74297 h 1969802"/>
                <a:gd name="connsiteX703" fmla="*/ 1968565 w 2313132"/>
                <a:gd name="connsiteY703" fmla="*/ 76833 h 1969802"/>
                <a:gd name="connsiteX704" fmla="*/ 1960677 w 2313132"/>
                <a:gd name="connsiteY704" fmla="*/ 79791 h 1969802"/>
                <a:gd name="connsiteX705" fmla="*/ 1949689 w 2313132"/>
                <a:gd name="connsiteY705" fmla="*/ 76833 h 1969802"/>
                <a:gd name="connsiteX706" fmla="*/ 1938702 w 2313132"/>
                <a:gd name="connsiteY706" fmla="*/ 76833 h 1969802"/>
                <a:gd name="connsiteX707" fmla="*/ 1933067 w 2313132"/>
                <a:gd name="connsiteY707" fmla="*/ 76833 h 1969802"/>
                <a:gd name="connsiteX708" fmla="*/ 1927151 w 2313132"/>
                <a:gd name="connsiteY708" fmla="*/ 78946 h 1969802"/>
                <a:gd name="connsiteX709" fmla="*/ 1916727 w 2313132"/>
                <a:gd name="connsiteY709" fmla="*/ 78946 h 1969802"/>
                <a:gd name="connsiteX710" fmla="*/ 1906303 w 2313132"/>
                <a:gd name="connsiteY710" fmla="*/ 75706 h 1969802"/>
                <a:gd name="connsiteX711" fmla="*/ 1907994 w 2313132"/>
                <a:gd name="connsiteY711" fmla="*/ 61620 h 1969802"/>
                <a:gd name="connsiteX712" fmla="*/ 1910529 w 2313132"/>
                <a:gd name="connsiteY712" fmla="*/ 50491 h 1969802"/>
                <a:gd name="connsiteX713" fmla="*/ 1914051 w 2313132"/>
                <a:gd name="connsiteY713" fmla="*/ 37391 h 1969802"/>
                <a:gd name="connsiteX714" fmla="*/ 1911374 w 2313132"/>
                <a:gd name="connsiteY714" fmla="*/ 23305 h 1969802"/>
                <a:gd name="connsiteX715" fmla="*/ 1908135 w 2313132"/>
                <a:gd name="connsiteY715" fmla="*/ 10205 h 1969802"/>
                <a:gd name="connsiteX716" fmla="*/ 1897992 w 2313132"/>
                <a:gd name="connsiteY716" fmla="*/ 10205 h 1969802"/>
                <a:gd name="connsiteX717" fmla="*/ 1897006 w 2313132"/>
                <a:gd name="connsiteY717" fmla="*/ 14571 h 1969802"/>
                <a:gd name="connsiteX718" fmla="*/ 1892076 w 2313132"/>
                <a:gd name="connsiteY718" fmla="*/ 17952 h 1969802"/>
                <a:gd name="connsiteX719" fmla="*/ 1883906 w 2313132"/>
                <a:gd name="connsiteY719" fmla="*/ 20769 h 1969802"/>
                <a:gd name="connsiteX720" fmla="*/ 1870665 w 2313132"/>
                <a:gd name="connsiteY720" fmla="*/ 20769 h 1969802"/>
                <a:gd name="connsiteX721" fmla="*/ 1867425 w 2313132"/>
                <a:gd name="connsiteY721" fmla="*/ 28376 h 1969802"/>
                <a:gd name="connsiteX722" fmla="*/ 1867425 w 2313132"/>
                <a:gd name="connsiteY722" fmla="*/ 33306 h 1969802"/>
                <a:gd name="connsiteX723" fmla="*/ 1862495 w 2313132"/>
                <a:gd name="connsiteY723" fmla="*/ 38800 h 1969802"/>
                <a:gd name="connsiteX724" fmla="*/ 1857564 w 2313132"/>
                <a:gd name="connsiteY724" fmla="*/ 58098 h 1969802"/>
                <a:gd name="connsiteX725" fmla="*/ 1862072 w 2313132"/>
                <a:gd name="connsiteY725" fmla="*/ 59084 h 1969802"/>
                <a:gd name="connsiteX726" fmla="*/ 1862072 w 2313132"/>
                <a:gd name="connsiteY726" fmla="*/ 80636 h 1969802"/>
                <a:gd name="connsiteX727" fmla="*/ 1848690 w 2313132"/>
                <a:gd name="connsiteY727" fmla="*/ 91905 h 1969802"/>
                <a:gd name="connsiteX728" fmla="*/ 1847845 w 2313132"/>
                <a:gd name="connsiteY728" fmla="*/ 113035 h 1969802"/>
                <a:gd name="connsiteX729" fmla="*/ 1837280 w 2313132"/>
                <a:gd name="connsiteY729" fmla="*/ 113035 h 1969802"/>
                <a:gd name="connsiteX730" fmla="*/ 1831787 w 2313132"/>
                <a:gd name="connsiteY730" fmla="*/ 104583 h 1969802"/>
                <a:gd name="connsiteX731" fmla="*/ 1828969 w 2313132"/>
                <a:gd name="connsiteY731" fmla="*/ 96554 h 1969802"/>
                <a:gd name="connsiteX732" fmla="*/ 1828969 w 2313132"/>
                <a:gd name="connsiteY732" fmla="*/ 86130 h 1969802"/>
                <a:gd name="connsiteX733" fmla="*/ 1824884 w 2313132"/>
                <a:gd name="connsiteY733" fmla="*/ 79228 h 1969802"/>
                <a:gd name="connsiteX734" fmla="*/ 1820940 w 2313132"/>
                <a:gd name="connsiteY734" fmla="*/ 69508 h 1969802"/>
                <a:gd name="connsiteX735" fmla="*/ 1816432 w 2313132"/>
                <a:gd name="connsiteY735" fmla="*/ 68522 h 1969802"/>
                <a:gd name="connsiteX736" fmla="*/ 1818827 w 2313132"/>
                <a:gd name="connsiteY736" fmla="*/ 52745 h 1969802"/>
                <a:gd name="connsiteX737" fmla="*/ 1818827 w 2313132"/>
                <a:gd name="connsiteY737" fmla="*/ 44153 h 1969802"/>
                <a:gd name="connsiteX738" fmla="*/ 1822208 w 2313132"/>
                <a:gd name="connsiteY738" fmla="*/ 36687 h 1969802"/>
                <a:gd name="connsiteX739" fmla="*/ 1826716 w 2313132"/>
                <a:gd name="connsiteY739" fmla="*/ 35560 h 1969802"/>
                <a:gd name="connsiteX740" fmla="*/ 1830660 w 2313132"/>
                <a:gd name="connsiteY740" fmla="*/ 28658 h 1969802"/>
                <a:gd name="connsiteX741" fmla="*/ 1836012 w 2313132"/>
                <a:gd name="connsiteY741" fmla="*/ 20347 h 1969802"/>
                <a:gd name="connsiteX742" fmla="*/ 1845873 w 2313132"/>
                <a:gd name="connsiteY742" fmla="*/ 16402 h 1969802"/>
                <a:gd name="connsiteX743" fmla="*/ 1849817 w 2313132"/>
                <a:gd name="connsiteY743" fmla="*/ 6683 h 1969802"/>
                <a:gd name="connsiteX744" fmla="*/ 1846436 w 2313132"/>
                <a:gd name="connsiteY744" fmla="*/ 485 h 1969802"/>
                <a:gd name="connsiteX745" fmla="*/ 1832350 w 2313132"/>
                <a:gd name="connsiteY745" fmla="*/ 485 h 1969802"/>
                <a:gd name="connsiteX746" fmla="*/ 1822208 w 2313132"/>
                <a:gd name="connsiteY746" fmla="*/ 4006 h 1969802"/>
                <a:gd name="connsiteX747" fmla="*/ 1818968 w 2313132"/>
                <a:gd name="connsiteY747" fmla="*/ 6260 h 1969802"/>
                <a:gd name="connsiteX748" fmla="*/ 1811080 w 2313132"/>
                <a:gd name="connsiteY748" fmla="*/ 6260 h 1969802"/>
                <a:gd name="connsiteX749" fmla="*/ 1810094 w 2313132"/>
                <a:gd name="connsiteY749" fmla="*/ 13585 h 1969802"/>
                <a:gd name="connsiteX750" fmla="*/ 1803191 w 2313132"/>
                <a:gd name="connsiteY750" fmla="*/ 17529 h 1969802"/>
                <a:gd name="connsiteX751" fmla="*/ 1792063 w 2313132"/>
                <a:gd name="connsiteY751" fmla="*/ 20206 h 1969802"/>
                <a:gd name="connsiteX752" fmla="*/ 1785724 w 2313132"/>
                <a:gd name="connsiteY752" fmla="*/ 24854 h 1969802"/>
                <a:gd name="connsiteX753" fmla="*/ 1785724 w 2313132"/>
                <a:gd name="connsiteY753" fmla="*/ 30630 h 1969802"/>
                <a:gd name="connsiteX754" fmla="*/ 1782062 w 2313132"/>
                <a:gd name="connsiteY754" fmla="*/ 35278 h 1969802"/>
                <a:gd name="connsiteX755" fmla="*/ 1772624 w 2313132"/>
                <a:gd name="connsiteY755" fmla="*/ 50491 h 1969802"/>
                <a:gd name="connsiteX756" fmla="*/ 1753044 w 2313132"/>
                <a:gd name="connsiteY756" fmla="*/ 55562 h 1969802"/>
                <a:gd name="connsiteX757" fmla="*/ 1751917 w 2313132"/>
                <a:gd name="connsiteY757" fmla="*/ 80636 h 1969802"/>
                <a:gd name="connsiteX758" fmla="*/ 1757692 w 2313132"/>
                <a:gd name="connsiteY758" fmla="*/ 83031 h 1969802"/>
                <a:gd name="connsiteX759" fmla="*/ 1757692 w 2313132"/>
                <a:gd name="connsiteY759" fmla="*/ 90919 h 1969802"/>
                <a:gd name="connsiteX760" fmla="*/ 1763890 w 2313132"/>
                <a:gd name="connsiteY760" fmla="*/ 101202 h 1969802"/>
                <a:gd name="connsiteX761" fmla="*/ 1771074 w 2313132"/>
                <a:gd name="connsiteY761" fmla="*/ 102188 h 1969802"/>
                <a:gd name="connsiteX762" fmla="*/ 1776287 w 2313132"/>
                <a:gd name="connsiteY762" fmla="*/ 116275 h 1969802"/>
                <a:gd name="connsiteX763" fmla="*/ 1793049 w 2313132"/>
                <a:gd name="connsiteY763" fmla="*/ 118669 h 1969802"/>
                <a:gd name="connsiteX764" fmla="*/ 1794035 w 2313132"/>
                <a:gd name="connsiteY764" fmla="*/ 123177 h 1969802"/>
                <a:gd name="connsiteX765" fmla="*/ 1798402 w 2313132"/>
                <a:gd name="connsiteY765" fmla="*/ 124163 h 1969802"/>
                <a:gd name="connsiteX766" fmla="*/ 1809389 w 2313132"/>
                <a:gd name="connsiteY766" fmla="*/ 132333 h 1969802"/>
                <a:gd name="connsiteX767" fmla="*/ 1813193 w 2313132"/>
                <a:gd name="connsiteY767" fmla="*/ 147687 h 1969802"/>
                <a:gd name="connsiteX768" fmla="*/ 1817559 w 2313132"/>
                <a:gd name="connsiteY768" fmla="*/ 151631 h 1969802"/>
                <a:gd name="connsiteX769" fmla="*/ 1817559 w 2313132"/>
                <a:gd name="connsiteY769" fmla="*/ 161914 h 1969802"/>
                <a:gd name="connsiteX770" fmla="*/ 1809389 w 2313132"/>
                <a:gd name="connsiteY770" fmla="*/ 173606 h 1969802"/>
                <a:gd name="connsiteX771" fmla="*/ 1804600 w 2313132"/>
                <a:gd name="connsiteY771" fmla="*/ 179241 h 1969802"/>
                <a:gd name="connsiteX772" fmla="*/ 1800515 w 2313132"/>
                <a:gd name="connsiteY772" fmla="*/ 186002 h 1969802"/>
                <a:gd name="connsiteX773" fmla="*/ 1796148 w 2313132"/>
                <a:gd name="connsiteY773" fmla="*/ 189946 h 1969802"/>
                <a:gd name="connsiteX774" fmla="*/ 1795021 w 2313132"/>
                <a:gd name="connsiteY774" fmla="*/ 199666 h 1969802"/>
                <a:gd name="connsiteX775" fmla="*/ 1787978 w 2313132"/>
                <a:gd name="connsiteY775" fmla="*/ 211921 h 1969802"/>
                <a:gd name="connsiteX776" fmla="*/ 1781921 w 2313132"/>
                <a:gd name="connsiteY776" fmla="*/ 219527 h 1969802"/>
                <a:gd name="connsiteX777" fmla="*/ 1776005 w 2313132"/>
                <a:gd name="connsiteY777" fmla="*/ 227134 h 1969802"/>
                <a:gd name="connsiteX778" fmla="*/ 1771497 w 2313132"/>
                <a:gd name="connsiteY778" fmla="*/ 228120 h 1969802"/>
                <a:gd name="connsiteX779" fmla="*/ 1770511 w 2313132"/>
                <a:gd name="connsiteY779" fmla="*/ 235445 h 1969802"/>
                <a:gd name="connsiteX780" fmla="*/ 1755157 w 2313132"/>
                <a:gd name="connsiteY780" fmla="*/ 240798 h 1969802"/>
                <a:gd name="connsiteX781" fmla="*/ 1751776 w 2313132"/>
                <a:gd name="connsiteY781" fmla="*/ 222204 h 1969802"/>
                <a:gd name="connsiteX782" fmla="*/ 1751776 w 2313132"/>
                <a:gd name="connsiteY782" fmla="*/ 200933 h 1969802"/>
                <a:gd name="connsiteX783" fmla="*/ 1756002 w 2313132"/>
                <a:gd name="connsiteY783" fmla="*/ 181776 h 1969802"/>
                <a:gd name="connsiteX784" fmla="*/ 1748395 w 2313132"/>
                <a:gd name="connsiteY784" fmla="*/ 178254 h 1969802"/>
                <a:gd name="connsiteX785" fmla="*/ 1742902 w 2313132"/>
                <a:gd name="connsiteY785" fmla="*/ 183889 h 1969802"/>
                <a:gd name="connsiteX786" fmla="*/ 1739662 w 2313132"/>
                <a:gd name="connsiteY786" fmla="*/ 191496 h 1969802"/>
                <a:gd name="connsiteX787" fmla="*/ 1729238 w 2313132"/>
                <a:gd name="connsiteY787" fmla="*/ 191496 h 1969802"/>
                <a:gd name="connsiteX788" fmla="*/ 1718110 w 2313132"/>
                <a:gd name="connsiteY788" fmla="*/ 191496 h 1969802"/>
                <a:gd name="connsiteX789" fmla="*/ 1710081 w 2313132"/>
                <a:gd name="connsiteY789" fmla="*/ 188537 h 1969802"/>
                <a:gd name="connsiteX790" fmla="*/ 1701629 w 2313132"/>
                <a:gd name="connsiteY790" fmla="*/ 186143 h 1969802"/>
                <a:gd name="connsiteX791" fmla="*/ 1702333 w 2313132"/>
                <a:gd name="connsiteY791" fmla="*/ 172761 h 1969802"/>
                <a:gd name="connsiteX792" fmla="*/ 1706841 w 2313132"/>
                <a:gd name="connsiteY792" fmla="*/ 171775 h 1969802"/>
                <a:gd name="connsiteX793" fmla="*/ 1699516 w 2313132"/>
                <a:gd name="connsiteY793" fmla="*/ 152617 h 1969802"/>
                <a:gd name="connsiteX794" fmla="*/ 1693600 w 2313132"/>
                <a:gd name="connsiteY794" fmla="*/ 139517 h 1969802"/>
                <a:gd name="connsiteX795" fmla="*/ 1690923 w 2313132"/>
                <a:gd name="connsiteY795" fmla="*/ 131206 h 1969802"/>
                <a:gd name="connsiteX796" fmla="*/ 1688106 w 2313132"/>
                <a:gd name="connsiteY796" fmla="*/ 123036 h 1969802"/>
                <a:gd name="connsiteX797" fmla="*/ 1688106 w 2313132"/>
                <a:gd name="connsiteY797" fmla="*/ 100920 h 1969802"/>
                <a:gd name="connsiteX798" fmla="*/ 1682471 w 2313132"/>
                <a:gd name="connsiteY798" fmla="*/ 84721 h 1969802"/>
                <a:gd name="connsiteX799" fmla="*/ 1679936 w 2313132"/>
                <a:gd name="connsiteY799" fmla="*/ 76129 h 1969802"/>
                <a:gd name="connsiteX800" fmla="*/ 1669512 w 2313132"/>
                <a:gd name="connsiteY800" fmla="*/ 76129 h 1969802"/>
                <a:gd name="connsiteX801" fmla="*/ 1655426 w 2313132"/>
                <a:gd name="connsiteY801" fmla="*/ 67958 h 1969802"/>
                <a:gd name="connsiteX802" fmla="*/ 1641339 w 2313132"/>
                <a:gd name="connsiteY802" fmla="*/ 71339 h 1969802"/>
                <a:gd name="connsiteX803" fmla="*/ 1637818 w 2313132"/>
                <a:gd name="connsiteY803" fmla="*/ 78805 h 1969802"/>
                <a:gd name="connsiteX804" fmla="*/ 1635987 w 2313132"/>
                <a:gd name="connsiteY804" fmla="*/ 87961 h 1969802"/>
                <a:gd name="connsiteX805" fmla="*/ 1626971 w 2313132"/>
                <a:gd name="connsiteY805" fmla="*/ 100920 h 1969802"/>
                <a:gd name="connsiteX806" fmla="*/ 1622605 w 2313132"/>
                <a:gd name="connsiteY806" fmla="*/ 102047 h 1969802"/>
                <a:gd name="connsiteX807" fmla="*/ 1621478 w 2313132"/>
                <a:gd name="connsiteY807" fmla="*/ 106273 h 1969802"/>
                <a:gd name="connsiteX808" fmla="*/ 1619365 w 2313132"/>
                <a:gd name="connsiteY808" fmla="*/ 115148 h 1969802"/>
                <a:gd name="connsiteX809" fmla="*/ 1619365 w 2313132"/>
                <a:gd name="connsiteY809" fmla="*/ 126276 h 1969802"/>
                <a:gd name="connsiteX810" fmla="*/ 1624999 w 2313132"/>
                <a:gd name="connsiteY810" fmla="*/ 131488 h 1969802"/>
                <a:gd name="connsiteX811" fmla="*/ 1635282 w 2313132"/>
                <a:gd name="connsiteY811" fmla="*/ 153040 h 1969802"/>
                <a:gd name="connsiteX812" fmla="*/ 1638804 w 2313132"/>
                <a:gd name="connsiteY812" fmla="*/ 161633 h 1969802"/>
                <a:gd name="connsiteX813" fmla="*/ 1638804 w 2313132"/>
                <a:gd name="connsiteY813" fmla="*/ 172197 h 1969802"/>
                <a:gd name="connsiteX814" fmla="*/ 1645988 w 2313132"/>
                <a:gd name="connsiteY814" fmla="*/ 176001 h 1969802"/>
                <a:gd name="connsiteX815" fmla="*/ 1645988 w 2313132"/>
                <a:gd name="connsiteY815" fmla="*/ 186425 h 1969802"/>
                <a:gd name="connsiteX816" fmla="*/ 1641058 w 2313132"/>
                <a:gd name="connsiteY816" fmla="*/ 203469 h 1969802"/>
                <a:gd name="connsiteX817" fmla="*/ 1626971 w 2313132"/>
                <a:gd name="connsiteY817" fmla="*/ 211498 h 1969802"/>
                <a:gd name="connsiteX818" fmla="*/ 1626971 w 2313132"/>
                <a:gd name="connsiteY818" fmla="*/ 213752 h 1969802"/>
                <a:gd name="connsiteX819" fmla="*/ 1607955 w 2313132"/>
                <a:gd name="connsiteY819" fmla="*/ 219246 h 1969802"/>
                <a:gd name="connsiteX820" fmla="*/ 1587952 w 2313132"/>
                <a:gd name="connsiteY820" fmla="*/ 219950 h 1969802"/>
                <a:gd name="connsiteX821" fmla="*/ 1567386 w 2313132"/>
                <a:gd name="connsiteY821" fmla="*/ 216992 h 1969802"/>
                <a:gd name="connsiteX822" fmla="*/ 1561329 w 2313132"/>
                <a:gd name="connsiteY822" fmla="*/ 221922 h 1969802"/>
                <a:gd name="connsiteX823" fmla="*/ 1550342 w 2313132"/>
                <a:gd name="connsiteY823" fmla="*/ 224739 h 1969802"/>
                <a:gd name="connsiteX824" fmla="*/ 1529071 w 2313132"/>
                <a:gd name="connsiteY824" fmla="*/ 228120 h 1969802"/>
                <a:gd name="connsiteX825" fmla="*/ 1512027 w 2313132"/>
                <a:gd name="connsiteY825" fmla="*/ 235727 h 1969802"/>
                <a:gd name="connsiteX826" fmla="*/ 1501040 w 2313132"/>
                <a:gd name="connsiteY826" fmla="*/ 235727 h 1969802"/>
                <a:gd name="connsiteX827" fmla="*/ 1490757 w 2313132"/>
                <a:gd name="connsiteY827" fmla="*/ 229388 h 1969802"/>
                <a:gd name="connsiteX828" fmla="*/ 1473712 w 2313132"/>
                <a:gd name="connsiteY828" fmla="*/ 219246 h 1969802"/>
                <a:gd name="connsiteX829" fmla="*/ 1457090 w 2313132"/>
                <a:gd name="connsiteY829" fmla="*/ 211076 h 1969802"/>
                <a:gd name="connsiteX830" fmla="*/ 1451878 w 2313132"/>
                <a:gd name="connsiteY830" fmla="*/ 205441 h 1969802"/>
                <a:gd name="connsiteX831" fmla="*/ 1446103 w 2313132"/>
                <a:gd name="connsiteY831" fmla="*/ 205441 h 1969802"/>
                <a:gd name="connsiteX832" fmla="*/ 1442863 w 2313132"/>
                <a:gd name="connsiteY832" fmla="*/ 200370 h 1969802"/>
                <a:gd name="connsiteX833" fmla="*/ 1435961 w 2313132"/>
                <a:gd name="connsiteY833" fmla="*/ 196426 h 1969802"/>
                <a:gd name="connsiteX834" fmla="*/ 1430044 w 2313132"/>
                <a:gd name="connsiteY834" fmla="*/ 188678 h 1969802"/>
                <a:gd name="connsiteX835" fmla="*/ 1415958 w 2313132"/>
                <a:gd name="connsiteY835" fmla="*/ 188678 h 1969802"/>
                <a:gd name="connsiteX836" fmla="*/ 1401872 w 2313132"/>
                <a:gd name="connsiteY836" fmla="*/ 188678 h 1969802"/>
                <a:gd name="connsiteX837" fmla="*/ 1390744 w 2313132"/>
                <a:gd name="connsiteY837" fmla="*/ 188678 h 1969802"/>
                <a:gd name="connsiteX838" fmla="*/ 1385391 w 2313132"/>
                <a:gd name="connsiteY838" fmla="*/ 196989 h 1969802"/>
                <a:gd name="connsiteX839" fmla="*/ 1377925 w 2313132"/>
                <a:gd name="connsiteY839" fmla="*/ 214175 h 1969802"/>
                <a:gd name="connsiteX840" fmla="*/ 1368910 w 2313132"/>
                <a:gd name="connsiteY840" fmla="*/ 229810 h 1969802"/>
                <a:gd name="connsiteX841" fmla="*/ 1355669 w 2313132"/>
                <a:gd name="connsiteY841" fmla="*/ 243192 h 1969802"/>
                <a:gd name="connsiteX842" fmla="*/ 1349189 w 2313132"/>
                <a:gd name="connsiteY842" fmla="*/ 227838 h 1969802"/>
                <a:gd name="connsiteX843" fmla="*/ 1330595 w 2313132"/>
                <a:gd name="connsiteY843" fmla="*/ 224458 h 1969802"/>
                <a:gd name="connsiteX844" fmla="*/ 1319608 w 2313132"/>
                <a:gd name="connsiteY844" fmla="*/ 224458 h 1969802"/>
                <a:gd name="connsiteX845" fmla="*/ 1311578 w 2313132"/>
                <a:gd name="connsiteY845" fmla="*/ 227416 h 1969802"/>
                <a:gd name="connsiteX846" fmla="*/ 1286786 w 2313132"/>
                <a:gd name="connsiteY846" fmla="*/ 227416 h 1969802"/>
                <a:gd name="connsiteX847" fmla="*/ 1267629 w 2313132"/>
                <a:gd name="connsiteY847" fmla="*/ 230233 h 1969802"/>
                <a:gd name="connsiteX848" fmla="*/ 1251007 w 2313132"/>
                <a:gd name="connsiteY848" fmla="*/ 222204 h 1969802"/>
                <a:gd name="connsiteX849" fmla="*/ 1251007 w 2313132"/>
                <a:gd name="connsiteY849" fmla="*/ 199947 h 1969802"/>
                <a:gd name="connsiteX850" fmla="*/ 1245373 w 2313132"/>
                <a:gd name="connsiteY850" fmla="*/ 194454 h 1969802"/>
                <a:gd name="connsiteX851" fmla="*/ 1234808 w 2313132"/>
                <a:gd name="connsiteY851" fmla="*/ 191355 h 1969802"/>
                <a:gd name="connsiteX852" fmla="*/ 1204241 w 2313132"/>
                <a:gd name="connsiteY852" fmla="*/ 172620 h 1969802"/>
                <a:gd name="connsiteX853" fmla="*/ 1184379 w 2313132"/>
                <a:gd name="connsiteY853" fmla="*/ 167831 h 1969802"/>
                <a:gd name="connsiteX854" fmla="*/ 1166348 w 2313132"/>
                <a:gd name="connsiteY854" fmla="*/ 161210 h 1969802"/>
                <a:gd name="connsiteX855" fmla="*/ 1141979 w 2313132"/>
                <a:gd name="connsiteY855" fmla="*/ 139094 h 1969802"/>
                <a:gd name="connsiteX856" fmla="*/ 1121976 w 2313132"/>
                <a:gd name="connsiteY856" fmla="*/ 137263 h 1969802"/>
                <a:gd name="connsiteX857" fmla="*/ 1105073 w 2313132"/>
                <a:gd name="connsiteY857" fmla="*/ 129375 h 1969802"/>
                <a:gd name="connsiteX858" fmla="*/ 1089860 w 2313132"/>
                <a:gd name="connsiteY858" fmla="*/ 129375 h 1969802"/>
                <a:gd name="connsiteX859" fmla="*/ 1069998 w 2313132"/>
                <a:gd name="connsiteY859" fmla="*/ 134164 h 1969802"/>
                <a:gd name="connsiteX860" fmla="*/ 1050559 w 2313132"/>
                <a:gd name="connsiteY860" fmla="*/ 134164 h 1969802"/>
                <a:gd name="connsiteX861" fmla="*/ 1040135 w 2313132"/>
                <a:gd name="connsiteY861" fmla="*/ 134164 h 1969802"/>
                <a:gd name="connsiteX862" fmla="*/ 1031824 w 2313132"/>
                <a:gd name="connsiteY862" fmla="*/ 139658 h 1969802"/>
                <a:gd name="connsiteX863" fmla="*/ 1030838 w 2313132"/>
                <a:gd name="connsiteY863" fmla="*/ 144166 h 1969802"/>
                <a:gd name="connsiteX864" fmla="*/ 1011962 w 2313132"/>
                <a:gd name="connsiteY864" fmla="*/ 139235 h 1969802"/>
                <a:gd name="connsiteX865" fmla="*/ 1017737 w 2313132"/>
                <a:gd name="connsiteY865" fmla="*/ 117261 h 1969802"/>
                <a:gd name="connsiteX866" fmla="*/ 989565 w 2313132"/>
                <a:gd name="connsiteY866" fmla="*/ 114021 h 1969802"/>
                <a:gd name="connsiteX867" fmla="*/ 973506 w 2313132"/>
                <a:gd name="connsiteY867" fmla="*/ 117120 h 1969802"/>
                <a:gd name="connsiteX868" fmla="*/ 954912 w 2313132"/>
                <a:gd name="connsiteY868" fmla="*/ 122613 h 1969802"/>
                <a:gd name="connsiteX869" fmla="*/ 951109 w 2313132"/>
                <a:gd name="connsiteY869" fmla="*/ 130361 h 1969802"/>
                <a:gd name="connsiteX870" fmla="*/ 943503 w 2313132"/>
                <a:gd name="connsiteY870" fmla="*/ 133742 h 1969802"/>
                <a:gd name="connsiteX871" fmla="*/ 932515 w 2313132"/>
                <a:gd name="connsiteY871" fmla="*/ 133742 h 1969802"/>
                <a:gd name="connsiteX872" fmla="*/ 923641 w 2313132"/>
                <a:gd name="connsiteY872" fmla="*/ 131629 h 1969802"/>
                <a:gd name="connsiteX873" fmla="*/ 888002 w 2313132"/>
                <a:gd name="connsiteY873" fmla="*/ 135855 h 1969802"/>
                <a:gd name="connsiteX874" fmla="*/ 859830 w 2313132"/>
                <a:gd name="connsiteY874" fmla="*/ 150927 h 1969802"/>
                <a:gd name="connsiteX875" fmla="*/ 847434 w 2313132"/>
                <a:gd name="connsiteY875" fmla="*/ 157829 h 1969802"/>
                <a:gd name="connsiteX876" fmla="*/ 826868 w 2313132"/>
                <a:gd name="connsiteY876" fmla="*/ 158956 h 1969802"/>
                <a:gd name="connsiteX877" fmla="*/ 823628 w 2313132"/>
                <a:gd name="connsiteY877" fmla="*/ 161351 h 1969802"/>
                <a:gd name="connsiteX878" fmla="*/ 817852 w 2313132"/>
                <a:gd name="connsiteY878" fmla="*/ 161351 h 1969802"/>
                <a:gd name="connsiteX879" fmla="*/ 809964 w 2313132"/>
                <a:gd name="connsiteY879" fmla="*/ 164309 h 1969802"/>
                <a:gd name="connsiteX880" fmla="*/ 798695 w 2313132"/>
                <a:gd name="connsiteY880" fmla="*/ 164309 h 1969802"/>
                <a:gd name="connsiteX881" fmla="*/ 790807 w 2313132"/>
                <a:gd name="connsiteY881" fmla="*/ 167126 h 1969802"/>
                <a:gd name="connsiteX882" fmla="*/ 768550 w 2313132"/>
                <a:gd name="connsiteY882" fmla="*/ 167126 h 1969802"/>
                <a:gd name="connsiteX883" fmla="*/ 760662 w 2313132"/>
                <a:gd name="connsiteY883" fmla="*/ 162055 h 1969802"/>
                <a:gd name="connsiteX884" fmla="*/ 750097 w 2313132"/>
                <a:gd name="connsiteY884" fmla="*/ 162055 h 1969802"/>
                <a:gd name="connsiteX885" fmla="*/ 725305 w 2313132"/>
                <a:gd name="connsiteY885" fmla="*/ 159801 h 1969802"/>
                <a:gd name="connsiteX886" fmla="*/ 712205 w 2313132"/>
                <a:gd name="connsiteY886" fmla="*/ 159801 h 1969802"/>
                <a:gd name="connsiteX887" fmla="*/ 709388 w 2313132"/>
                <a:gd name="connsiteY887" fmla="*/ 154730 h 1969802"/>
                <a:gd name="connsiteX888" fmla="*/ 702485 w 2313132"/>
                <a:gd name="connsiteY888" fmla="*/ 151631 h 1969802"/>
                <a:gd name="connsiteX889" fmla="*/ 665297 w 2313132"/>
                <a:gd name="connsiteY889" fmla="*/ 136136 h 1969802"/>
                <a:gd name="connsiteX890" fmla="*/ 625997 w 2313132"/>
                <a:gd name="connsiteY890" fmla="*/ 130502 h 1969802"/>
                <a:gd name="connsiteX891" fmla="*/ 615854 w 2313132"/>
                <a:gd name="connsiteY891" fmla="*/ 128107 h 1969802"/>
                <a:gd name="connsiteX892" fmla="*/ 608811 w 2313132"/>
                <a:gd name="connsiteY892" fmla="*/ 120219 h 1969802"/>
                <a:gd name="connsiteX893" fmla="*/ 589654 w 2313132"/>
                <a:gd name="connsiteY893" fmla="*/ 120219 h 1969802"/>
                <a:gd name="connsiteX894" fmla="*/ 582752 w 2313132"/>
                <a:gd name="connsiteY894" fmla="*/ 113316 h 1969802"/>
                <a:gd name="connsiteX895" fmla="*/ 560918 w 2313132"/>
                <a:gd name="connsiteY895" fmla="*/ 111908 h 1969802"/>
                <a:gd name="connsiteX896" fmla="*/ 554861 w 2313132"/>
                <a:gd name="connsiteY896" fmla="*/ 114162 h 1969802"/>
                <a:gd name="connsiteX897" fmla="*/ 538380 w 2313132"/>
                <a:gd name="connsiteY897" fmla="*/ 114162 h 1969802"/>
                <a:gd name="connsiteX898" fmla="*/ 520631 w 2313132"/>
                <a:gd name="connsiteY898" fmla="*/ 119233 h 1969802"/>
                <a:gd name="connsiteX899" fmla="*/ 502600 w 2313132"/>
                <a:gd name="connsiteY899" fmla="*/ 116979 h 1969802"/>
                <a:gd name="connsiteX900" fmla="*/ 483443 w 2313132"/>
                <a:gd name="connsiteY900" fmla="*/ 111485 h 1969802"/>
                <a:gd name="connsiteX901" fmla="*/ 466539 w 2313132"/>
                <a:gd name="connsiteY901" fmla="*/ 103879 h 1969802"/>
                <a:gd name="connsiteX902" fmla="*/ 456820 w 2313132"/>
                <a:gd name="connsiteY902" fmla="*/ 102752 h 1969802"/>
                <a:gd name="connsiteX903" fmla="*/ 450622 w 2313132"/>
                <a:gd name="connsiteY903" fmla="*/ 97399 h 1969802"/>
                <a:gd name="connsiteX904" fmla="*/ 442593 w 2313132"/>
                <a:gd name="connsiteY904" fmla="*/ 100498 h 1969802"/>
                <a:gd name="connsiteX905" fmla="*/ 431464 w 2313132"/>
                <a:gd name="connsiteY905" fmla="*/ 100498 h 1969802"/>
                <a:gd name="connsiteX906" fmla="*/ 423435 w 2313132"/>
                <a:gd name="connsiteY906" fmla="*/ 105569 h 1969802"/>
                <a:gd name="connsiteX907" fmla="*/ 415124 w 2313132"/>
                <a:gd name="connsiteY907" fmla="*/ 105569 h 1969802"/>
                <a:gd name="connsiteX908" fmla="*/ 381740 w 2313132"/>
                <a:gd name="connsiteY908" fmla="*/ 97821 h 1969802"/>
                <a:gd name="connsiteX909" fmla="*/ 360892 w 2313132"/>
                <a:gd name="connsiteY909" fmla="*/ 92469 h 1969802"/>
                <a:gd name="connsiteX910" fmla="*/ 351454 w 2313132"/>
                <a:gd name="connsiteY910" fmla="*/ 96695 h 1969802"/>
                <a:gd name="connsiteX911" fmla="*/ 338354 w 2313132"/>
                <a:gd name="connsiteY911" fmla="*/ 96695 h 1969802"/>
                <a:gd name="connsiteX912" fmla="*/ 324267 w 2313132"/>
                <a:gd name="connsiteY912" fmla="*/ 96695 h 1969802"/>
                <a:gd name="connsiteX913" fmla="*/ 313421 w 2313132"/>
                <a:gd name="connsiteY913" fmla="*/ 93877 h 1969802"/>
                <a:gd name="connsiteX914" fmla="*/ 299335 w 2313132"/>
                <a:gd name="connsiteY914" fmla="*/ 93877 h 1969802"/>
                <a:gd name="connsiteX915" fmla="*/ 290460 w 2313132"/>
                <a:gd name="connsiteY915" fmla="*/ 95990 h 1969802"/>
                <a:gd name="connsiteX916" fmla="*/ 279473 w 2313132"/>
                <a:gd name="connsiteY916" fmla="*/ 112471 h 1969802"/>
                <a:gd name="connsiteX917" fmla="*/ 265386 w 2313132"/>
                <a:gd name="connsiteY917" fmla="*/ 126558 h 1969802"/>
                <a:gd name="connsiteX918" fmla="*/ 257357 w 2313132"/>
                <a:gd name="connsiteY918" fmla="*/ 132192 h 1969802"/>
                <a:gd name="connsiteX919" fmla="*/ 244257 w 2313132"/>
                <a:gd name="connsiteY919" fmla="*/ 132192 h 1969802"/>
                <a:gd name="connsiteX920" fmla="*/ 222282 w 2313132"/>
                <a:gd name="connsiteY920" fmla="*/ 129516 h 1969802"/>
                <a:gd name="connsiteX921" fmla="*/ 199744 w 2313132"/>
                <a:gd name="connsiteY921" fmla="*/ 136982 h 1969802"/>
                <a:gd name="connsiteX922" fmla="*/ 181291 w 2313132"/>
                <a:gd name="connsiteY922" fmla="*/ 148673 h 1969802"/>
                <a:gd name="connsiteX923" fmla="*/ 176220 w 2313132"/>
                <a:gd name="connsiteY923" fmla="*/ 148673 h 1969802"/>
                <a:gd name="connsiteX924" fmla="*/ 176220 w 2313132"/>
                <a:gd name="connsiteY924" fmla="*/ 150927 h 1969802"/>
                <a:gd name="connsiteX925" fmla="*/ 173727 w 2313132"/>
                <a:gd name="connsiteY925" fmla="*/ 154287 h 1969802"/>
                <a:gd name="connsiteX926" fmla="*/ 173544 w 2313132"/>
                <a:gd name="connsiteY926" fmla="*/ 154308 h 1969802"/>
                <a:gd name="connsiteX927" fmla="*/ 165937 w 2313132"/>
                <a:gd name="connsiteY927" fmla="*/ 165999 h 1969802"/>
                <a:gd name="connsiteX928" fmla="*/ 154386 w 2313132"/>
                <a:gd name="connsiteY928" fmla="*/ 181213 h 1969802"/>
                <a:gd name="connsiteX929" fmla="*/ 126214 w 2313132"/>
                <a:gd name="connsiteY929" fmla="*/ 181213 h 1969802"/>
                <a:gd name="connsiteX930" fmla="*/ 101422 w 2313132"/>
                <a:gd name="connsiteY930" fmla="*/ 181213 h 1969802"/>
                <a:gd name="connsiteX931" fmla="*/ 93533 w 2313132"/>
                <a:gd name="connsiteY931" fmla="*/ 186847 h 1969802"/>
                <a:gd name="connsiteX932" fmla="*/ 84941 w 2313132"/>
                <a:gd name="connsiteY932" fmla="*/ 190087 h 1969802"/>
                <a:gd name="connsiteX933" fmla="*/ 82405 w 2313132"/>
                <a:gd name="connsiteY933" fmla="*/ 195158 h 1969802"/>
                <a:gd name="connsiteX934" fmla="*/ 77475 w 2313132"/>
                <a:gd name="connsiteY934" fmla="*/ 205441 h 1969802"/>
                <a:gd name="connsiteX935" fmla="*/ 80151 w 2313132"/>
                <a:gd name="connsiteY935" fmla="*/ 213752 h 1969802"/>
                <a:gd name="connsiteX936" fmla="*/ 88462 w 2313132"/>
                <a:gd name="connsiteY936" fmla="*/ 221922 h 1969802"/>
                <a:gd name="connsiteX937" fmla="*/ 92829 w 2313132"/>
                <a:gd name="connsiteY937" fmla="*/ 222908 h 1969802"/>
                <a:gd name="connsiteX938" fmla="*/ 92829 w 2313132"/>
                <a:gd name="connsiteY938" fmla="*/ 230796 h 1969802"/>
                <a:gd name="connsiteX939" fmla="*/ 96491 w 2313132"/>
                <a:gd name="connsiteY939" fmla="*/ 235445 h 1969802"/>
                <a:gd name="connsiteX940" fmla="*/ 101703 w 2313132"/>
                <a:gd name="connsiteY940" fmla="*/ 243897 h 1969802"/>
                <a:gd name="connsiteX941" fmla="*/ 111986 w 2313132"/>
                <a:gd name="connsiteY941" fmla="*/ 247137 h 1969802"/>
                <a:gd name="connsiteX942" fmla="*/ 122551 w 2313132"/>
                <a:gd name="connsiteY942" fmla="*/ 250376 h 1969802"/>
                <a:gd name="connsiteX943" fmla="*/ 129172 w 2313132"/>
                <a:gd name="connsiteY943" fmla="*/ 265871 h 1969802"/>
                <a:gd name="connsiteX944" fmla="*/ 135933 w 2313132"/>
                <a:gd name="connsiteY944" fmla="*/ 269816 h 1969802"/>
                <a:gd name="connsiteX945" fmla="*/ 142272 w 2313132"/>
                <a:gd name="connsiteY945" fmla="*/ 271647 h 1969802"/>
                <a:gd name="connsiteX946" fmla="*/ 161007 w 2313132"/>
                <a:gd name="connsiteY946" fmla="*/ 288832 h 1969802"/>
                <a:gd name="connsiteX947" fmla="*/ 152837 w 2313132"/>
                <a:gd name="connsiteY947" fmla="*/ 307004 h 1969802"/>
                <a:gd name="connsiteX948" fmla="*/ 131989 w 2313132"/>
                <a:gd name="connsiteY948" fmla="*/ 303905 h 1969802"/>
                <a:gd name="connsiteX949" fmla="*/ 114804 w 2313132"/>
                <a:gd name="connsiteY949" fmla="*/ 299115 h 1969802"/>
                <a:gd name="connsiteX950" fmla="*/ 96210 w 2313132"/>
                <a:gd name="connsiteY950" fmla="*/ 300665 h 1969802"/>
                <a:gd name="connsiteX951" fmla="*/ 88744 w 2313132"/>
                <a:gd name="connsiteY951" fmla="*/ 304327 h 1969802"/>
                <a:gd name="connsiteX952" fmla="*/ 72263 w 2313132"/>
                <a:gd name="connsiteY952" fmla="*/ 309680 h 1969802"/>
                <a:gd name="connsiteX953" fmla="*/ 59303 w 2313132"/>
                <a:gd name="connsiteY953" fmla="*/ 315878 h 1969802"/>
                <a:gd name="connsiteX954" fmla="*/ 53105 w 2313132"/>
                <a:gd name="connsiteY954" fmla="*/ 317850 h 1969802"/>
                <a:gd name="connsiteX955" fmla="*/ 47189 w 2313132"/>
                <a:gd name="connsiteY955" fmla="*/ 320104 h 1969802"/>
                <a:gd name="connsiteX956" fmla="*/ 28454 w 2313132"/>
                <a:gd name="connsiteY956" fmla="*/ 320104 h 1969802"/>
                <a:gd name="connsiteX957" fmla="*/ 12396 w 2313132"/>
                <a:gd name="connsiteY957" fmla="*/ 320104 h 1969802"/>
                <a:gd name="connsiteX958" fmla="*/ 14650 w 2313132"/>
                <a:gd name="connsiteY958" fmla="*/ 334190 h 1969802"/>
                <a:gd name="connsiteX959" fmla="*/ 22256 w 2313132"/>
                <a:gd name="connsiteY959" fmla="*/ 345178 h 1969802"/>
                <a:gd name="connsiteX960" fmla="*/ 33807 w 2313132"/>
                <a:gd name="connsiteY960" fmla="*/ 350530 h 1969802"/>
                <a:gd name="connsiteX961" fmla="*/ 47894 w 2313132"/>
                <a:gd name="connsiteY961" fmla="*/ 353066 h 1969802"/>
                <a:gd name="connsiteX962" fmla="*/ 64093 w 2313132"/>
                <a:gd name="connsiteY962" fmla="*/ 375322 h 1969802"/>
                <a:gd name="connsiteX963" fmla="*/ 88885 w 2313132"/>
                <a:gd name="connsiteY963" fmla="*/ 383351 h 1969802"/>
                <a:gd name="connsiteX964" fmla="*/ 121706 w 2313132"/>
                <a:gd name="connsiteY964" fmla="*/ 383351 h 1969802"/>
                <a:gd name="connsiteX965" fmla="*/ 154245 w 2313132"/>
                <a:gd name="connsiteY965" fmla="*/ 377294 h 1969802"/>
                <a:gd name="connsiteX966" fmla="*/ 161993 w 2313132"/>
                <a:gd name="connsiteY966" fmla="*/ 366166 h 1969802"/>
                <a:gd name="connsiteX967" fmla="*/ 170445 w 2313132"/>
                <a:gd name="connsiteY967" fmla="*/ 364758 h 1969802"/>
                <a:gd name="connsiteX968" fmla="*/ 176079 w 2313132"/>
                <a:gd name="connsiteY968" fmla="*/ 367434 h 1969802"/>
                <a:gd name="connsiteX969" fmla="*/ 174530 w 2313132"/>
                <a:gd name="connsiteY969" fmla="*/ 384056 h 1969802"/>
                <a:gd name="connsiteX970" fmla="*/ 163261 w 2313132"/>
                <a:gd name="connsiteY970" fmla="*/ 389268 h 1969802"/>
                <a:gd name="connsiteX971" fmla="*/ 160725 w 2313132"/>
                <a:gd name="connsiteY971" fmla="*/ 400537 h 1969802"/>
                <a:gd name="connsiteX972" fmla="*/ 157344 w 2313132"/>
                <a:gd name="connsiteY972" fmla="*/ 408003 h 1969802"/>
                <a:gd name="connsiteX973" fmla="*/ 146498 w 2313132"/>
                <a:gd name="connsiteY973" fmla="*/ 418849 h 1969802"/>
                <a:gd name="connsiteX974" fmla="*/ 138328 w 2313132"/>
                <a:gd name="connsiteY974" fmla="*/ 424624 h 1969802"/>
                <a:gd name="connsiteX975" fmla="*/ 127200 w 2313132"/>
                <a:gd name="connsiteY975" fmla="*/ 424624 h 1969802"/>
                <a:gd name="connsiteX976" fmla="*/ 116212 w 2313132"/>
                <a:gd name="connsiteY976" fmla="*/ 424624 h 1969802"/>
                <a:gd name="connsiteX977" fmla="*/ 107479 w 2313132"/>
                <a:gd name="connsiteY977" fmla="*/ 426737 h 1969802"/>
                <a:gd name="connsiteX978" fmla="*/ 99168 w 2313132"/>
                <a:gd name="connsiteY978" fmla="*/ 429414 h 1969802"/>
                <a:gd name="connsiteX979" fmla="*/ 91702 w 2313132"/>
                <a:gd name="connsiteY979" fmla="*/ 432935 h 1969802"/>
                <a:gd name="connsiteX980" fmla="*/ 69586 w 2313132"/>
                <a:gd name="connsiteY980" fmla="*/ 432935 h 1969802"/>
                <a:gd name="connsiteX981" fmla="*/ 60853 w 2313132"/>
                <a:gd name="connsiteY981" fmla="*/ 446177 h 1969802"/>
                <a:gd name="connsiteX982" fmla="*/ 53951 w 2313132"/>
                <a:gd name="connsiteY982" fmla="*/ 461108 h 1969802"/>
                <a:gd name="connsiteX983" fmla="*/ 45076 w 2313132"/>
                <a:gd name="connsiteY983" fmla="*/ 476885 h 1969802"/>
                <a:gd name="connsiteX984" fmla="*/ 30990 w 2313132"/>
                <a:gd name="connsiteY984" fmla="*/ 485196 h 1969802"/>
                <a:gd name="connsiteX985" fmla="*/ 28736 w 2313132"/>
                <a:gd name="connsiteY985" fmla="*/ 498155 h 1969802"/>
                <a:gd name="connsiteX986" fmla="*/ 44654 w 2313132"/>
                <a:gd name="connsiteY986" fmla="*/ 504353 h 1969802"/>
                <a:gd name="connsiteX987" fmla="*/ 80574 w 2313132"/>
                <a:gd name="connsiteY987" fmla="*/ 512523 h 1969802"/>
                <a:gd name="connsiteX988" fmla="*/ 64375 w 2313132"/>
                <a:gd name="connsiteY988" fmla="*/ 518580 h 1969802"/>
                <a:gd name="connsiteX989" fmla="*/ 57754 w 2313132"/>
                <a:gd name="connsiteY989" fmla="*/ 533934 h 1969802"/>
                <a:gd name="connsiteX990" fmla="*/ 47330 w 2313132"/>
                <a:gd name="connsiteY990" fmla="*/ 539991 h 1969802"/>
                <a:gd name="connsiteX991" fmla="*/ 38456 w 2313132"/>
                <a:gd name="connsiteY991" fmla="*/ 544640 h 1969802"/>
                <a:gd name="connsiteX992" fmla="*/ 22820 w 2313132"/>
                <a:gd name="connsiteY992" fmla="*/ 553655 h 1969802"/>
                <a:gd name="connsiteX993" fmla="*/ 9438 w 2313132"/>
                <a:gd name="connsiteY993" fmla="*/ 553655 h 1969802"/>
                <a:gd name="connsiteX994" fmla="*/ 13805 w 2313132"/>
                <a:gd name="connsiteY994" fmla="*/ 567742 h 1969802"/>
                <a:gd name="connsiteX995" fmla="*/ 33807 w 2313132"/>
                <a:gd name="connsiteY995" fmla="*/ 573235 h 1969802"/>
                <a:gd name="connsiteX996" fmla="*/ 42682 w 2313132"/>
                <a:gd name="connsiteY996" fmla="*/ 568446 h 1969802"/>
                <a:gd name="connsiteX997" fmla="*/ 50147 w 2313132"/>
                <a:gd name="connsiteY997" fmla="*/ 561966 h 1969802"/>
                <a:gd name="connsiteX998" fmla="*/ 55359 w 2313132"/>
                <a:gd name="connsiteY998" fmla="*/ 564924 h 1969802"/>
                <a:gd name="connsiteX999" fmla="*/ 61135 w 2313132"/>
                <a:gd name="connsiteY999" fmla="*/ 564924 h 1969802"/>
                <a:gd name="connsiteX1000" fmla="*/ 67192 w 2313132"/>
                <a:gd name="connsiteY1000" fmla="*/ 569995 h 1969802"/>
                <a:gd name="connsiteX1001" fmla="*/ 87758 w 2313132"/>
                <a:gd name="connsiteY1001" fmla="*/ 569995 h 1969802"/>
                <a:gd name="connsiteX1002" fmla="*/ 96773 w 2313132"/>
                <a:gd name="connsiteY1002" fmla="*/ 564924 h 1969802"/>
                <a:gd name="connsiteX1003" fmla="*/ 104380 w 2313132"/>
                <a:gd name="connsiteY1003" fmla="*/ 568446 h 1969802"/>
                <a:gd name="connsiteX1004" fmla="*/ 105366 w 2313132"/>
                <a:gd name="connsiteY1004" fmla="*/ 572813 h 1969802"/>
                <a:gd name="connsiteX1005" fmla="*/ 109873 w 2313132"/>
                <a:gd name="connsiteY1005" fmla="*/ 573799 h 1969802"/>
                <a:gd name="connsiteX1006" fmla="*/ 112550 w 2313132"/>
                <a:gd name="connsiteY1006" fmla="*/ 582110 h 1969802"/>
                <a:gd name="connsiteX1007" fmla="*/ 113677 w 2313132"/>
                <a:gd name="connsiteY1007" fmla="*/ 589294 h 1969802"/>
                <a:gd name="connsiteX1008" fmla="*/ 118607 w 2313132"/>
                <a:gd name="connsiteY1008" fmla="*/ 600704 h 1969802"/>
                <a:gd name="connsiteX1009" fmla="*/ 129453 w 2313132"/>
                <a:gd name="connsiteY1009" fmla="*/ 609014 h 1969802"/>
                <a:gd name="connsiteX1010" fmla="*/ 142695 w 2313132"/>
                <a:gd name="connsiteY1010" fmla="*/ 612254 h 1969802"/>
                <a:gd name="connsiteX1011" fmla="*/ 143681 w 2313132"/>
                <a:gd name="connsiteY1011" fmla="*/ 616621 h 1969802"/>
                <a:gd name="connsiteX1012" fmla="*/ 148188 w 2313132"/>
                <a:gd name="connsiteY1012" fmla="*/ 617748 h 1969802"/>
                <a:gd name="connsiteX1013" fmla="*/ 162275 w 2313132"/>
                <a:gd name="connsiteY1013" fmla="*/ 625355 h 1969802"/>
                <a:gd name="connsiteX1014" fmla="*/ 173262 w 2313132"/>
                <a:gd name="connsiteY1014" fmla="*/ 625355 h 1969802"/>
                <a:gd name="connsiteX1015" fmla="*/ 179319 w 2313132"/>
                <a:gd name="connsiteY1015" fmla="*/ 618030 h 1969802"/>
                <a:gd name="connsiteX1016" fmla="*/ 189743 w 2313132"/>
                <a:gd name="connsiteY1016" fmla="*/ 618030 h 1969802"/>
                <a:gd name="connsiteX1017" fmla="*/ 197913 w 2313132"/>
                <a:gd name="connsiteY1017" fmla="*/ 615072 h 1969802"/>
                <a:gd name="connsiteX1018" fmla="*/ 202843 w 2313132"/>
                <a:gd name="connsiteY1018" fmla="*/ 615072 h 1969802"/>
                <a:gd name="connsiteX1019" fmla="*/ 205238 w 2313132"/>
                <a:gd name="connsiteY1019" fmla="*/ 612254 h 1969802"/>
                <a:gd name="connsiteX1020" fmla="*/ 211013 w 2313132"/>
                <a:gd name="connsiteY1020" fmla="*/ 609719 h 1969802"/>
                <a:gd name="connsiteX1021" fmla="*/ 219324 w 2313132"/>
                <a:gd name="connsiteY1021" fmla="*/ 605211 h 1969802"/>
                <a:gd name="connsiteX1022" fmla="*/ 220029 w 2313132"/>
                <a:gd name="connsiteY1022" fmla="*/ 619298 h 1969802"/>
                <a:gd name="connsiteX1023" fmla="*/ 212140 w 2313132"/>
                <a:gd name="connsiteY1023" fmla="*/ 625214 h 1969802"/>
                <a:gd name="connsiteX1024" fmla="*/ 209464 w 2313132"/>
                <a:gd name="connsiteY1024" fmla="*/ 633525 h 1969802"/>
                <a:gd name="connsiteX1025" fmla="*/ 198476 w 2313132"/>
                <a:gd name="connsiteY1025" fmla="*/ 647611 h 1969802"/>
                <a:gd name="connsiteX1026" fmla="*/ 189039 w 2313132"/>
                <a:gd name="connsiteY1026" fmla="*/ 662824 h 1969802"/>
                <a:gd name="connsiteX1027" fmla="*/ 184108 w 2313132"/>
                <a:gd name="connsiteY1027" fmla="*/ 666064 h 1969802"/>
                <a:gd name="connsiteX1028" fmla="*/ 182277 w 2313132"/>
                <a:gd name="connsiteY1028" fmla="*/ 669727 h 1969802"/>
                <a:gd name="connsiteX1029" fmla="*/ 173825 w 2313132"/>
                <a:gd name="connsiteY1029" fmla="*/ 675079 h 1969802"/>
                <a:gd name="connsiteX1030" fmla="*/ 158753 w 2313132"/>
                <a:gd name="connsiteY1030" fmla="*/ 687475 h 1969802"/>
                <a:gd name="connsiteX1031" fmla="*/ 141004 w 2313132"/>
                <a:gd name="connsiteY1031" fmla="*/ 694237 h 1969802"/>
                <a:gd name="connsiteX1032" fmla="*/ 132130 w 2313132"/>
                <a:gd name="connsiteY1032" fmla="*/ 699026 h 1969802"/>
                <a:gd name="connsiteX1033" fmla="*/ 123819 w 2313132"/>
                <a:gd name="connsiteY1033" fmla="*/ 701703 h 1969802"/>
                <a:gd name="connsiteX1034" fmla="*/ 109733 w 2313132"/>
                <a:gd name="connsiteY1034" fmla="*/ 715789 h 1969802"/>
                <a:gd name="connsiteX1035" fmla="*/ 98745 w 2313132"/>
                <a:gd name="connsiteY1035" fmla="*/ 718465 h 1969802"/>
                <a:gd name="connsiteX1036" fmla="*/ 90575 w 2313132"/>
                <a:gd name="connsiteY1036" fmla="*/ 721283 h 1969802"/>
                <a:gd name="connsiteX1037" fmla="*/ 81560 w 2313132"/>
                <a:gd name="connsiteY1037" fmla="*/ 725931 h 1969802"/>
                <a:gd name="connsiteX1038" fmla="*/ 77616 w 2313132"/>
                <a:gd name="connsiteY1038" fmla="*/ 732833 h 1969802"/>
                <a:gd name="connsiteX1039" fmla="*/ 60008 w 2313132"/>
                <a:gd name="connsiteY1039" fmla="*/ 743257 h 1969802"/>
                <a:gd name="connsiteX1040" fmla="*/ 31835 w 2313132"/>
                <a:gd name="connsiteY1040" fmla="*/ 745089 h 1969802"/>
                <a:gd name="connsiteX1041" fmla="*/ 23806 w 2313132"/>
                <a:gd name="connsiteY1041" fmla="*/ 761710 h 1969802"/>
                <a:gd name="connsiteX1042" fmla="*/ 15354 w 2313132"/>
                <a:gd name="connsiteY1042" fmla="*/ 769880 h 1969802"/>
                <a:gd name="connsiteX1043" fmla="*/ 11128 w 2313132"/>
                <a:gd name="connsiteY1043" fmla="*/ 771007 h 1969802"/>
                <a:gd name="connsiteX1044" fmla="*/ 10001 w 2313132"/>
                <a:gd name="connsiteY1044" fmla="*/ 775374 h 1969802"/>
                <a:gd name="connsiteX1045" fmla="*/ 0 w 2313132"/>
                <a:gd name="connsiteY1045" fmla="*/ 789460 h 1969802"/>
                <a:gd name="connsiteX1046" fmla="*/ 14086 w 2313132"/>
                <a:gd name="connsiteY1046" fmla="*/ 788052 h 1969802"/>
                <a:gd name="connsiteX1047" fmla="*/ 19439 w 2313132"/>
                <a:gd name="connsiteY1047" fmla="*/ 785235 h 1969802"/>
                <a:gd name="connsiteX1048" fmla="*/ 27187 w 2313132"/>
                <a:gd name="connsiteY1048" fmla="*/ 785235 h 1969802"/>
                <a:gd name="connsiteX1049" fmla="*/ 37892 w 2313132"/>
                <a:gd name="connsiteY1049" fmla="*/ 776642 h 1969802"/>
                <a:gd name="connsiteX1050" fmla="*/ 45640 w 2313132"/>
                <a:gd name="connsiteY1050" fmla="*/ 776642 h 1969802"/>
                <a:gd name="connsiteX1051" fmla="*/ 48175 w 2313132"/>
                <a:gd name="connsiteY1051" fmla="*/ 773684 h 1969802"/>
                <a:gd name="connsiteX1052" fmla="*/ 57895 w 2313132"/>
                <a:gd name="connsiteY1052" fmla="*/ 766922 h 1969802"/>
                <a:gd name="connsiteX1053" fmla="*/ 62684 w 2313132"/>
                <a:gd name="connsiteY1053" fmla="*/ 763542 h 1969802"/>
                <a:gd name="connsiteX1054" fmla="*/ 65924 w 2313132"/>
                <a:gd name="connsiteY1054" fmla="*/ 758611 h 1969802"/>
                <a:gd name="connsiteX1055" fmla="*/ 84518 w 2313132"/>
                <a:gd name="connsiteY1055" fmla="*/ 747061 h 1969802"/>
                <a:gd name="connsiteX1056" fmla="*/ 98604 w 2313132"/>
                <a:gd name="connsiteY1056" fmla="*/ 744384 h 1969802"/>
                <a:gd name="connsiteX1057" fmla="*/ 109310 w 2313132"/>
                <a:gd name="connsiteY1057" fmla="*/ 738750 h 1969802"/>
                <a:gd name="connsiteX1058" fmla="*/ 125368 w 2313132"/>
                <a:gd name="connsiteY1058" fmla="*/ 738750 h 1969802"/>
                <a:gd name="connsiteX1059" fmla="*/ 134806 w 2313132"/>
                <a:gd name="connsiteY1059" fmla="*/ 734524 h 1969802"/>
                <a:gd name="connsiteX1060" fmla="*/ 145089 w 2313132"/>
                <a:gd name="connsiteY1060" fmla="*/ 728326 h 1969802"/>
                <a:gd name="connsiteX1061" fmla="*/ 156077 w 2313132"/>
                <a:gd name="connsiteY1061" fmla="*/ 725649 h 1969802"/>
                <a:gd name="connsiteX1062" fmla="*/ 160725 w 2313132"/>
                <a:gd name="connsiteY1062" fmla="*/ 722128 h 1969802"/>
                <a:gd name="connsiteX1063" fmla="*/ 167064 w 2313132"/>
                <a:gd name="connsiteY1063" fmla="*/ 720156 h 1969802"/>
                <a:gd name="connsiteX1064" fmla="*/ 177488 w 2313132"/>
                <a:gd name="connsiteY1064" fmla="*/ 716916 h 1969802"/>
                <a:gd name="connsiteX1065" fmla="*/ 178474 w 2313132"/>
                <a:gd name="connsiteY1065" fmla="*/ 712408 h 1969802"/>
                <a:gd name="connsiteX1066" fmla="*/ 192560 w 2313132"/>
                <a:gd name="connsiteY1066" fmla="*/ 707055 h 1969802"/>
                <a:gd name="connsiteX1067" fmla="*/ 202702 w 2313132"/>
                <a:gd name="connsiteY1067" fmla="*/ 700857 h 1969802"/>
                <a:gd name="connsiteX1068" fmla="*/ 215943 w 2313132"/>
                <a:gd name="connsiteY1068" fmla="*/ 697618 h 1969802"/>
                <a:gd name="connsiteX1069" fmla="*/ 227072 w 2313132"/>
                <a:gd name="connsiteY1069" fmla="*/ 692265 h 1969802"/>
                <a:gd name="connsiteX1070" fmla="*/ 235101 w 2313132"/>
                <a:gd name="connsiteY1070" fmla="*/ 678178 h 1969802"/>
                <a:gd name="connsiteX1071" fmla="*/ 239186 w 2313132"/>
                <a:gd name="connsiteY1071" fmla="*/ 671276 h 1969802"/>
                <a:gd name="connsiteX1072" fmla="*/ 246652 w 2313132"/>
                <a:gd name="connsiteY1072" fmla="*/ 667895 h 1969802"/>
                <a:gd name="connsiteX1073" fmla="*/ 274824 w 2313132"/>
                <a:gd name="connsiteY1073" fmla="*/ 649442 h 1969802"/>
                <a:gd name="connsiteX1074" fmla="*/ 284262 w 2313132"/>
                <a:gd name="connsiteY1074" fmla="*/ 636905 h 1969802"/>
                <a:gd name="connsiteX1075" fmla="*/ 301448 w 2313132"/>
                <a:gd name="connsiteY1075" fmla="*/ 631693 h 1969802"/>
                <a:gd name="connsiteX1076" fmla="*/ 323422 w 2313132"/>
                <a:gd name="connsiteY1076" fmla="*/ 602112 h 1969802"/>
                <a:gd name="connsiteX1077" fmla="*/ 328352 w 2313132"/>
                <a:gd name="connsiteY1077" fmla="*/ 596055 h 1969802"/>
                <a:gd name="connsiteX1078" fmla="*/ 331592 w 2313132"/>
                <a:gd name="connsiteY1078" fmla="*/ 588448 h 1969802"/>
                <a:gd name="connsiteX1079" fmla="*/ 337086 w 2313132"/>
                <a:gd name="connsiteY1079" fmla="*/ 574362 h 1969802"/>
                <a:gd name="connsiteX1080" fmla="*/ 339058 w 2313132"/>
                <a:gd name="connsiteY1080" fmla="*/ 557177 h 1969802"/>
                <a:gd name="connsiteX1081" fmla="*/ 350327 w 2313132"/>
                <a:gd name="connsiteY1081" fmla="*/ 546471 h 1969802"/>
                <a:gd name="connsiteX1082" fmla="*/ 358920 w 2313132"/>
                <a:gd name="connsiteY1082" fmla="*/ 536047 h 1969802"/>
                <a:gd name="connsiteX1083" fmla="*/ 374696 w 2313132"/>
                <a:gd name="connsiteY1083" fmla="*/ 539428 h 1969802"/>
                <a:gd name="connsiteX1084" fmla="*/ 378781 w 2313132"/>
                <a:gd name="connsiteY1084" fmla="*/ 554641 h 1969802"/>
                <a:gd name="connsiteX1085" fmla="*/ 384134 w 2313132"/>
                <a:gd name="connsiteY1085" fmla="*/ 568728 h 1969802"/>
                <a:gd name="connsiteX1086" fmla="*/ 399911 w 2313132"/>
                <a:gd name="connsiteY1086" fmla="*/ 566192 h 1969802"/>
                <a:gd name="connsiteX1087" fmla="*/ 409067 w 2313132"/>
                <a:gd name="connsiteY1087" fmla="*/ 564220 h 1969802"/>
                <a:gd name="connsiteX1088" fmla="*/ 414561 w 2313132"/>
                <a:gd name="connsiteY1088" fmla="*/ 561544 h 1969802"/>
                <a:gd name="connsiteX1089" fmla="*/ 428647 w 2313132"/>
                <a:gd name="connsiteY1089" fmla="*/ 553374 h 1969802"/>
                <a:gd name="connsiteX1090" fmla="*/ 438367 w 2313132"/>
                <a:gd name="connsiteY1090" fmla="*/ 546753 h 1969802"/>
                <a:gd name="connsiteX1091" fmla="*/ 449777 w 2313132"/>
                <a:gd name="connsiteY1091" fmla="*/ 527877 h 1969802"/>
                <a:gd name="connsiteX1092" fmla="*/ 469920 w 2313132"/>
                <a:gd name="connsiteY1092" fmla="*/ 511960 h 1969802"/>
                <a:gd name="connsiteX1093" fmla="*/ 499924 w 2313132"/>
                <a:gd name="connsiteY1093" fmla="*/ 511960 h 1969802"/>
                <a:gd name="connsiteX1094" fmla="*/ 511616 w 2313132"/>
                <a:gd name="connsiteY1094" fmla="*/ 514073 h 1969802"/>
                <a:gd name="connsiteX1095" fmla="*/ 521476 w 2313132"/>
                <a:gd name="connsiteY1095" fmla="*/ 517876 h 1969802"/>
                <a:gd name="connsiteX1096" fmla="*/ 529364 w 2313132"/>
                <a:gd name="connsiteY1096" fmla="*/ 534639 h 1969802"/>
                <a:gd name="connsiteX1097" fmla="*/ 549226 w 2313132"/>
                <a:gd name="connsiteY1097" fmla="*/ 536611 h 1969802"/>
                <a:gd name="connsiteX1098" fmla="*/ 560073 w 2313132"/>
                <a:gd name="connsiteY1098" fmla="*/ 539428 h 1969802"/>
                <a:gd name="connsiteX1099" fmla="*/ 571201 w 2313132"/>
                <a:gd name="connsiteY1099" fmla="*/ 539428 h 1969802"/>
                <a:gd name="connsiteX1100" fmla="*/ 593175 w 2313132"/>
                <a:gd name="connsiteY1100" fmla="*/ 539428 h 1969802"/>
                <a:gd name="connsiteX1101" fmla="*/ 607262 w 2313132"/>
                <a:gd name="connsiteY1101" fmla="*/ 539428 h 1969802"/>
                <a:gd name="connsiteX1102" fmla="*/ 615291 w 2313132"/>
                <a:gd name="connsiteY1102" fmla="*/ 536470 h 1969802"/>
                <a:gd name="connsiteX1103" fmla="*/ 637266 w 2313132"/>
                <a:gd name="connsiteY1103" fmla="*/ 536470 h 1969802"/>
                <a:gd name="connsiteX1104" fmla="*/ 664593 w 2313132"/>
                <a:gd name="connsiteY1104" fmla="*/ 555064 h 1969802"/>
                <a:gd name="connsiteX1105" fmla="*/ 673045 w 2313132"/>
                <a:gd name="connsiteY1105" fmla="*/ 555064 h 1969802"/>
                <a:gd name="connsiteX1106" fmla="*/ 675580 w 2313132"/>
                <a:gd name="connsiteY1106" fmla="*/ 557881 h 1969802"/>
                <a:gd name="connsiteX1107" fmla="*/ 680370 w 2313132"/>
                <a:gd name="connsiteY1107" fmla="*/ 564079 h 1969802"/>
                <a:gd name="connsiteX1108" fmla="*/ 689244 w 2313132"/>
                <a:gd name="connsiteY1108" fmla="*/ 577179 h 1969802"/>
                <a:gd name="connsiteX1109" fmla="*/ 700232 w 2313132"/>
                <a:gd name="connsiteY1109" fmla="*/ 579997 h 1969802"/>
                <a:gd name="connsiteX1110" fmla="*/ 707838 w 2313132"/>
                <a:gd name="connsiteY1110" fmla="*/ 576475 h 1969802"/>
                <a:gd name="connsiteX1111" fmla="*/ 713895 w 2313132"/>
                <a:gd name="connsiteY1111" fmla="*/ 571545 h 1969802"/>
                <a:gd name="connsiteX1112" fmla="*/ 722770 w 2313132"/>
                <a:gd name="connsiteY1112" fmla="*/ 573799 h 1969802"/>
                <a:gd name="connsiteX1113" fmla="*/ 730517 w 2313132"/>
                <a:gd name="connsiteY1113" fmla="*/ 574785 h 1969802"/>
                <a:gd name="connsiteX1114" fmla="*/ 733757 w 2313132"/>
                <a:gd name="connsiteY1114" fmla="*/ 579433 h 1969802"/>
                <a:gd name="connsiteX1115" fmla="*/ 743477 w 2313132"/>
                <a:gd name="connsiteY1115" fmla="*/ 582532 h 1969802"/>
                <a:gd name="connsiteX1116" fmla="*/ 752210 w 2313132"/>
                <a:gd name="connsiteY1116" fmla="*/ 596619 h 1969802"/>
                <a:gd name="connsiteX1117" fmla="*/ 761084 w 2313132"/>
                <a:gd name="connsiteY1117" fmla="*/ 609578 h 1969802"/>
                <a:gd name="connsiteX1118" fmla="*/ 769114 w 2313132"/>
                <a:gd name="connsiteY1118" fmla="*/ 623664 h 1969802"/>
                <a:gd name="connsiteX1119" fmla="*/ 773621 w 2313132"/>
                <a:gd name="connsiteY1119" fmla="*/ 624650 h 1969802"/>
                <a:gd name="connsiteX1120" fmla="*/ 777002 w 2313132"/>
                <a:gd name="connsiteY1120" fmla="*/ 632257 h 1969802"/>
                <a:gd name="connsiteX1121" fmla="*/ 777002 w 2313132"/>
                <a:gd name="connsiteY1121" fmla="*/ 643244 h 1969802"/>
                <a:gd name="connsiteX1122" fmla="*/ 781932 w 2313132"/>
                <a:gd name="connsiteY1122" fmla="*/ 657331 h 1969802"/>
                <a:gd name="connsiteX1123" fmla="*/ 785172 w 2313132"/>
                <a:gd name="connsiteY1123" fmla="*/ 673248 h 1969802"/>
                <a:gd name="connsiteX1124" fmla="*/ 794187 w 2313132"/>
                <a:gd name="connsiteY1124" fmla="*/ 687334 h 1969802"/>
                <a:gd name="connsiteX1125" fmla="*/ 822360 w 2313132"/>
                <a:gd name="connsiteY1125" fmla="*/ 711281 h 1969802"/>
                <a:gd name="connsiteX1126" fmla="*/ 832643 w 2313132"/>
                <a:gd name="connsiteY1126" fmla="*/ 722973 h 1969802"/>
                <a:gd name="connsiteX1127" fmla="*/ 832643 w 2313132"/>
                <a:gd name="connsiteY1127" fmla="*/ 747765 h 1969802"/>
                <a:gd name="connsiteX1128" fmla="*/ 835319 w 2313132"/>
                <a:gd name="connsiteY1128" fmla="*/ 772416 h 1969802"/>
                <a:gd name="connsiteX1129" fmla="*/ 840954 w 2313132"/>
                <a:gd name="connsiteY1129" fmla="*/ 788756 h 1969802"/>
                <a:gd name="connsiteX1130" fmla="*/ 844335 w 2313132"/>
                <a:gd name="connsiteY1130" fmla="*/ 796222 h 1969802"/>
                <a:gd name="connsiteX1131" fmla="*/ 847011 w 2313132"/>
                <a:gd name="connsiteY1131" fmla="*/ 801716 h 1969802"/>
                <a:gd name="connsiteX1132" fmla="*/ 848983 w 2313132"/>
                <a:gd name="connsiteY1132" fmla="*/ 810731 h 1969802"/>
                <a:gd name="connsiteX1133" fmla="*/ 851237 w 2313132"/>
                <a:gd name="connsiteY1133" fmla="*/ 816788 h 1969802"/>
                <a:gd name="connsiteX1134" fmla="*/ 865323 w 2313132"/>
                <a:gd name="connsiteY1134" fmla="*/ 843552 h 1969802"/>
                <a:gd name="connsiteX1135" fmla="*/ 878283 w 2313132"/>
                <a:gd name="connsiteY1135" fmla="*/ 849609 h 1969802"/>
                <a:gd name="connsiteX1136" fmla="*/ 892369 w 2313132"/>
                <a:gd name="connsiteY1136" fmla="*/ 854962 h 1969802"/>
                <a:gd name="connsiteX1137" fmla="*/ 893496 w 2313132"/>
                <a:gd name="connsiteY1137" fmla="*/ 859469 h 1969802"/>
                <a:gd name="connsiteX1138" fmla="*/ 904624 w 2313132"/>
                <a:gd name="connsiteY1138" fmla="*/ 870175 h 1969802"/>
                <a:gd name="connsiteX1139" fmla="*/ 912653 w 2313132"/>
                <a:gd name="connsiteY1139" fmla="*/ 884261 h 1969802"/>
                <a:gd name="connsiteX1140" fmla="*/ 917020 w 2313132"/>
                <a:gd name="connsiteY1140" fmla="*/ 885247 h 1969802"/>
                <a:gd name="connsiteX1141" fmla="*/ 929275 w 2313132"/>
                <a:gd name="connsiteY1141" fmla="*/ 900461 h 1969802"/>
                <a:gd name="connsiteX1142" fmla="*/ 937023 w 2313132"/>
                <a:gd name="connsiteY1142" fmla="*/ 906659 h 1969802"/>
                <a:gd name="connsiteX1143" fmla="*/ 933924 w 2313132"/>
                <a:gd name="connsiteY1143" fmla="*/ 912012 h 1969802"/>
                <a:gd name="connsiteX1144" fmla="*/ 933924 w 2313132"/>
                <a:gd name="connsiteY1144" fmla="*/ 917083 h 1969802"/>
                <a:gd name="connsiteX1145" fmla="*/ 923641 w 2313132"/>
                <a:gd name="connsiteY1145" fmla="*/ 923281 h 1969802"/>
                <a:gd name="connsiteX1146" fmla="*/ 911808 w 2313132"/>
                <a:gd name="connsiteY1146" fmla="*/ 925112 h 1969802"/>
                <a:gd name="connsiteX1147" fmla="*/ 904202 w 2313132"/>
                <a:gd name="connsiteY1147" fmla="*/ 933845 h 1969802"/>
                <a:gd name="connsiteX1148" fmla="*/ 904202 w 2313132"/>
                <a:gd name="connsiteY1148" fmla="*/ 947932 h 1969802"/>
                <a:gd name="connsiteX1149" fmla="*/ 904202 w 2313132"/>
                <a:gd name="connsiteY1149" fmla="*/ 994417 h 1969802"/>
                <a:gd name="connsiteX1150" fmla="*/ 899271 w 2313132"/>
                <a:gd name="connsiteY1150" fmla="*/ 1003291 h 1969802"/>
                <a:gd name="connsiteX1151" fmla="*/ 898004 w 2313132"/>
                <a:gd name="connsiteY1151" fmla="*/ 1008080 h 1969802"/>
                <a:gd name="connsiteX1152" fmla="*/ 893214 w 2313132"/>
                <a:gd name="connsiteY1152" fmla="*/ 1014842 h 1969802"/>
                <a:gd name="connsiteX1153" fmla="*/ 884481 w 2313132"/>
                <a:gd name="connsiteY1153" fmla="*/ 1035126 h 1969802"/>
                <a:gd name="connsiteX1154" fmla="*/ 879973 w 2313132"/>
                <a:gd name="connsiteY1154" fmla="*/ 1035971 h 1969802"/>
                <a:gd name="connsiteX1155" fmla="*/ 869267 w 2313132"/>
                <a:gd name="connsiteY1155" fmla="*/ 1063017 h 1969802"/>
                <a:gd name="connsiteX1156" fmla="*/ 865887 w 2313132"/>
                <a:gd name="connsiteY1156" fmla="*/ 1098515 h 1969802"/>
                <a:gd name="connsiteX1157" fmla="*/ 865887 w 2313132"/>
                <a:gd name="connsiteY1157" fmla="*/ 1106826 h 1969802"/>
                <a:gd name="connsiteX1158" fmla="*/ 868986 w 2313132"/>
                <a:gd name="connsiteY1158" fmla="*/ 1112037 h 1969802"/>
                <a:gd name="connsiteX1159" fmla="*/ 868986 w 2313132"/>
                <a:gd name="connsiteY1159" fmla="*/ 1131336 h 1969802"/>
                <a:gd name="connsiteX1160" fmla="*/ 866309 w 2313132"/>
                <a:gd name="connsiteY1160" fmla="*/ 1147958 h 1969802"/>
                <a:gd name="connsiteX1161" fmla="*/ 860816 w 2313132"/>
                <a:gd name="connsiteY1161" fmla="*/ 1162044 h 1969802"/>
                <a:gd name="connsiteX1162" fmla="*/ 860816 w 2313132"/>
                <a:gd name="connsiteY1162" fmla="*/ 1177961 h 1969802"/>
                <a:gd name="connsiteX1163" fmla="*/ 865182 w 2313132"/>
                <a:gd name="connsiteY1163" fmla="*/ 1181906 h 1969802"/>
                <a:gd name="connsiteX1164" fmla="*/ 869127 w 2313132"/>
                <a:gd name="connsiteY1164" fmla="*/ 1189512 h 1969802"/>
                <a:gd name="connsiteX1165" fmla="*/ 874198 w 2313132"/>
                <a:gd name="connsiteY1165" fmla="*/ 1194865 h 1969802"/>
                <a:gd name="connsiteX1166" fmla="*/ 876874 w 2313132"/>
                <a:gd name="connsiteY1166" fmla="*/ 1205852 h 1969802"/>
                <a:gd name="connsiteX1167" fmla="*/ 879551 w 2313132"/>
                <a:gd name="connsiteY1167" fmla="*/ 1225010 h 1969802"/>
                <a:gd name="connsiteX1168" fmla="*/ 882227 w 2313132"/>
                <a:gd name="connsiteY1168" fmla="*/ 1241491 h 1969802"/>
                <a:gd name="connsiteX1169" fmla="*/ 885044 w 2313132"/>
                <a:gd name="connsiteY1169" fmla="*/ 1257831 h 1969802"/>
                <a:gd name="connsiteX1170" fmla="*/ 887016 w 2313132"/>
                <a:gd name="connsiteY1170" fmla="*/ 1264170 h 1969802"/>
                <a:gd name="connsiteX1171" fmla="*/ 891101 w 2313132"/>
                <a:gd name="connsiteY1171" fmla="*/ 1271072 h 1969802"/>
                <a:gd name="connsiteX1172" fmla="*/ 895468 w 2313132"/>
                <a:gd name="connsiteY1172" fmla="*/ 1274876 h 1969802"/>
                <a:gd name="connsiteX1173" fmla="*/ 896454 w 2313132"/>
                <a:gd name="connsiteY1173" fmla="*/ 1284877 h 1969802"/>
                <a:gd name="connsiteX1174" fmla="*/ 900962 w 2313132"/>
                <a:gd name="connsiteY1174" fmla="*/ 1285863 h 1969802"/>
                <a:gd name="connsiteX1175" fmla="*/ 902089 w 2313132"/>
                <a:gd name="connsiteY1175" fmla="*/ 1295723 h 1969802"/>
                <a:gd name="connsiteX1176" fmla="*/ 904202 w 2313132"/>
                <a:gd name="connsiteY1176" fmla="*/ 1304457 h 1969802"/>
                <a:gd name="connsiteX1177" fmla="*/ 907441 w 2313132"/>
                <a:gd name="connsiteY1177" fmla="*/ 1326432 h 1969802"/>
                <a:gd name="connsiteX1178" fmla="*/ 918006 w 2313132"/>
                <a:gd name="connsiteY1178" fmla="*/ 1331784 h 1969802"/>
                <a:gd name="connsiteX1179" fmla="*/ 925331 w 2313132"/>
                <a:gd name="connsiteY1179" fmla="*/ 1338123 h 1969802"/>
                <a:gd name="connsiteX1180" fmla="*/ 940544 w 2313132"/>
                <a:gd name="connsiteY1180" fmla="*/ 1347561 h 1969802"/>
                <a:gd name="connsiteX1181" fmla="*/ 945756 w 2313132"/>
                <a:gd name="connsiteY1181" fmla="*/ 1353336 h 1969802"/>
                <a:gd name="connsiteX1182" fmla="*/ 954067 w 2313132"/>
                <a:gd name="connsiteY1182" fmla="*/ 1355731 h 1969802"/>
                <a:gd name="connsiteX1183" fmla="*/ 961815 w 2313132"/>
                <a:gd name="connsiteY1183" fmla="*/ 1364746 h 1969802"/>
                <a:gd name="connsiteX1184" fmla="*/ 961815 w 2313132"/>
                <a:gd name="connsiteY1184" fmla="*/ 1370240 h 1969802"/>
                <a:gd name="connsiteX1185" fmla="*/ 963928 w 2313132"/>
                <a:gd name="connsiteY1185" fmla="*/ 1376297 h 1969802"/>
                <a:gd name="connsiteX1186" fmla="*/ 963928 w 2313132"/>
                <a:gd name="connsiteY1186" fmla="*/ 1400385 h 1969802"/>
                <a:gd name="connsiteX1187" fmla="*/ 963928 w 2313132"/>
                <a:gd name="connsiteY1187" fmla="*/ 1411372 h 1969802"/>
                <a:gd name="connsiteX1188" fmla="*/ 967308 w 2313132"/>
                <a:gd name="connsiteY1188" fmla="*/ 1421796 h 1969802"/>
                <a:gd name="connsiteX1189" fmla="*/ 971816 w 2313132"/>
                <a:gd name="connsiteY1189" fmla="*/ 1422782 h 1969802"/>
                <a:gd name="connsiteX1190" fmla="*/ 977028 w 2313132"/>
                <a:gd name="connsiteY1190" fmla="*/ 1433769 h 1969802"/>
                <a:gd name="connsiteX1191" fmla="*/ 983789 w 2313132"/>
                <a:gd name="connsiteY1191" fmla="*/ 1446306 h 1969802"/>
                <a:gd name="connsiteX1192" fmla="*/ 993509 w 2313132"/>
                <a:gd name="connsiteY1192" fmla="*/ 1453068 h 1969802"/>
                <a:gd name="connsiteX1193" fmla="*/ 996044 w 2313132"/>
                <a:gd name="connsiteY1193" fmla="*/ 1458702 h 1969802"/>
                <a:gd name="connsiteX1194" fmla="*/ 1004496 w 2313132"/>
                <a:gd name="connsiteY1194" fmla="*/ 1460956 h 1969802"/>
                <a:gd name="connsiteX1195" fmla="*/ 1008441 w 2313132"/>
                <a:gd name="connsiteY1195" fmla="*/ 1468281 h 1969802"/>
                <a:gd name="connsiteX1196" fmla="*/ 1013230 w 2313132"/>
                <a:gd name="connsiteY1196" fmla="*/ 1471521 h 1969802"/>
                <a:gd name="connsiteX1197" fmla="*/ 1022245 w 2313132"/>
                <a:gd name="connsiteY1197" fmla="*/ 1481804 h 1969802"/>
                <a:gd name="connsiteX1198" fmla="*/ 1022245 w 2313132"/>
                <a:gd name="connsiteY1198" fmla="*/ 1512653 h 1969802"/>
                <a:gd name="connsiteX1199" fmla="*/ 1020132 w 2313132"/>
                <a:gd name="connsiteY1199" fmla="*/ 1520259 h 1969802"/>
                <a:gd name="connsiteX1200" fmla="*/ 1022386 w 2313132"/>
                <a:gd name="connsiteY1200" fmla="*/ 1523499 h 1969802"/>
                <a:gd name="connsiteX1201" fmla="*/ 1022386 w 2313132"/>
                <a:gd name="connsiteY1201" fmla="*/ 1529275 h 1969802"/>
                <a:gd name="connsiteX1202" fmla="*/ 1033514 w 2313132"/>
                <a:gd name="connsiteY1202" fmla="*/ 1540121 h 1969802"/>
                <a:gd name="connsiteX1203" fmla="*/ 1050277 w 2313132"/>
                <a:gd name="connsiteY1203" fmla="*/ 1542657 h 1969802"/>
                <a:gd name="connsiteX1204" fmla="*/ 1050277 w 2313132"/>
                <a:gd name="connsiteY1204" fmla="*/ 1561532 h 1969802"/>
                <a:gd name="connsiteX1205" fmla="*/ 1050559 w 2313132"/>
                <a:gd name="connsiteY1205" fmla="*/ 1572097 h 196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Lst>
              <a:rect l="l" t="t" r="r" b="b"/>
              <a:pathLst>
                <a:path w="2313132" h="1969802">
                  <a:moveTo>
                    <a:pt x="1050559" y="1572097"/>
                  </a:moveTo>
                  <a:cubicBezTo>
                    <a:pt x="1049573" y="1575478"/>
                    <a:pt x="1052672" y="1579281"/>
                    <a:pt x="1053939" y="1582380"/>
                  </a:cubicBezTo>
                  <a:cubicBezTo>
                    <a:pt x="1055292" y="1585916"/>
                    <a:pt x="1056192" y="1589606"/>
                    <a:pt x="1056616" y="1593367"/>
                  </a:cubicBezTo>
                  <a:cubicBezTo>
                    <a:pt x="1057752" y="1596678"/>
                    <a:pt x="1059167" y="1599875"/>
                    <a:pt x="1060842" y="1602946"/>
                  </a:cubicBezTo>
                  <a:cubicBezTo>
                    <a:pt x="1061645" y="1606214"/>
                    <a:pt x="1063866" y="1608947"/>
                    <a:pt x="1066899" y="1610412"/>
                  </a:cubicBezTo>
                  <a:cubicBezTo>
                    <a:pt x="1069734" y="1612271"/>
                    <a:pt x="1072701" y="1613919"/>
                    <a:pt x="1075773" y="1615342"/>
                  </a:cubicBezTo>
                  <a:cubicBezTo>
                    <a:pt x="1080126" y="1615835"/>
                    <a:pt x="1084521" y="1615835"/>
                    <a:pt x="1088873" y="1615342"/>
                  </a:cubicBezTo>
                  <a:cubicBezTo>
                    <a:pt x="1099297" y="1615342"/>
                    <a:pt x="1100706" y="1623653"/>
                    <a:pt x="1108031" y="1629428"/>
                  </a:cubicBezTo>
                  <a:cubicBezTo>
                    <a:pt x="1115356" y="1635204"/>
                    <a:pt x="1119582" y="1637599"/>
                    <a:pt x="1122117" y="1626893"/>
                  </a:cubicBezTo>
                  <a:cubicBezTo>
                    <a:pt x="1122117" y="1624357"/>
                    <a:pt x="1122117" y="1621681"/>
                    <a:pt x="1122117" y="1619145"/>
                  </a:cubicBezTo>
                  <a:cubicBezTo>
                    <a:pt x="1123358" y="1618497"/>
                    <a:pt x="1124201" y="1617286"/>
                    <a:pt x="1124371" y="1615905"/>
                  </a:cubicBezTo>
                  <a:cubicBezTo>
                    <a:pt x="1124210" y="1612173"/>
                    <a:pt x="1122989" y="1608553"/>
                    <a:pt x="1120849" y="1605482"/>
                  </a:cubicBezTo>
                  <a:cubicBezTo>
                    <a:pt x="1117469" y="1601397"/>
                    <a:pt x="1114933" y="1603791"/>
                    <a:pt x="1110989" y="1601538"/>
                  </a:cubicBezTo>
                  <a:cubicBezTo>
                    <a:pt x="1108342" y="1599424"/>
                    <a:pt x="1106100" y="1596847"/>
                    <a:pt x="1104368" y="1593931"/>
                  </a:cubicBezTo>
                  <a:cubicBezTo>
                    <a:pt x="1100706" y="1588719"/>
                    <a:pt x="1099438" y="1579845"/>
                    <a:pt x="1091832" y="1579845"/>
                  </a:cubicBezTo>
                  <a:cubicBezTo>
                    <a:pt x="1090916" y="1576309"/>
                    <a:pt x="1089788" y="1572829"/>
                    <a:pt x="1088451" y="1569421"/>
                  </a:cubicBezTo>
                  <a:cubicBezTo>
                    <a:pt x="1088030" y="1565772"/>
                    <a:pt x="1088030" y="1562082"/>
                    <a:pt x="1088451" y="1558433"/>
                  </a:cubicBezTo>
                  <a:cubicBezTo>
                    <a:pt x="1088934" y="1554729"/>
                    <a:pt x="1087920" y="1550967"/>
                    <a:pt x="1085634" y="1548009"/>
                  </a:cubicBezTo>
                  <a:cubicBezTo>
                    <a:pt x="1084001" y="1547939"/>
                    <a:pt x="1082735" y="1546559"/>
                    <a:pt x="1082805" y="1544924"/>
                  </a:cubicBezTo>
                  <a:cubicBezTo>
                    <a:pt x="1082808" y="1544868"/>
                    <a:pt x="1082811" y="1544826"/>
                    <a:pt x="1082816" y="1544770"/>
                  </a:cubicBezTo>
                  <a:cubicBezTo>
                    <a:pt x="1083515" y="1543206"/>
                    <a:pt x="1083515" y="1541403"/>
                    <a:pt x="1082816" y="1539839"/>
                  </a:cubicBezTo>
                  <a:cubicBezTo>
                    <a:pt x="1081498" y="1539290"/>
                    <a:pt x="1080618" y="1538022"/>
                    <a:pt x="1080563" y="1536600"/>
                  </a:cubicBezTo>
                  <a:cubicBezTo>
                    <a:pt x="1080563" y="1534768"/>
                    <a:pt x="1080563" y="1532796"/>
                    <a:pt x="1080563" y="1530965"/>
                  </a:cubicBezTo>
                  <a:cubicBezTo>
                    <a:pt x="1080354" y="1528049"/>
                    <a:pt x="1079382" y="1525232"/>
                    <a:pt x="1077745" y="1522795"/>
                  </a:cubicBezTo>
                  <a:cubicBezTo>
                    <a:pt x="1075546" y="1517442"/>
                    <a:pt x="1070294" y="1513977"/>
                    <a:pt x="1064504" y="1514061"/>
                  </a:cubicBezTo>
                  <a:cubicBezTo>
                    <a:pt x="1063883" y="1510483"/>
                    <a:pt x="1062842" y="1506976"/>
                    <a:pt x="1061405" y="1503637"/>
                  </a:cubicBezTo>
                  <a:cubicBezTo>
                    <a:pt x="1059501" y="1499186"/>
                    <a:pt x="1058541" y="1494397"/>
                    <a:pt x="1058588" y="1489551"/>
                  </a:cubicBezTo>
                  <a:cubicBezTo>
                    <a:pt x="1059027" y="1484860"/>
                    <a:pt x="1059027" y="1480156"/>
                    <a:pt x="1058588" y="1475465"/>
                  </a:cubicBezTo>
                  <a:cubicBezTo>
                    <a:pt x="1057602" y="1468422"/>
                    <a:pt x="1058588" y="1472507"/>
                    <a:pt x="1053235" y="1470112"/>
                  </a:cubicBezTo>
                  <a:cubicBezTo>
                    <a:pt x="1042389" y="1465464"/>
                    <a:pt x="1044642" y="1456026"/>
                    <a:pt x="1044924" y="1445320"/>
                  </a:cubicBezTo>
                  <a:cubicBezTo>
                    <a:pt x="1044924" y="1438840"/>
                    <a:pt x="1044924" y="1439122"/>
                    <a:pt x="1040135" y="1436446"/>
                  </a:cubicBezTo>
                  <a:cubicBezTo>
                    <a:pt x="1037599" y="1435319"/>
                    <a:pt x="1034218" y="1435319"/>
                    <a:pt x="1031683" y="1433910"/>
                  </a:cubicBezTo>
                  <a:cubicBezTo>
                    <a:pt x="1029147" y="1432502"/>
                    <a:pt x="1020414" y="1419824"/>
                    <a:pt x="1022809" y="1415034"/>
                  </a:cubicBezTo>
                  <a:cubicBezTo>
                    <a:pt x="1025203" y="1410245"/>
                    <a:pt x="1035205" y="1415034"/>
                    <a:pt x="1039430" y="1417993"/>
                  </a:cubicBezTo>
                  <a:cubicBezTo>
                    <a:pt x="1044387" y="1421049"/>
                    <a:pt x="1049097" y="1424486"/>
                    <a:pt x="1053517" y="1428276"/>
                  </a:cubicBezTo>
                  <a:cubicBezTo>
                    <a:pt x="1056179" y="1430135"/>
                    <a:pt x="1058720" y="1432149"/>
                    <a:pt x="1061123" y="1434333"/>
                  </a:cubicBezTo>
                  <a:cubicBezTo>
                    <a:pt x="1063236" y="1436868"/>
                    <a:pt x="1062391" y="1440249"/>
                    <a:pt x="1063659" y="1442785"/>
                  </a:cubicBezTo>
                  <a:cubicBezTo>
                    <a:pt x="1064927" y="1445320"/>
                    <a:pt x="1068026" y="1445884"/>
                    <a:pt x="1071406" y="1448701"/>
                  </a:cubicBezTo>
                  <a:cubicBezTo>
                    <a:pt x="1073702" y="1451110"/>
                    <a:pt x="1075518" y="1453927"/>
                    <a:pt x="1076759" y="1457012"/>
                  </a:cubicBezTo>
                  <a:cubicBezTo>
                    <a:pt x="1079753" y="1463675"/>
                    <a:pt x="1080965" y="1471014"/>
                    <a:pt x="1080281" y="1478282"/>
                  </a:cubicBezTo>
                  <a:lnTo>
                    <a:pt x="1080281" y="1492369"/>
                  </a:lnTo>
                  <a:cubicBezTo>
                    <a:pt x="1079930" y="1495129"/>
                    <a:pt x="1079930" y="1497918"/>
                    <a:pt x="1080281" y="1500679"/>
                  </a:cubicBezTo>
                  <a:cubicBezTo>
                    <a:pt x="1080336" y="1502102"/>
                    <a:pt x="1081216" y="1503370"/>
                    <a:pt x="1082535" y="1503919"/>
                  </a:cubicBezTo>
                  <a:cubicBezTo>
                    <a:pt x="1084084" y="1511667"/>
                    <a:pt x="1083521" y="1515752"/>
                    <a:pt x="1091268" y="1519837"/>
                  </a:cubicBezTo>
                  <a:cubicBezTo>
                    <a:pt x="1093945" y="1521245"/>
                    <a:pt x="1098875" y="1520682"/>
                    <a:pt x="1101692" y="1523077"/>
                  </a:cubicBezTo>
                  <a:cubicBezTo>
                    <a:pt x="1103894" y="1525612"/>
                    <a:pt x="1105700" y="1528458"/>
                    <a:pt x="1107045" y="1531528"/>
                  </a:cubicBezTo>
                  <a:cubicBezTo>
                    <a:pt x="1111206" y="1536712"/>
                    <a:pt x="1113402" y="1543192"/>
                    <a:pt x="1113243" y="1549841"/>
                  </a:cubicBezTo>
                  <a:cubicBezTo>
                    <a:pt x="1113030" y="1557152"/>
                    <a:pt x="1116329" y="1564110"/>
                    <a:pt x="1122117" y="1568575"/>
                  </a:cubicBezTo>
                  <a:cubicBezTo>
                    <a:pt x="1125780" y="1571252"/>
                    <a:pt x="1127047" y="1570125"/>
                    <a:pt x="1129724" y="1574492"/>
                  </a:cubicBezTo>
                  <a:cubicBezTo>
                    <a:pt x="1131311" y="1576830"/>
                    <a:pt x="1132413" y="1579464"/>
                    <a:pt x="1132964" y="1582239"/>
                  </a:cubicBezTo>
                  <a:lnTo>
                    <a:pt x="1137331" y="1583225"/>
                  </a:lnTo>
                  <a:cubicBezTo>
                    <a:pt x="1138655" y="1588705"/>
                    <a:pt x="1140838" y="1593931"/>
                    <a:pt x="1143810" y="1598720"/>
                  </a:cubicBezTo>
                  <a:cubicBezTo>
                    <a:pt x="1147754" y="1601538"/>
                    <a:pt x="1155220" y="1598720"/>
                    <a:pt x="1159305" y="1602524"/>
                  </a:cubicBezTo>
                  <a:cubicBezTo>
                    <a:pt x="1160573" y="1603791"/>
                    <a:pt x="1161418" y="1608299"/>
                    <a:pt x="1162545" y="1610130"/>
                  </a:cubicBezTo>
                  <a:cubicBezTo>
                    <a:pt x="1163672" y="1611961"/>
                    <a:pt x="1165080" y="1613229"/>
                    <a:pt x="1166067" y="1614920"/>
                  </a:cubicBezTo>
                  <a:cubicBezTo>
                    <a:pt x="1168940" y="1619103"/>
                    <a:pt x="1170687" y="1623949"/>
                    <a:pt x="1171138" y="1629006"/>
                  </a:cubicBezTo>
                  <a:lnTo>
                    <a:pt x="1178603" y="1629851"/>
                  </a:lnTo>
                  <a:cubicBezTo>
                    <a:pt x="1179378" y="1634274"/>
                    <a:pt x="1179378" y="1638810"/>
                    <a:pt x="1178603" y="1643233"/>
                  </a:cubicBezTo>
                  <a:cubicBezTo>
                    <a:pt x="1178603" y="1647036"/>
                    <a:pt x="1176490" y="1647882"/>
                    <a:pt x="1175645" y="1651262"/>
                  </a:cubicBezTo>
                  <a:cubicBezTo>
                    <a:pt x="1173955" y="1658446"/>
                    <a:pt x="1183252" y="1677040"/>
                    <a:pt x="1181280" y="1684224"/>
                  </a:cubicBezTo>
                  <a:cubicBezTo>
                    <a:pt x="1179308" y="1691408"/>
                    <a:pt x="1185506" y="1690704"/>
                    <a:pt x="1186914" y="1695071"/>
                  </a:cubicBezTo>
                  <a:cubicBezTo>
                    <a:pt x="1188323" y="1699438"/>
                    <a:pt x="1186914" y="1704086"/>
                    <a:pt x="1186914" y="1708312"/>
                  </a:cubicBezTo>
                  <a:cubicBezTo>
                    <a:pt x="1186914" y="1712538"/>
                    <a:pt x="1192549" y="1716059"/>
                    <a:pt x="1194662" y="1719863"/>
                  </a:cubicBezTo>
                  <a:cubicBezTo>
                    <a:pt x="1196507" y="1723089"/>
                    <a:pt x="1197521" y="1726709"/>
                    <a:pt x="1197620" y="1730427"/>
                  </a:cubicBezTo>
                  <a:cubicBezTo>
                    <a:pt x="1202691" y="1730427"/>
                    <a:pt x="1205790" y="1733808"/>
                    <a:pt x="1210438" y="1734090"/>
                  </a:cubicBezTo>
                  <a:cubicBezTo>
                    <a:pt x="1210847" y="1735569"/>
                    <a:pt x="1211185" y="1737076"/>
                    <a:pt x="1211425" y="1738598"/>
                  </a:cubicBezTo>
                  <a:cubicBezTo>
                    <a:pt x="1216848" y="1739246"/>
                    <a:pt x="1222215" y="1740288"/>
                    <a:pt x="1227483" y="1741697"/>
                  </a:cubicBezTo>
                  <a:cubicBezTo>
                    <a:pt x="1231723" y="1743119"/>
                    <a:pt x="1236047" y="1744246"/>
                    <a:pt x="1240442" y="1745077"/>
                  </a:cubicBezTo>
                  <a:cubicBezTo>
                    <a:pt x="1241569" y="1745077"/>
                    <a:pt x="1244527" y="1747331"/>
                    <a:pt x="1245795" y="1747895"/>
                  </a:cubicBezTo>
                  <a:cubicBezTo>
                    <a:pt x="1248556" y="1748979"/>
                    <a:pt x="1251373" y="1749867"/>
                    <a:pt x="1254247" y="1750571"/>
                  </a:cubicBezTo>
                  <a:cubicBezTo>
                    <a:pt x="1259459" y="1752402"/>
                    <a:pt x="1261149" y="1756346"/>
                    <a:pt x="1265657" y="1758882"/>
                  </a:cubicBezTo>
                  <a:cubicBezTo>
                    <a:pt x="1270165" y="1761417"/>
                    <a:pt x="1275236" y="1761558"/>
                    <a:pt x="1278898" y="1764235"/>
                  </a:cubicBezTo>
                  <a:cubicBezTo>
                    <a:pt x="1282420" y="1767291"/>
                    <a:pt x="1286364" y="1769855"/>
                    <a:pt x="1290590" y="1771841"/>
                  </a:cubicBezTo>
                  <a:cubicBezTo>
                    <a:pt x="1293970" y="1774053"/>
                    <a:pt x="1297563" y="1775940"/>
                    <a:pt x="1301295" y="1777476"/>
                  </a:cubicBezTo>
                  <a:cubicBezTo>
                    <a:pt x="1306775" y="1778110"/>
                    <a:pt x="1312297" y="1778110"/>
                    <a:pt x="1317776" y="1777476"/>
                  </a:cubicBezTo>
                  <a:cubicBezTo>
                    <a:pt x="1324214" y="1777898"/>
                    <a:pt x="1330595" y="1779039"/>
                    <a:pt x="1336793" y="1780857"/>
                  </a:cubicBezTo>
                  <a:cubicBezTo>
                    <a:pt x="1344076" y="1782336"/>
                    <a:pt x="1351485" y="1783054"/>
                    <a:pt x="1358908" y="1782969"/>
                  </a:cubicBezTo>
                  <a:lnTo>
                    <a:pt x="1391730" y="1782969"/>
                  </a:lnTo>
                  <a:cubicBezTo>
                    <a:pt x="1400463" y="1782969"/>
                    <a:pt x="1410746" y="1783674"/>
                    <a:pt x="1413845" y="1793816"/>
                  </a:cubicBezTo>
                  <a:cubicBezTo>
                    <a:pt x="1413845" y="1796211"/>
                    <a:pt x="1413845" y="1799732"/>
                    <a:pt x="1413845" y="1802268"/>
                  </a:cubicBezTo>
                  <a:cubicBezTo>
                    <a:pt x="1414225" y="1804338"/>
                    <a:pt x="1414930" y="1806339"/>
                    <a:pt x="1415958" y="1808184"/>
                  </a:cubicBezTo>
                  <a:cubicBezTo>
                    <a:pt x="1417662" y="1812847"/>
                    <a:pt x="1419987" y="1817241"/>
                    <a:pt x="1422860" y="1821284"/>
                  </a:cubicBezTo>
                  <a:cubicBezTo>
                    <a:pt x="1427861" y="1831201"/>
                    <a:pt x="1438609" y="1836864"/>
                    <a:pt x="1449624" y="1835371"/>
                  </a:cubicBezTo>
                  <a:cubicBezTo>
                    <a:pt x="1459893" y="1834145"/>
                    <a:pt x="1470303" y="1834807"/>
                    <a:pt x="1480333" y="1837343"/>
                  </a:cubicBezTo>
                  <a:cubicBezTo>
                    <a:pt x="1487939" y="1840583"/>
                    <a:pt x="1493574" y="1846076"/>
                    <a:pt x="1500899" y="1849739"/>
                  </a:cubicBezTo>
                  <a:lnTo>
                    <a:pt x="1511886" y="1855092"/>
                  </a:lnTo>
                  <a:cubicBezTo>
                    <a:pt x="1513717" y="1856077"/>
                    <a:pt x="1515408" y="1857064"/>
                    <a:pt x="1517380" y="1857909"/>
                  </a:cubicBezTo>
                  <a:cubicBezTo>
                    <a:pt x="1519352" y="1858754"/>
                    <a:pt x="1522732" y="1859458"/>
                    <a:pt x="1523578" y="1859881"/>
                  </a:cubicBezTo>
                  <a:cubicBezTo>
                    <a:pt x="1527113" y="1861656"/>
                    <a:pt x="1529973" y="1864515"/>
                    <a:pt x="1531748" y="1868051"/>
                  </a:cubicBezTo>
                  <a:cubicBezTo>
                    <a:pt x="1532734" y="1869741"/>
                    <a:pt x="1532593" y="1872418"/>
                    <a:pt x="1533720" y="1874390"/>
                  </a:cubicBezTo>
                  <a:cubicBezTo>
                    <a:pt x="1534847" y="1876362"/>
                    <a:pt x="1536537" y="1876362"/>
                    <a:pt x="1537382" y="1879038"/>
                  </a:cubicBezTo>
                  <a:cubicBezTo>
                    <a:pt x="1538932" y="1884250"/>
                    <a:pt x="1537382" y="1887772"/>
                    <a:pt x="1539918" y="1893125"/>
                  </a:cubicBezTo>
                  <a:cubicBezTo>
                    <a:pt x="1541834" y="1897252"/>
                    <a:pt x="1542975" y="1901689"/>
                    <a:pt x="1543298" y="1906225"/>
                  </a:cubicBezTo>
                  <a:cubicBezTo>
                    <a:pt x="1543989" y="1910324"/>
                    <a:pt x="1545848" y="1914141"/>
                    <a:pt x="1548651" y="1917212"/>
                  </a:cubicBezTo>
                  <a:cubicBezTo>
                    <a:pt x="1550764" y="1918621"/>
                    <a:pt x="1553441" y="1917212"/>
                    <a:pt x="1555695" y="1918339"/>
                  </a:cubicBezTo>
                  <a:cubicBezTo>
                    <a:pt x="1557948" y="1919466"/>
                    <a:pt x="1560202" y="1921861"/>
                    <a:pt x="1562597" y="1922706"/>
                  </a:cubicBezTo>
                  <a:cubicBezTo>
                    <a:pt x="1565118" y="1923058"/>
                    <a:pt x="1567682" y="1923058"/>
                    <a:pt x="1570203" y="1922706"/>
                  </a:cubicBezTo>
                  <a:cubicBezTo>
                    <a:pt x="1573162" y="1922706"/>
                    <a:pt x="1574007" y="1924396"/>
                    <a:pt x="1576120" y="1924960"/>
                  </a:cubicBezTo>
                  <a:cubicBezTo>
                    <a:pt x="1580219" y="1926608"/>
                    <a:pt x="1584459" y="1927890"/>
                    <a:pt x="1588797" y="1928763"/>
                  </a:cubicBezTo>
                  <a:cubicBezTo>
                    <a:pt x="1589981" y="1935229"/>
                    <a:pt x="1591967" y="1941525"/>
                    <a:pt x="1594714" y="1947498"/>
                  </a:cubicBezTo>
                  <a:cubicBezTo>
                    <a:pt x="1596545" y="1952146"/>
                    <a:pt x="1595418" y="1952569"/>
                    <a:pt x="1600771" y="1954964"/>
                  </a:cubicBezTo>
                  <a:cubicBezTo>
                    <a:pt x="1602363" y="1955541"/>
                    <a:pt x="1604011" y="1955921"/>
                    <a:pt x="1605701" y="1956091"/>
                  </a:cubicBezTo>
                  <a:cubicBezTo>
                    <a:pt x="1607476" y="1957316"/>
                    <a:pt x="1608687" y="1959190"/>
                    <a:pt x="1609082" y="1961302"/>
                  </a:cubicBezTo>
                  <a:cubicBezTo>
                    <a:pt x="1613026" y="1965106"/>
                    <a:pt x="1616547" y="1963274"/>
                    <a:pt x="1621478" y="1964542"/>
                  </a:cubicBezTo>
                  <a:cubicBezTo>
                    <a:pt x="1623732" y="1964542"/>
                    <a:pt x="1627676" y="1969191"/>
                    <a:pt x="1630493" y="1968909"/>
                  </a:cubicBezTo>
                  <a:cubicBezTo>
                    <a:pt x="1633310" y="1968627"/>
                    <a:pt x="1634719" y="1964965"/>
                    <a:pt x="1638381" y="1963697"/>
                  </a:cubicBezTo>
                  <a:cubicBezTo>
                    <a:pt x="1642044" y="1962429"/>
                    <a:pt x="1645565" y="1964542"/>
                    <a:pt x="1649087" y="1963697"/>
                  </a:cubicBezTo>
                  <a:lnTo>
                    <a:pt x="1649932" y="1959190"/>
                  </a:lnTo>
                  <a:cubicBezTo>
                    <a:pt x="1655567" y="1959190"/>
                    <a:pt x="1656553" y="1955245"/>
                    <a:pt x="1660356" y="1952428"/>
                  </a:cubicBezTo>
                  <a:cubicBezTo>
                    <a:pt x="1663032" y="1950850"/>
                    <a:pt x="1665582" y="1949061"/>
                    <a:pt x="1667963" y="1947075"/>
                  </a:cubicBezTo>
                  <a:cubicBezTo>
                    <a:pt x="1673414" y="1942342"/>
                    <a:pt x="1680795" y="1940511"/>
                    <a:pt x="1687824" y="1942145"/>
                  </a:cubicBezTo>
                  <a:cubicBezTo>
                    <a:pt x="1690360" y="1942145"/>
                    <a:pt x="1699657" y="1943413"/>
                    <a:pt x="1701206" y="1945526"/>
                  </a:cubicBezTo>
                  <a:cubicBezTo>
                    <a:pt x="1702756" y="1947639"/>
                    <a:pt x="1700079" y="1952287"/>
                    <a:pt x="1702051" y="1955386"/>
                  </a:cubicBezTo>
                  <a:cubicBezTo>
                    <a:pt x="1706165" y="1959499"/>
                    <a:pt x="1711729" y="1961824"/>
                    <a:pt x="1717547" y="1961866"/>
                  </a:cubicBezTo>
                  <a:cubicBezTo>
                    <a:pt x="1717547" y="1965810"/>
                    <a:pt x="1717547" y="1971726"/>
                    <a:pt x="1722899" y="1969191"/>
                  </a:cubicBezTo>
                  <a:cubicBezTo>
                    <a:pt x="1728252" y="1966655"/>
                    <a:pt x="1725716" y="1962289"/>
                    <a:pt x="1726139" y="1958626"/>
                  </a:cubicBezTo>
                  <a:cubicBezTo>
                    <a:pt x="1726139" y="1952428"/>
                    <a:pt x="1728252" y="1954118"/>
                    <a:pt x="1731774" y="1950597"/>
                  </a:cubicBezTo>
                  <a:cubicBezTo>
                    <a:pt x="1735295" y="1947075"/>
                    <a:pt x="1731774" y="1947498"/>
                    <a:pt x="1731774" y="1942286"/>
                  </a:cubicBezTo>
                  <a:cubicBezTo>
                    <a:pt x="1728252" y="1942286"/>
                    <a:pt x="1723744" y="1936088"/>
                    <a:pt x="1720927" y="1933975"/>
                  </a:cubicBezTo>
                  <a:cubicBezTo>
                    <a:pt x="1717180" y="1930749"/>
                    <a:pt x="1712588" y="1928693"/>
                    <a:pt x="1707686" y="1928059"/>
                  </a:cubicBezTo>
                  <a:cubicBezTo>
                    <a:pt x="1707686" y="1919889"/>
                    <a:pt x="1696699" y="1915240"/>
                    <a:pt x="1690782" y="1912141"/>
                  </a:cubicBezTo>
                  <a:cubicBezTo>
                    <a:pt x="1682993" y="1907507"/>
                    <a:pt x="1673034" y="1908915"/>
                    <a:pt x="1666836" y="1915522"/>
                  </a:cubicBezTo>
                  <a:cubicBezTo>
                    <a:pt x="1663737" y="1918621"/>
                    <a:pt x="1663314" y="1922424"/>
                    <a:pt x="1659933" y="1925241"/>
                  </a:cubicBezTo>
                  <a:cubicBezTo>
                    <a:pt x="1656510" y="1927439"/>
                    <a:pt x="1652876" y="1929270"/>
                    <a:pt x="1649087" y="1930735"/>
                  </a:cubicBezTo>
                  <a:cubicBezTo>
                    <a:pt x="1639607" y="1934074"/>
                    <a:pt x="1629493" y="1935229"/>
                    <a:pt x="1619506" y="1934116"/>
                  </a:cubicBezTo>
                  <a:cubicBezTo>
                    <a:pt x="1612322" y="1933271"/>
                    <a:pt x="1613167" y="1931721"/>
                    <a:pt x="1611335" y="1925805"/>
                  </a:cubicBezTo>
                  <a:cubicBezTo>
                    <a:pt x="1610251" y="1921720"/>
                    <a:pt x="1608645" y="1917790"/>
                    <a:pt x="1606546" y="1914113"/>
                  </a:cubicBezTo>
                  <a:cubicBezTo>
                    <a:pt x="1604659" y="1910676"/>
                    <a:pt x="1602348" y="1907507"/>
                    <a:pt x="1599644" y="1904675"/>
                  </a:cubicBezTo>
                  <a:cubicBezTo>
                    <a:pt x="1598235" y="1903267"/>
                    <a:pt x="1595841" y="1902281"/>
                    <a:pt x="1594854" y="1901295"/>
                  </a:cubicBezTo>
                  <a:cubicBezTo>
                    <a:pt x="1593305" y="1899985"/>
                    <a:pt x="1592136" y="1898280"/>
                    <a:pt x="1591474" y="1896364"/>
                  </a:cubicBezTo>
                  <a:cubicBezTo>
                    <a:pt x="1588614" y="1886349"/>
                    <a:pt x="1587896" y="1875827"/>
                    <a:pt x="1589361" y="1865515"/>
                  </a:cubicBezTo>
                  <a:cubicBezTo>
                    <a:pt x="1589502" y="1862797"/>
                    <a:pt x="1589502" y="1860064"/>
                    <a:pt x="1589361" y="1857345"/>
                  </a:cubicBezTo>
                  <a:cubicBezTo>
                    <a:pt x="1588755" y="1855275"/>
                    <a:pt x="1587994" y="1853246"/>
                    <a:pt x="1587107" y="1851288"/>
                  </a:cubicBezTo>
                  <a:cubicBezTo>
                    <a:pt x="1585839" y="1845301"/>
                    <a:pt x="1585839" y="1839103"/>
                    <a:pt x="1587107" y="1833117"/>
                  </a:cubicBezTo>
                  <a:cubicBezTo>
                    <a:pt x="1596404" y="1832131"/>
                    <a:pt x="1596122" y="1829032"/>
                    <a:pt x="1601193" y="1822411"/>
                  </a:cubicBezTo>
                  <a:cubicBezTo>
                    <a:pt x="1603208" y="1819833"/>
                    <a:pt x="1605518" y="1817523"/>
                    <a:pt x="1608096" y="1815509"/>
                  </a:cubicBezTo>
                  <a:cubicBezTo>
                    <a:pt x="1610772" y="1813537"/>
                    <a:pt x="1614575" y="1813255"/>
                    <a:pt x="1616547" y="1810297"/>
                  </a:cubicBezTo>
                  <a:cubicBezTo>
                    <a:pt x="1617604" y="1805944"/>
                    <a:pt x="1617604" y="1801408"/>
                    <a:pt x="1616547" y="1797056"/>
                  </a:cubicBezTo>
                  <a:cubicBezTo>
                    <a:pt x="1615702" y="1791562"/>
                    <a:pt x="1615139" y="1792126"/>
                    <a:pt x="1610350" y="1789590"/>
                  </a:cubicBezTo>
                  <a:cubicBezTo>
                    <a:pt x="1605560" y="1787055"/>
                    <a:pt x="1606124" y="1787055"/>
                    <a:pt x="1603588" y="1782688"/>
                  </a:cubicBezTo>
                  <a:cubicBezTo>
                    <a:pt x="1601405" y="1779870"/>
                    <a:pt x="1600038" y="1776504"/>
                    <a:pt x="1599644" y="1772968"/>
                  </a:cubicBezTo>
                  <a:cubicBezTo>
                    <a:pt x="1595700" y="1772968"/>
                    <a:pt x="1593023" y="1770151"/>
                    <a:pt x="1589220" y="1769587"/>
                  </a:cubicBezTo>
                  <a:cubicBezTo>
                    <a:pt x="1585205" y="1769461"/>
                    <a:pt x="1581205" y="1770235"/>
                    <a:pt x="1577528" y="1771841"/>
                  </a:cubicBezTo>
                  <a:cubicBezTo>
                    <a:pt x="1574091" y="1772560"/>
                    <a:pt x="1570837" y="1773954"/>
                    <a:pt x="1567950" y="1775926"/>
                  </a:cubicBezTo>
                  <a:cubicBezTo>
                    <a:pt x="1564710" y="1777898"/>
                    <a:pt x="1561611" y="1781138"/>
                    <a:pt x="1558371" y="1782829"/>
                  </a:cubicBezTo>
                  <a:cubicBezTo>
                    <a:pt x="1554061" y="1783829"/>
                    <a:pt x="1549581" y="1783829"/>
                    <a:pt x="1545271" y="1782829"/>
                  </a:cubicBezTo>
                  <a:cubicBezTo>
                    <a:pt x="1539354" y="1782829"/>
                    <a:pt x="1539495" y="1783815"/>
                    <a:pt x="1535128" y="1786350"/>
                  </a:cubicBezTo>
                  <a:cubicBezTo>
                    <a:pt x="1524845" y="1791985"/>
                    <a:pt x="1521042" y="1784801"/>
                    <a:pt x="1520197" y="1775081"/>
                  </a:cubicBezTo>
                  <a:cubicBezTo>
                    <a:pt x="1514844" y="1775081"/>
                    <a:pt x="1513436" y="1771137"/>
                    <a:pt x="1509773" y="1769024"/>
                  </a:cubicBezTo>
                  <a:cubicBezTo>
                    <a:pt x="1506111" y="1766911"/>
                    <a:pt x="1501040" y="1768038"/>
                    <a:pt x="1497941" y="1764516"/>
                  </a:cubicBezTo>
                  <a:cubicBezTo>
                    <a:pt x="1494842" y="1760995"/>
                    <a:pt x="1496673" y="1757332"/>
                    <a:pt x="1500758" y="1754656"/>
                  </a:cubicBezTo>
                  <a:cubicBezTo>
                    <a:pt x="1504843" y="1751980"/>
                    <a:pt x="1509491" y="1753670"/>
                    <a:pt x="1514844" y="1752261"/>
                  </a:cubicBezTo>
                  <a:cubicBezTo>
                    <a:pt x="1515633" y="1748683"/>
                    <a:pt x="1516760" y="1745190"/>
                    <a:pt x="1518225" y="1741837"/>
                  </a:cubicBezTo>
                  <a:cubicBezTo>
                    <a:pt x="1519352" y="1736907"/>
                    <a:pt x="1517521" y="1730991"/>
                    <a:pt x="1518225" y="1725920"/>
                  </a:cubicBezTo>
                  <a:cubicBezTo>
                    <a:pt x="1519112" y="1723962"/>
                    <a:pt x="1519873" y="1721933"/>
                    <a:pt x="1520479" y="1719863"/>
                  </a:cubicBezTo>
                  <a:cubicBezTo>
                    <a:pt x="1520620" y="1717144"/>
                    <a:pt x="1520620" y="1714411"/>
                    <a:pt x="1520479" y="1711693"/>
                  </a:cubicBezTo>
                  <a:cubicBezTo>
                    <a:pt x="1519774" y="1706368"/>
                    <a:pt x="1519774" y="1700959"/>
                    <a:pt x="1520479" y="1695634"/>
                  </a:cubicBezTo>
                  <a:lnTo>
                    <a:pt x="1524986" y="1694648"/>
                  </a:lnTo>
                  <a:cubicBezTo>
                    <a:pt x="1525972" y="1683520"/>
                    <a:pt x="1539073" y="1676477"/>
                    <a:pt x="1539073" y="1665489"/>
                  </a:cubicBezTo>
                  <a:cubicBezTo>
                    <a:pt x="1542735" y="1665489"/>
                    <a:pt x="1546538" y="1665489"/>
                    <a:pt x="1548933" y="1661827"/>
                  </a:cubicBezTo>
                  <a:cubicBezTo>
                    <a:pt x="1551328" y="1658164"/>
                    <a:pt x="1547384" y="1652530"/>
                    <a:pt x="1549919" y="1649149"/>
                  </a:cubicBezTo>
                  <a:cubicBezTo>
                    <a:pt x="1552455" y="1645769"/>
                    <a:pt x="1556821" y="1649149"/>
                    <a:pt x="1557948" y="1643233"/>
                  </a:cubicBezTo>
                  <a:cubicBezTo>
                    <a:pt x="1559075" y="1637317"/>
                    <a:pt x="1554286" y="1637599"/>
                    <a:pt x="1549496" y="1637739"/>
                  </a:cubicBezTo>
                  <a:cubicBezTo>
                    <a:pt x="1538932" y="1637739"/>
                    <a:pt x="1500899" y="1631401"/>
                    <a:pt x="1499631" y="1645346"/>
                  </a:cubicBezTo>
                  <a:lnTo>
                    <a:pt x="1495123" y="1646332"/>
                  </a:lnTo>
                  <a:lnTo>
                    <a:pt x="1494278" y="1653657"/>
                  </a:lnTo>
                  <a:cubicBezTo>
                    <a:pt x="1491038" y="1653657"/>
                    <a:pt x="1489207" y="1655770"/>
                    <a:pt x="1486531" y="1656897"/>
                  </a:cubicBezTo>
                  <a:cubicBezTo>
                    <a:pt x="1483756" y="1657615"/>
                    <a:pt x="1481023" y="1658517"/>
                    <a:pt x="1478361" y="1659573"/>
                  </a:cubicBezTo>
                  <a:cubicBezTo>
                    <a:pt x="1471317" y="1663658"/>
                    <a:pt x="1472726" y="1668166"/>
                    <a:pt x="1472867" y="1676054"/>
                  </a:cubicBezTo>
                  <a:cubicBezTo>
                    <a:pt x="1473289" y="1683379"/>
                    <a:pt x="1473289" y="1690704"/>
                    <a:pt x="1472867" y="1698029"/>
                  </a:cubicBezTo>
                  <a:cubicBezTo>
                    <a:pt x="1471740" y="1707748"/>
                    <a:pt x="1467091" y="1704368"/>
                    <a:pt x="1459626" y="1706621"/>
                  </a:cubicBezTo>
                  <a:cubicBezTo>
                    <a:pt x="1459626" y="1708171"/>
                    <a:pt x="1459626" y="1709580"/>
                    <a:pt x="1458640" y="1711129"/>
                  </a:cubicBezTo>
                  <a:cubicBezTo>
                    <a:pt x="1453836" y="1711974"/>
                    <a:pt x="1449399" y="1714285"/>
                    <a:pt x="1445962" y="1717750"/>
                  </a:cubicBezTo>
                  <a:cubicBezTo>
                    <a:pt x="1444412" y="1719440"/>
                    <a:pt x="1444694" y="1720990"/>
                    <a:pt x="1442722" y="1722680"/>
                  </a:cubicBezTo>
                  <a:cubicBezTo>
                    <a:pt x="1440313" y="1724342"/>
                    <a:pt x="1437482" y="1725272"/>
                    <a:pt x="1434552" y="1725356"/>
                  </a:cubicBezTo>
                  <a:cubicBezTo>
                    <a:pt x="1428129" y="1725779"/>
                    <a:pt x="1421677" y="1725779"/>
                    <a:pt x="1415254" y="1725356"/>
                  </a:cubicBezTo>
                  <a:cubicBezTo>
                    <a:pt x="1407957" y="1726201"/>
                    <a:pt x="1400576" y="1726201"/>
                    <a:pt x="1393279" y="1725356"/>
                  </a:cubicBezTo>
                  <a:cubicBezTo>
                    <a:pt x="1391363" y="1724694"/>
                    <a:pt x="1389687" y="1723469"/>
                    <a:pt x="1388490" y="1721835"/>
                  </a:cubicBezTo>
                  <a:cubicBezTo>
                    <a:pt x="1388490" y="1720426"/>
                    <a:pt x="1387785" y="1718877"/>
                    <a:pt x="1387363" y="1717468"/>
                  </a:cubicBezTo>
                  <a:cubicBezTo>
                    <a:pt x="1385785" y="1716834"/>
                    <a:pt x="1384010" y="1716834"/>
                    <a:pt x="1382433" y="1717468"/>
                  </a:cubicBezTo>
                  <a:cubicBezTo>
                    <a:pt x="1376375" y="1715073"/>
                    <a:pt x="1372431" y="1716764"/>
                    <a:pt x="1371445" y="1709298"/>
                  </a:cubicBezTo>
                  <a:cubicBezTo>
                    <a:pt x="1371361" y="1703706"/>
                    <a:pt x="1370459" y="1698156"/>
                    <a:pt x="1368769" y="1692817"/>
                  </a:cubicBezTo>
                  <a:cubicBezTo>
                    <a:pt x="1365923" y="1687858"/>
                    <a:pt x="1363881" y="1682492"/>
                    <a:pt x="1362712" y="1676899"/>
                  </a:cubicBezTo>
                  <a:cubicBezTo>
                    <a:pt x="1358162" y="1676533"/>
                    <a:pt x="1353711" y="1675491"/>
                    <a:pt x="1349471" y="1673800"/>
                  </a:cubicBezTo>
                  <a:cubicBezTo>
                    <a:pt x="1345949" y="1671828"/>
                    <a:pt x="1343695" y="1667884"/>
                    <a:pt x="1339047" y="1667743"/>
                  </a:cubicBezTo>
                  <a:cubicBezTo>
                    <a:pt x="1339047" y="1664644"/>
                    <a:pt x="1336934" y="1661686"/>
                    <a:pt x="1336511" y="1659432"/>
                  </a:cubicBezTo>
                  <a:cubicBezTo>
                    <a:pt x="1336089" y="1657179"/>
                    <a:pt x="1336511" y="1650981"/>
                    <a:pt x="1335243" y="1646896"/>
                  </a:cubicBezTo>
                  <a:cubicBezTo>
                    <a:pt x="1335243" y="1645064"/>
                    <a:pt x="1331581" y="1642106"/>
                    <a:pt x="1331018" y="1640275"/>
                  </a:cubicBezTo>
                  <a:cubicBezTo>
                    <a:pt x="1330454" y="1638444"/>
                    <a:pt x="1331722" y="1631964"/>
                    <a:pt x="1328623" y="1629710"/>
                  </a:cubicBezTo>
                  <a:cubicBezTo>
                    <a:pt x="1331989" y="1630189"/>
                    <a:pt x="1335398" y="1630189"/>
                    <a:pt x="1338765" y="1629710"/>
                  </a:cubicBezTo>
                  <a:cubicBezTo>
                    <a:pt x="1343836" y="1627456"/>
                    <a:pt x="1340174" y="1622949"/>
                    <a:pt x="1341160" y="1618300"/>
                  </a:cubicBezTo>
                  <a:cubicBezTo>
                    <a:pt x="1342146" y="1613652"/>
                    <a:pt x="1343695" y="1614074"/>
                    <a:pt x="1344118" y="1610412"/>
                  </a:cubicBezTo>
                  <a:cubicBezTo>
                    <a:pt x="1344540" y="1606749"/>
                    <a:pt x="1344118" y="1600974"/>
                    <a:pt x="1344118" y="1596325"/>
                  </a:cubicBezTo>
                  <a:cubicBezTo>
                    <a:pt x="1344470" y="1592860"/>
                    <a:pt x="1344470" y="1589367"/>
                    <a:pt x="1344118" y="1585902"/>
                  </a:cubicBezTo>
                  <a:cubicBezTo>
                    <a:pt x="1344118" y="1583507"/>
                    <a:pt x="1340455" y="1578999"/>
                    <a:pt x="1339892" y="1576464"/>
                  </a:cubicBezTo>
                  <a:cubicBezTo>
                    <a:pt x="1339328" y="1573928"/>
                    <a:pt x="1339892" y="1568153"/>
                    <a:pt x="1338765" y="1564068"/>
                  </a:cubicBezTo>
                  <a:cubicBezTo>
                    <a:pt x="1337638" y="1559983"/>
                    <a:pt x="1333835" y="1557025"/>
                    <a:pt x="1341582" y="1557447"/>
                  </a:cubicBezTo>
                  <a:cubicBezTo>
                    <a:pt x="1341582" y="1555898"/>
                    <a:pt x="1341582" y="1554489"/>
                    <a:pt x="1342568" y="1552940"/>
                  </a:cubicBezTo>
                  <a:cubicBezTo>
                    <a:pt x="1344061" y="1552573"/>
                    <a:pt x="1345555" y="1552292"/>
                    <a:pt x="1347076" y="1552094"/>
                  </a:cubicBezTo>
                  <a:lnTo>
                    <a:pt x="1347921" y="1544770"/>
                  </a:lnTo>
                  <a:lnTo>
                    <a:pt x="1352570" y="1543784"/>
                  </a:lnTo>
                  <a:cubicBezTo>
                    <a:pt x="1353274" y="1542220"/>
                    <a:pt x="1353274" y="1540417"/>
                    <a:pt x="1352570" y="1538853"/>
                  </a:cubicBezTo>
                  <a:cubicBezTo>
                    <a:pt x="1351245" y="1529514"/>
                    <a:pt x="1351245" y="1520020"/>
                    <a:pt x="1352570" y="1510681"/>
                  </a:cubicBezTo>
                  <a:cubicBezTo>
                    <a:pt x="1352570" y="1508145"/>
                    <a:pt x="1354964" y="1508004"/>
                    <a:pt x="1355528" y="1505469"/>
                  </a:cubicBezTo>
                  <a:cubicBezTo>
                    <a:pt x="1356091" y="1502933"/>
                    <a:pt x="1354682" y="1498144"/>
                    <a:pt x="1355528" y="1494341"/>
                  </a:cubicBezTo>
                  <a:cubicBezTo>
                    <a:pt x="1356781" y="1489593"/>
                    <a:pt x="1361035" y="1486255"/>
                    <a:pt x="1365952" y="1486170"/>
                  </a:cubicBezTo>
                  <a:cubicBezTo>
                    <a:pt x="1368628" y="1486170"/>
                    <a:pt x="1371586" y="1486170"/>
                    <a:pt x="1374263" y="1486170"/>
                  </a:cubicBezTo>
                  <a:cubicBezTo>
                    <a:pt x="1379897" y="1486170"/>
                    <a:pt x="1379052" y="1486170"/>
                    <a:pt x="1379756" y="1480818"/>
                  </a:cubicBezTo>
                  <a:cubicBezTo>
                    <a:pt x="1379953" y="1471563"/>
                    <a:pt x="1385419" y="1463252"/>
                    <a:pt x="1393843" y="1459406"/>
                  </a:cubicBezTo>
                  <a:cubicBezTo>
                    <a:pt x="1396941" y="1457716"/>
                    <a:pt x="1396660" y="1458279"/>
                    <a:pt x="1398773" y="1456167"/>
                  </a:cubicBezTo>
                  <a:cubicBezTo>
                    <a:pt x="1400886" y="1454054"/>
                    <a:pt x="1401027" y="1452504"/>
                    <a:pt x="1402153" y="1451236"/>
                  </a:cubicBezTo>
                  <a:cubicBezTo>
                    <a:pt x="1405041" y="1447588"/>
                    <a:pt x="1407718" y="1443770"/>
                    <a:pt x="1410183" y="1439826"/>
                  </a:cubicBezTo>
                  <a:cubicBezTo>
                    <a:pt x="1417789" y="1429403"/>
                    <a:pt x="1424269" y="1418838"/>
                    <a:pt x="1437088" y="1415598"/>
                  </a:cubicBezTo>
                  <a:cubicBezTo>
                    <a:pt x="1446849" y="1414260"/>
                    <a:pt x="1456738" y="1417007"/>
                    <a:pt x="1464415" y="1423205"/>
                  </a:cubicBezTo>
                  <a:cubicBezTo>
                    <a:pt x="1467683" y="1425515"/>
                    <a:pt x="1471120" y="1427585"/>
                    <a:pt x="1474698" y="1429403"/>
                  </a:cubicBezTo>
                  <a:lnTo>
                    <a:pt x="1480896" y="1431375"/>
                  </a:lnTo>
                  <a:cubicBezTo>
                    <a:pt x="1482474" y="1430741"/>
                    <a:pt x="1484249" y="1430741"/>
                    <a:pt x="1485826" y="1431375"/>
                  </a:cubicBezTo>
                  <a:cubicBezTo>
                    <a:pt x="1485826" y="1432783"/>
                    <a:pt x="1486531" y="1434192"/>
                    <a:pt x="1486953" y="1435741"/>
                  </a:cubicBezTo>
                  <a:cubicBezTo>
                    <a:pt x="1495123" y="1446024"/>
                    <a:pt x="1503152" y="1439826"/>
                    <a:pt x="1513295" y="1438559"/>
                  </a:cubicBezTo>
                  <a:cubicBezTo>
                    <a:pt x="1513295" y="1431938"/>
                    <a:pt x="1517943" y="1434474"/>
                    <a:pt x="1521465" y="1431656"/>
                  </a:cubicBezTo>
                  <a:cubicBezTo>
                    <a:pt x="1524986" y="1428839"/>
                    <a:pt x="1522310" y="1425881"/>
                    <a:pt x="1525268" y="1420387"/>
                  </a:cubicBezTo>
                  <a:cubicBezTo>
                    <a:pt x="1526677" y="1417852"/>
                    <a:pt x="1528790" y="1416584"/>
                    <a:pt x="1530198" y="1413767"/>
                  </a:cubicBezTo>
                  <a:cubicBezTo>
                    <a:pt x="1532072" y="1409794"/>
                    <a:pt x="1533114" y="1405484"/>
                    <a:pt x="1533297" y="1401089"/>
                  </a:cubicBezTo>
                  <a:cubicBezTo>
                    <a:pt x="1536171" y="1400427"/>
                    <a:pt x="1538988" y="1399582"/>
                    <a:pt x="1541749" y="1398553"/>
                  </a:cubicBezTo>
                  <a:cubicBezTo>
                    <a:pt x="1546102" y="1398131"/>
                    <a:pt x="1550497" y="1398131"/>
                    <a:pt x="1554849" y="1398553"/>
                  </a:cubicBezTo>
                  <a:cubicBezTo>
                    <a:pt x="1558512" y="1398553"/>
                    <a:pt x="1562174" y="1398553"/>
                    <a:pt x="1565837" y="1398553"/>
                  </a:cubicBezTo>
                  <a:lnTo>
                    <a:pt x="1571471" y="1398553"/>
                  </a:lnTo>
                  <a:cubicBezTo>
                    <a:pt x="1575134" y="1400244"/>
                    <a:pt x="1572457" y="1401089"/>
                    <a:pt x="1574570" y="1403765"/>
                  </a:cubicBezTo>
                  <a:cubicBezTo>
                    <a:pt x="1578486" y="1409203"/>
                    <a:pt x="1583994" y="1413288"/>
                    <a:pt x="1590347" y="1415457"/>
                  </a:cubicBezTo>
                  <a:cubicBezTo>
                    <a:pt x="1594573" y="1416302"/>
                    <a:pt x="1600066" y="1413767"/>
                    <a:pt x="1604433" y="1415457"/>
                  </a:cubicBezTo>
                  <a:cubicBezTo>
                    <a:pt x="1607349" y="1416908"/>
                    <a:pt x="1610054" y="1418753"/>
                    <a:pt x="1612462" y="1420951"/>
                  </a:cubicBezTo>
                  <a:cubicBezTo>
                    <a:pt x="1619365" y="1426163"/>
                    <a:pt x="1624577" y="1428276"/>
                    <a:pt x="1631761" y="1421796"/>
                  </a:cubicBezTo>
                  <a:cubicBezTo>
                    <a:pt x="1636409" y="1417570"/>
                    <a:pt x="1636550" y="1409963"/>
                    <a:pt x="1640494" y="1405174"/>
                  </a:cubicBezTo>
                  <a:cubicBezTo>
                    <a:pt x="1647537" y="1396722"/>
                    <a:pt x="1649932" y="1406442"/>
                    <a:pt x="1651482" y="1412217"/>
                  </a:cubicBezTo>
                  <a:cubicBezTo>
                    <a:pt x="1652777" y="1412795"/>
                    <a:pt x="1653651" y="1414048"/>
                    <a:pt x="1653735" y="1415457"/>
                  </a:cubicBezTo>
                  <a:cubicBezTo>
                    <a:pt x="1654017" y="1418218"/>
                    <a:pt x="1654017" y="1421007"/>
                    <a:pt x="1653735" y="1423768"/>
                  </a:cubicBezTo>
                  <a:cubicBezTo>
                    <a:pt x="1653172" y="1428163"/>
                    <a:pt x="1653172" y="1432614"/>
                    <a:pt x="1653735" y="1437009"/>
                  </a:cubicBezTo>
                  <a:lnTo>
                    <a:pt x="1661060" y="1437854"/>
                  </a:lnTo>
                  <a:cubicBezTo>
                    <a:pt x="1661060" y="1441798"/>
                    <a:pt x="1663877" y="1444475"/>
                    <a:pt x="1664300" y="1448278"/>
                  </a:cubicBezTo>
                  <a:cubicBezTo>
                    <a:pt x="1664723" y="1452082"/>
                    <a:pt x="1663173" y="1457857"/>
                    <a:pt x="1664300" y="1462365"/>
                  </a:cubicBezTo>
                  <a:cubicBezTo>
                    <a:pt x="1666131" y="1470535"/>
                    <a:pt x="1672189" y="1473774"/>
                    <a:pt x="1669371" y="1483635"/>
                  </a:cubicBezTo>
                  <a:lnTo>
                    <a:pt x="1664864" y="1484621"/>
                  </a:lnTo>
                  <a:cubicBezTo>
                    <a:pt x="1664300" y="1487171"/>
                    <a:pt x="1664300" y="1489819"/>
                    <a:pt x="1664864" y="1492369"/>
                  </a:cubicBezTo>
                  <a:cubicBezTo>
                    <a:pt x="1666131" y="1498989"/>
                    <a:pt x="1665850" y="1494763"/>
                    <a:pt x="1669794" y="1498426"/>
                  </a:cubicBezTo>
                  <a:cubicBezTo>
                    <a:pt x="1673738" y="1502088"/>
                    <a:pt x="1673315" y="1508145"/>
                    <a:pt x="1673174" y="1514202"/>
                  </a:cubicBezTo>
                  <a:cubicBezTo>
                    <a:pt x="1673372" y="1519259"/>
                    <a:pt x="1675034" y="1524161"/>
                    <a:pt x="1677964" y="1528288"/>
                  </a:cubicBezTo>
                  <a:cubicBezTo>
                    <a:pt x="1679936" y="1532233"/>
                    <a:pt x="1684444" y="1536318"/>
                    <a:pt x="1684725" y="1540966"/>
                  </a:cubicBezTo>
                  <a:cubicBezTo>
                    <a:pt x="1689092" y="1540966"/>
                    <a:pt x="1689233" y="1536600"/>
                    <a:pt x="1689655" y="1533078"/>
                  </a:cubicBezTo>
                  <a:cubicBezTo>
                    <a:pt x="1689839" y="1529260"/>
                    <a:pt x="1690797" y="1525528"/>
                    <a:pt x="1692473" y="1522091"/>
                  </a:cubicBezTo>
                  <a:cubicBezTo>
                    <a:pt x="1693741" y="1519132"/>
                    <a:pt x="1693459" y="1513921"/>
                    <a:pt x="1695008" y="1511103"/>
                  </a:cubicBezTo>
                  <a:cubicBezTo>
                    <a:pt x="1696558" y="1508286"/>
                    <a:pt x="1699939" y="1505609"/>
                    <a:pt x="1700643" y="1500257"/>
                  </a:cubicBezTo>
                  <a:cubicBezTo>
                    <a:pt x="1701220" y="1495552"/>
                    <a:pt x="1700981" y="1490791"/>
                    <a:pt x="1699939" y="1486170"/>
                  </a:cubicBezTo>
                  <a:cubicBezTo>
                    <a:pt x="1699939" y="1483776"/>
                    <a:pt x="1697967" y="1480958"/>
                    <a:pt x="1697121" y="1478564"/>
                  </a:cubicBezTo>
                  <a:cubicBezTo>
                    <a:pt x="1696276" y="1476169"/>
                    <a:pt x="1695572" y="1473352"/>
                    <a:pt x="1695149" y="1472366"/>
                  </a:cubicBezTo>
                  <a:cubicBezTo>
                    <a:pt x="1693515" y="1468971"/>
                    <a:pt x="1692614" y="1465280"/>
                    <a:pt x="1692473" y="1461519"/>
                  </a:cubicBezTo>
                  <a:cubicBezTo>
                    <a:pt x="1692473" y="1455603"/>
                    <a:pt x="1688951" y="1455462"/>
                    <a:pt x="1686134" y="1450673"/>
                  </a:cubicBezTo>
                  <a:cubicBezTo>
                    <a:pt x="1680922" y="1442221"/>
                    <a:pt x="1685430" y="1429825"/>
                    <a:pt x="1684162" y="1420387"/>
                  </a:cubicBezTo>
                  <a:cubicBezTo>
                    <a:pt x="1681711" y="1412316"/>
                    <a:pt x="1679866" y="1404075"/>
                    <a:pt x="1678668" y="1395736"/>
                  </a:cubicBezTo>
                  <a:cubicBezTo>
                    <a:pt x="1678246" y="1391426"/>
                    <a:pt x="1678246" y="1387087"/>
                    <a:pt x="1678668" y="1382777"/>
                  </a:cubicBezTo>
                  <a:cubicBezTo>
                    <a:pt x="1678668" y="1382777"/>
                    <a:pt x="1680499" y="1377424"/>
                    <a:pt x="1680781" y="1376720"/>
                  </a:cubicBezTo>
                  <a:cubicBezTo>
                    <a:pt x="1681345" y="1373888"/>
                    <a:pt x="1682500" y="1371198"/>
                    <a:pt x="1684162" y="1368831"/>
                  </a:cubicBezTo>
                  <a:lnTo>
                    <a:pt x="1688529" y="1367845"/>
                  </a:lnTo>
                  <a:cubicBezTo>
                    <a:pt x="1689655" y="1366577"/>
                    <a:pt x="1689796" y="1363760"/>
                    <a:pt x="1690923" y="1362211"/>
                  </a:cubicBezTo>
                  <a:cubicBezTo>
                    <a:pt x="1695783" y="1357717"/>
                    <a:pt x="1701474" y="1354224"/>
                    <a:pt x="1707686" y="1351928"/>
                  </a:cubicBezTo>
                  <a:cubicBezTo>
                    <a:pt x="1710686" y="1350308"/>
                    <a:pt x="1713433" y="1348265"/>
                    <a:pt x="1715856" y="1345871"/>
                  </a:cubicBezTo>
                  <a:cubicBezTo>
                    <a:pt x="1717828" y="1343476"/>
                    <a:pt x="1717969" y="1338827"/>
                    <a:pt x="1719659" y="1336151"/>
                  </a:cubicBezTo>
                  <a:cubicBezTo>
                    <a:pt x="1721336" y="1335418"/>
                    <a:pt x="1722829" y="1334306"/>
                    <a:pt x="1724026" y="1332911"/>
                  </a:cubicBezTo>
                  <a:cubicBezTo>
                    <a:pt x="1725336" y="1330164"/>
                    <a:pt x="1726463" y="1327347"/>
                    <a:pt x="1727407" y="1324459"/>
                  </a:cubicBezTo>
                  <a:cubicBezTo>
                    <a:pt x="1728506" y="1322853"/>
                    <a:pt x="1729675" y="1321304"/>
                    <a:pt x="1730929" y="1319811"/>
                  </a:cubicBezTo>
                  <a:cubicBezTo>
                    <a:pt x="1731661" y="1317881"/>
                    <a:pt x="1732506" y="1316008"/>
                    <a:pt x="1733464" y="1314176"/>
                  </a:cubicBezTo>
                  <a:cubicBezTo>
                    <a:pt x="1736521" y="1312444"/>
                    <a:pt x="1739789" y="1311120"/>
                    <a:pt x="1743184" y="1310232"/>
                  </a:cubicBezTo>
                  <a:cubicBezTo>
                    <a:pt x="1747269" y="1308401"/>
                    <a:pt x="1751494" y="1308260"/>
                    <a:pt x="1755580" y="1306147"/>
                  </a:cubicBezTo>
                  <a:cubicBezTo>
                    <a:pt x="1756340" y="1305091"/>
                    <a:pt x="1757185" y="1304105"/>
                    <a:pt x="1758115" y="1303189"/>
                  </a:cubicBezTo>
                  <a:cubicBezTo>
                    <a:pt x="1760369" y="1301780"/>
                    <a:pt x="1762905" y="1303189"/>
                    <a:pt x="1765158" y="1302203"/>
                  </a:cubicBezTo>
                  <a:cubicBezTo>
                    <a:pt x="1767412" y="1301217"/>
                    <a:pt x="1770793" y="1296428"/>
                    <a:pt x="1773892" y="1294455"/>
                  </a:cubicBezTo>
                  <a:cubicBezTo>
                    <a:pt x="1785865" y="1287271"/>
                    <a:pt x="1802065" y="1282200"/>
                    <a:pt x="1809530" y="1269804"/>
                  </a:cubicBezTo>
                  <a:cubicBezTo>
                    <a:pt x="1813221" y="1261198"/>
                    <a:pt x="1814249" y="1251675"/>
                    <a:pt x="1812488" y="1242477"/>
                  </a:cubicBezTo>
                  <a:cubicBezTo>
                    <a:pt x="1811502" y="1237547"/>
                    <a:pt x="1808403" y="1235575"/>
                    <a:pt x="1806009" y="1231630"/>
                  </a:cubicBezTo>
                  <a:cubicBezTo>
                    <a:pt x="1803600" y="1226588"/>
                    <a:pt x="1803050" y="1220840"/>
                    <a:pt x="1804459" y="1215431"/>
                  </a:cubicBezTo>
                  <a:lnTo>
                    <a:pt x="1814742" y="1216276"/>
                  </a:lnTo>
                  <a:cubicBezTo>
                    <a:pt x="1814742" y="1214727"/>
                    <a:pt x="1814742" y="1213318"/>
                    <a:pt x="1815728" y="1211769"/>
                  </a:cubicBezTo>
                  <a:cubicBezTo>
                    <a:pt x="1820433" y="1210754"/>
                    <a:pt x="1824955" y="1208994"/>
                    <a:pt x="1829110" y="1206557"/>
                  </a:cubicBezTo>
                  <a:cubicBezTo>
                    <a:pt x="1834604" y="1203599"/>
                    <a:pt x="1839111" y="1200640"/>
                    <a:pt x="1839957" y="1194865"/>
                  </a:cubicBezTo>
                  <a:cubicBezTo>
                    <a:pt x="1839604" y="1188385"/>
                    <a:pt x="1839604" y="1181906"/>
                    <a:pt x="1839957" y="1175426"/>
                  </a:cubicBezTo>
                  <a:cubicBezTo>
                    <a:pt x="1839957" y="1173031"/>
                    <a:pt x="1842351" y="1172750"/>
                    <a:pt x="1842915" y="1170355"/>
                  </a:cubicBezTo>
                  <a:cubicBezTo>
                    <a:pt x="1843478" y="1167960"/>
                    <a:pt x="1841788" y="1162607"/>
                    <a:pt x="1842915" y="1159086"/>
                  </a:cubicBezTo>
                  <a:cubicBezTo>
                    <a:pt x="1844042" y="1155564"/>
                    <a:pt x="1847423" y="1152183"/>
                    <a:pt x="1849254" y="1148944"/>
                  </a:cubicBezTo>
                  <a:cubicBezTo>
                    <a:pt x="1851085" y="1145704"/>
                    <a:pt x="1854888" y="1139928"/>
                    <a:pt x="1857564" y="1134857"/>
                  </a:cubicBezTo>
                  <a:cubicBezTo>
                    <a:pt x="1860495" y="1130730"/>
                    <a:pt x="1862115" y="1125828"/>
                    <a:pt x="1862213" y="1120771"/>
                  </a:cubicBezTo>
                  <a:cubicBezTo>
                    <a:pt x="1862875" y="1115348"/>
                    <a:pt x="1863960" y="1109967"/>
                    <a:pt x="1865453" y="1104713"/>
                  </a:cubicBezTo>
                  <a:lnTo>
                    <a:pt x="1869961" y="1103727"/>
                  </a:lnTo>
                  <a:cubicBezTo>
                    <a:pt x="1869961" y="1102318"/>
                    <a:pt x="1870665" y="1100768"/>
                    <a:pt x="1870947" y="1099360"/>
                  </a:cubicBezTo>
                  <a:cubicBezTo>
                    <a:pt x="1876962" y="1097176"/>
                    <a:pt x="1883286" y="1096035"/>
                    <a:pt x="1889682" y="1095979"/>
                  </a:cubicBezTo>
                  <a:cubicBezTo>
                    <a:pt x="1893485" y="1095979"/>
                    <a:pt x="1894471" y="1098233"/>
                    <a:pt x="1897711" y="1098937"/>
                  </a:cubicBezTo>
                  <a:lnTo>
                    <a:pt x="1903486" y="1098937"/>
                  </a:lnTo>
                  <a:cubicBezTo>
                    <a:pt x="1904866" y="1099106"/>
                    <a:pt x="1906078" y="1099951"/>
                    <a:pt x="1906726" y="1101191"/>
                  </a:cubicBezTo>
                  <a:cubicBezTo>
                    <a:pt x="1910247" y="1101191"/>
                    <a:pt x="1913487" y="1101191"/>
                    <a:pt x="1917150" y="1101191"/>
                  </a:cubicBezTo>
                  <a:cubicBezTo>
                    <a:pt x="1920812" y="1101191"/>
                    <a:pt x="1922080" y="1103867"/>
                    <a:pt x="1925179" y="1104149"/>
                  </a:cubicBezTo>
                  <a:cubicBezTo>
                    <a:pt x="1934617" y="1105417"/>
                    <a:pt x="1931377" y="1096542"/>
                    <a:pt x="1935321" y="1092176"/>
                  </a:cubicBezTo>
                  <a:cubicBezTo>
                    <a:pt x="1939265" y="1087809"/>
                    <a:pt x="1942364" y="1089358"/>
                    <a:pt x="1945041" y="1082738"/>
                  </a:cubicBezTo>
                  <a:cubicBezTo>
                    <a:pt x="1946168" y="1080202"/>
                    <a:pt x="1948985" y="1077244"/>
                    <a:pt x="1947295" y="1073723"/>
                  </a:cubicBezTo>
                  <a:cubicBezTo>
                    <a:pt x="1945604" y="1070201"/>
                    <a:pt x="1943491" y="1070624"/>
                    <a:pt x="1940956" y="1069215"/>
                  </a:cubicBezTo>
                  <a:cubicBezTo>
                    <a:pt x="1940181" y="1068173"/>
                    <a:pt x="1939336" y="1067187"/>
                    <a:pt x="1938420" y="1066257"/>
                  </a:cubicBezTo>
                  <a:lnTo>
                    <a:pt x="1933349" y="1065130"/>
                  </a:lnTo>
                  <a:cubicBezTo>
                    <a:pt x="1929687" y="1062031"/>
                    <a:pt x="1930673" y="1059073"/>
                    <a:pt x="1930673" y="1054706"/>
                  </a:cubicBezTo>
                  <a:cubicBezTo>
                    <a:pt x="1930673" y="1050339"/>
                    <a:pt x="1929264" y="1047945"/>
                    <a:pt x="1933208" y="1046254"/>
                  </a:cubicBezTo>
                  <a:cubicBezTo>
                    <a:pt x="1936941" y="1045691"/>
                    <a:pt x="1940744" y="1045691"/>
                    <a:pt x="1944477" y="1046254"/>
                  </a:cubicBezTo>
                  <a:cubicBezTo>
                    <a:pt x="1950084" y="1047057"/>
                    <a:pt x="1955803" y="1046071"/>
                    <a:pt x="1960817" y="1043437"/>
                  </a:cubicBezTo>
                  <a:cubicBezTo>
                    <a:pt x="1963212" y="1042395"/>
                    <a:pt x="1965339" y="1040803"/>
                    <a:pt x="1967015" y="1038789"/>
                  </a:cubicBezTo>
                  <a:cubicBezTo>
                    <a:pt x="1969410" y="1035126"/>
                    <a:pt x="1967015" y="1033577"/>
                    <a:pt x="1968987" y="1029632"/>
                  </a:cubicBezTo>
                  <a:cubicBezTo>
                    <a:pt x="1971298" y="1024885"/>
                    <a:pt x="1975115" y="1021012"/>
                    <a:pt x="1979834" y="1018645"/>
                  </a:cubicBezTo>
                  <a:cubicBezTo>
                    <a:pt x="1987018" y="1016532"/>
                    <a:pt x="1992512" y="1021462"/>
                    <a:pt x="1998428" y="1015405"/>
                  </a:cubicBezTo>
                  <a:cubicBezTo>
                    <a:pt x="2002231" y="1011461"/>
                    <a:pt x="2002654" y="1007939"/>
                    <a:pt x="2007443" y="1005122"/>
                  </a:cubicBezTo>
                  <a:cubicBezTo>
                    <a:pt x="2012388" y="1002023"/>
                    <a:pt x="2017980" y="1000107"/>
                    <a:pt x="2023783" y="999488"/>
                  </a:cubicBezTo>
                  <a:cubicBezTo>
                    <a:pt x="2032517" y="999488"/>
                    <a:pt x="2029418" y="1009207"/>
                    <a:pt x="2029277" y="1016110"/>
                  </a:cubicBezTo>
                  <a:cubicBezTo>
                    <a:pt x="2029981" y="1022420"/>
                    <a:pt x="2031066" y="1028674"/>
                    <a:pt x="2032517" y="1034844"/>
                  </a:cubicBezTo>
                  <a:cubicBezTo>
                    <a:pt x="2039447" y="1036253"/>
                    <a:pt x="2046575" y="1036253"/>
                    <a:pt x="2053505" y="1034844"/>
                  </a:cubicBezTo>
                  <a:cubicBezTo>
                    <a:pt x="2054632" y="1024843"/>
                    <a:pt x="2060408" y="1024139"/>
                    <a:pt x="2067592" y="1018786"/>
                  </a:cubicBezTo>
                  <a:cubicBezTo>
                    <a:pt x="2070409" y="1017152"/>
                    <a:pt x="2072973" y="1015109"/>
                    <a:pt x="2075198" y="1012729"/>
                  </a:cubicBezTo>
                  <a:cubicBezTo>
                    <a:pt x="2078579" y="1007658"/>
                    <a:pt x="2076748" y="1005826"/>
                    <a:pt x="2083932" y="1004981"/>
                  </a:cubicBezTo>
                  <a:cubicBezTo>
                    <a:pt x="2091116" y="1004136"/>
                    <a:pt x="2103935" y="1007376"/>
                    <a:pt x="2112105" y="1003150"/>
                  </a:cubicBezTo>
                  <a:lnTo>
                    <a:pt x="2116894" y="999769"/>
                  </a:lnTo>
                  <a:cubicBezTo>
                    <a:pt x="2118725" y="997938"/>
                    <a:pt x="2118584" y="996811"/>
                    <a:pt x="2120134" y="994698"/>
                  </a:cubicBezTo>
                  <a:cubicBezTo>
                    <a:pt x="2127825" y="991797"/>
                    <a:pt x="2133333" y="984951"/>
                    <a:pt x="2134502" y="976809"/>
                  </a:cubicBezTo>
                  <a:cubicBezTo>
                    <a:pt x="2138094" y="973343"/>
                    <a:pt x="2140305" y="968681"/>
                    <a:pt x="2140700" y="963708"/>
                  </a:cubicBezTo>
                  <a:cubicBezTo>
                    <a:pt x="2140700" y="957651"/>
                    <a:pt x="2135488" y="956243"/>
                    <a:pt x="2129572" y="958074"/>
                  </a:cubicBezTo>
                  <a:cubicBezTo>
                    <a:pt x="2123655" y="959905"/>
                    <a:pt x="2122529" y="964553"/>
                    <a:pt x="2118162" y="965821"/>
                  </a:cubicBezTo>
                  <a:cubicBezTo>
                    <a:pt x="2108484" y="968005"/>
                    <a:pt x="2098356" y="965145"/>
                    <a:pt x="2091257" y="958215"/>
                  </a:cubicBezTo>
                  <a:cubicBezTo>
                    <a:pt x="2088299" y="956102"/>
                    <a:pt x="2085622" y="953003"/>
                    <a:pt x="2082523" y="950608"/>
                  </a:cubicBezTo>
                  <a:cubicBezTo>
                    <a:pt x="2079424" y="948213"/>
                    <a:pt x="2072522" y="948354"/>
                    <a:pt x="2067028" y="946946"/>
                  </a:cubicBezTo>
                  <a:cubicBezTo>
                    <a:pt x="2066803" y="942128"/>
                    <a:pt x="2065803" y="937367"/>
                    <a:pt x="2064070" y="932859"/>
                  </a:cubicBezTo>
                  <a:cubicBezTo>
                    <a:pt x="2061901" y="929422"/>
                    <a:pt x="2059971" y="925858"/>
                    <a:pt x="2058295" y="922154"/>
                  </a:cubicBezTo>
                  <a:cubicBezTo>
                    <a:pt x="2056886" y="916097"/>
                    <a:pt x="2059563" y="913561"/>
                    <a:pt x="2063929" y="911025"/>
                  </a:cubicBezTo>
                  <a:cubicBezTo>
                    <a:pt x="2070409" y="907222"/>
                    <a:pt x="2072240" y="908490"/>
                    <a:pt x="2072099" y="900038"/>
                  </a:cubicBezTo>
                  <a:cubicBezTo>
                    <a:pt x="2072705" y="893713"/>
                    <a:pt x="2073776" y="887459"/>
                    <a:pt x="2075339" y="881303"/>
                  </a:cubicBezTo>
                  <a:lnTo>
                    <a:pt x="2079847" y="880458"/>
                  </a:lnTo>
                  <a:cubicBezTo>
                    <a:pt x="2082242" y="872006"/>
                    <a:pt x="2079847" y="869612"/>
                    <a:pt x="2072099" y="869893"/>
                  </a:cubicBezTo>
                  <a:cubicBezTo>
                    <a:pt x="2066803" y="870640"/>
                    <a:pt x="2061478" y="868626"/>
                    <a:pt x="2058013" y="864541"/>
                  </a:cubicBezTo>
                  <a:cubicBezTo>
                    <a:pt x="2056886" y="863132"/>
                    <a:pt x="2056464" y="860174"/>
                    <a:pt x="2055337" y="858906"/>
                  </a:cubicBezTo>
                  <a:cubicBezTo>
                    <a:pt x="2051815" y="854821"/>
                    <a:pt x="2051674" y="858906"/>
                    <a:pt x="2046885" y="856370"/>
                  </a:cubicBezTo>
                  <a:cubicBezTo>
                    <a:pt x="2042096" y="853835"/>
                    <a:pt x="2043645" y="842284"/>
                    <a:pt x="2044349" y="836931"/>
                  </a:cubicBezTo>
                  <a:cubicBezTo>
                    <a:pt x="2045617" y="827634"/>
                    <a:pt x="2048998" y="832987"/>
                    <a:pt x="2055196" y="834396"/>
                  </a:cubicBezTo>
                  <a:cubicBezTo>
                    <a:pt x="2057957" y="834676"/>
                    <a:pt x="2060746" y="834676"/>
                    <a:pt x="2063507" y="834396"/>
                  </a:cubicBezTo>
                  <a:cubicBezTo>
                    <a:pt x="2066563" y="834159"/>
                    <a:pt x="2069550" y="833446"/>
                    <a:pt x="2072381" y="832283"/>
                  </a:cubicBezTo>
                  <a:cubicBezTo>
                    <a:pt x="2078523" y="831718"/>
                    <a:pt x="2084693" y="831718"/>
                    <a:pt x="2090834" y="832283"/>
                  </a:cubicBezTo>
                  <a:cubicBezTo>
                    <a:pt x="2093975" y="831910"/>
                    <a:pt x="2097145" y="832604"/>
                    <a:pt x="2099850" y="834255"/>
                  </a:cubicBezTo>
                  <a:cubicBezTo>
                    <a:pt x="2102385" y="835523"/>
                    <a:pt x="2102385" y="838340"/>
                    <a:pt x="2106047" y="837776"/>
                  </a:cubicBezTo>
                  <a:cubicBezTo>
                    <a:pt x="2109541" y="837276"/>
                    <a:pt x="2113091" y="837919"/>
                    <a:pt x="2116190" y="839608"/>
                  </a:cubicBezTo>
                  <a:cubicBezTo>
                    <a:pt x="2118443" y="841016"/>
                    <a:pt x="2119852" y="844397"/>
                    <a:pt x="2121683" y="845524"/>
                  </a:cubicBezTo>
                  <a:cubicBezTo>
                    <a:pt x="2123515" y="846651"/>
                    <a:pt x="2128445" y="845524"/>
                    <a:pt x="2131403" y="846510"/>
                  </a:cubicBezTo>
                  <a:cubicBezTo>
                    <a:pt x="2134361" y="847496"/>
                    <a:pt x="2133657" y="849609"/>
                    <a:pt x="2137601" y="848905"/>
                  </a:cubicBezTo>
                  <a:cubicBezTo>
                    <a:pt x="2141545" y="848200"/>
                    <a:pt x="2140418" y="846792"/>
                    <a:pt x="2142249" y="845242"/>
                  </a:cubicBezTo>
                  <a:cubicBezTo>
                    <a:pt x="2144081" y="843693"/>
                    <a:pt x="2148166" y="837636"/>
                    <a:pt x="2153378" y="837213"/>
                  </a:cubicBezTo>
                  <a:cubicBezTo>
                    <a:pt x="2153786" y="835730"/>
                    <a:pt x="2154110" y="834225"/>
                    <a:pt x="2154364" y="832705"/>
                  </a:cubicBezTo>
                  <a:cubicBezTo>
                    <a:pt x="2159576" y="831253"/>
                    <a:pt x="2164900" y="830218"/>
                    <a:pt x="2170281" y="829607"/>
                  </a:cubicBezTo>
                  <a:cubicBezTo>
                    <a:pt x="2176761" y="829607"/>
                    <a:pt x="2181409" y="830733"/>
                    <a:pt x="2186058" y="826085"/>
                  </a:cubicBezTo>
                  <a:cubicBezTo>
                    <a:pt x="2190706" y="821436"/>
                    <a:pt x="2187467" y="816506"/>
                    <a:pt x="2191411" y="811999"/>
                  </a:cubicBezTo>
                  <a:cubicBezTo>
                    <a:pt x="2193242" y="810167"/>
                    <a:pt x="2195214" y="810872"/>
                    <a:pt x="2197186" y="809463"/>
                  </a:cubicBezTo>
                  <a:cubicBezTo>
                    <a:pt x="2198989" y="807630"/>
                    <a:pt x="2200975" y="805978"/>
                    <a:pt x="2203102" y="804533"/>
                  </a:cubicBezTo>
                  <a:cubicBezTo>
                    <a:pt x="2208300" y="802138"/>
                    <a:pt x="2214047" y="801213"/>
                    <a:pt x="2219724" y="801856"/>
                  </a:cubicBezTo>
                  <a:cubicBezTo>
                    <a:pt x="2223668" y="801856"/>
                    <a:pt x="2223387" y="801152"/>
                    <a:pt x="2225922" y="804392"/>
                  </a:cubicBezTo>
                  <a:cubicBezTo>
                    <a:pt x="2227514" y="807335"/>
                    <a:pt x="2228880" y="810396"/>
                    <a:pt x="2230007" y="813548"/>
                  </a:cubicBezTo>
                  <a:cubicBezTo>
                    <a:pt x="2230007" y="821155"/>
                    <a:pt x="2224655" y="817210"/>
                    <a:pt x="2220147" y="821577"/>
                  </a:cubicBezTo>
                  <a:cubicBezTo>
                    <a:pt x="2215639" y="825944"/>
                    <a:pt x="2216907" y="832705"/>
                    <a:pt x="2216907" y="837495"/>
                  </a:cubicBezTo>
                  <a:cubicBezTo>
                    <a:pt x="2216907" y="845242"/>
                    <a:pt x="2216907" y="847214"/>
                    <a:pt x="2210709" y="850454"/>
                  </a:cubicBezTo>
                  <a:cubicBezTo>
                    <a:pt x="2206201" y="852567"/>
                    <a:pt x="2202539" y="854962"/>
                    <a:pt x="2198454" y="857356"/>
                  </a:cubicBezTo>
                  <a:cubicBezTo>
                    <a:pt x="2197327" y="857356"/>
                    <a:pt x="2193524" y="859188"/>
                    <a:pt x="2192819" y="859892"/>
                  </a:cubicBezTo>
                  <a:cubicBezTo>
                    <a:pt x="2192115" y="860596"/>
                    <a:pt x="2191411" y="864822"/>
                    <a:pt x="2188875" y="866935"/>
                  </a:cubicBezTo>
                  <a:cubicBezTo>
                    <a:pt x="2186340" y="869048"/>
                    <a:pt x="2184790" y="868485"/>
                    <a:pt x="2183241" y="869612"/>
                  </a:cubicBezTo>
                  <a:cubicBezTo>
                    <a:pt x="2181254" y="871316"/>
                    <a:pt x="2179677" y="873429"/>
                    <a:pt x="2178592" y="875810"/>
                  </a:cubicBezTo>
                  <a:cubicBezTo>
                    <a:pt x="2177465" y="877641"/>
                    <a:pt x="2176902" y="879613"/>
                    <a:pt x="2175775" y="881303"/>
                  </a:cubicBezTo>
                  <a:cubicBezTo>
                    <a:pt x="2174648" y="882994"/>
                    <a:pt x="2172112" y="885247"/>
                    <a:pt x="2170845" y="887360"/>
                  </a:cubicBezTo>
                  <a:cubicBezTo>
                    <a:pt x="2166337" y="895390"/>
                    <a:pt x="2171972" y="897784"/>
                    <a:pt x="2178592" y="897784"/>
                  </a:cubicBezTo>
                  <a:cubicBezTo>
                    <a:pt x="2185001" y="896939"/>
                    <a:pt x="2191481" y="896939"/>
                    <a:pt x="2197890" y="897784"/>
                  </a:cubicBezTo>
                  <a:cubicBezTo>
                    <a:pt x="2202567" y="901081"/>
                    <a:pt x="2205638" y="906194"/>
                    <a:pt x="2206342" y="911871"/>
                  </a:cubicBezTo>
                  <a:cubicBezTo>
                    <a:pt x="2211554" y="911871"/>
                    <a:pt x="2214653" y="914406"/>
                    <a:pt x="2219583" y="915111"/>
                  </a:cubicBezTo>
                  <a:cubicBezTo>
                    <a:pt x="2224711" y="915420"/>
                    <a:pt x="2229627" y="917294"/>
                    <a:pt x="2233670" y="920463"/>
                  </a:cubicBezTo>
                  <a:cubicBezTo>
                    <a:pt x="2243488" y="924816"/>
                    <a:pt x="2254701" y="924816"/>
                    <a:pt x="2264519" y="920463"/>
                  </a:cubicBezTo>
                  <a:cubicBezTo>
                    <a:pt x="2269026" y="917364"/>
                    <a:pt x="2268745" y="914970"/>
                    <a:pt x="2274661" y="914265"/>
                  </a:cubicBezTo>
                  <a:cubicBezTo>
                    <a:pt x="2281042" y="913913"/>
                    <a:pt x="2287437" y="913913"/>
                    <a:pt x="2293818" y="914265"/>
                  </a:cubicBezTo>
                  <a:cubicBezTo>
                    <a:pt x="2304242" y="914265"/>
                    <a:pt x="2315511" y="910321"/>
                    <a:pt x="2312694" y="898207"/>
                  </a:cubicBezTo>
                  <a:cubicBezTo>
                    <a:pt x="2309088" y="898052"/>
                    <a:pt x="2305623" y="896714"/>
                    <a:pt x="2302833" y="894404"/>
                  </a:cubicBezTo>
                  <a:cubicBezTo>
                    <a:pt x="2299594" y="892432"/>
                    <a:pt x="2294523" y="892009"/>
                    <a:pt x="2291705" y="889051"/>
                  </a:cubicBezTo>
                  <a:cubicBezTo>
                    <a:pt x="2288888" y="886093"/>
                    <a:pt x="2289029" y="880599"/>
                    <a:pt x="2288466" y="875950"/>
                  </a:cubicBezTo>
                  <a:cubicBezTo>
                    <a:pt x="2287479" y="868344"/>
                    <a:pt x="2284803" y="871161"/>
                    <a:pt x="2278042" y="869893"/>
                  </a:cubicBezTo>
                  <a:cubicBezTo>
                    <a:pt x="2277492" y="868569"/>
                    <a:pt x="2276225" y="867696"/>
                    <a:pt x="2274802" y="867640"/>
                  </a:cubicBezTo>
                  <a:cubicBezTo>
                    <a:pt x="2272125" y="867640"/>
                    <a:pt x="2269731" y="868626"/>
                    <a:pt x="2267054" y="867640"/>
                  </a:cubicBezTo>
                  <a:cubicBezTo>
                    <a:pt x="2264378" y="866654"/>
                    <a:pt x="2262265" y="863555"/>
                    <a:pt x="2258884" y="862005"/>
                  </a:cubicBezTo>
                  <a:cubicBezTo>
                    <a:pt x="2252827" y="859047"/>
                    <a:pt x="2246911" y="851581"/>
                    <a:pt x="2239586" y="851299"/>
                  </a:cubicBezTo>
                  <a:cubicBezTo>
                    <a:pt x="2239586" y="846228"/>
                    <a:pt x="2236205" y="842848"/>
                    <a:pt x="2236205" y="838058"/>
                  </a:cubicBezTo>
                  <a:cubicBezTo>
                    <a:pt x="2236205" y="833269"/>
                    <a:pt x="2239022" y="829888"/>
                    <a:pt x="2239586" y="824817"/>
                  </a:cubicBezTo>
                  <a:lnTo>
                    <a:pt x="2244094" y="823831"/>
                  </a:lnTo>
                  <a:cubicBezTo>
                    <a:pt x="2245080" y="820591"/>
                    <a:pt x="2244094" y="817351"/>
                    <a:pt x="2245220" y="813971"/>
                  </a:cubicBezTo>
                  <a:cubicBezTo>
                    <a:pt x="2246347" y="810590"/>
                    <a:pt x="2247193" y="808195"/>
                    <a:pt x="2247897" y="805801"/>
                  </a:cubicBezTo>
                  <a:cubicBezTo>
                    <a:pt x="2249179" y="803009"/>
                    <a:pt x="2249897" y="799994"/>
                    <a:pt x="2250010" y="796926"/>
                  </a:cubicBezTo>
                  <a:cubicBezTo>
                    <a:pt x="2249869" y="793829"/>
                    <a:pt x="2250601" y="790755"/>
                    <a:pt x="2252123" y="788052"/>
                  </a:cubicBezTo>
                  <a:cubicBezTo>
                    <a:pt x="2257884" y="775409"/>
                    <a:pt x="2260039" y="761415"/>
                    <a:pt x="2258321" y="747624"/>
                  </a:cubicBezTo>
                  <a:cubicBezTo>
                    <a:pt x="2256912" y="736214"/>
                    <a:pt x="2247334" y="729734"/>
                    <a:pt x="2238459" y="723818"/>
                  </a:cubicBezTo>
                  <a:cubicBezTo>
                    <a:pt x="2233740" y="720330"/>
                    <a:pt x="2229359" y="716417"/>
                    <a:pt x="2225359" y="712126"/>
                  </a:cubicBezTo>
                  <a:cubicBezTo>
                    <a:pt x="2221978" y="708605"/>
                    <a:pt x="2223950" y="709027"/>
                    <a:pt x="2222823" y="703675"/>
                  </a:cubicBezTo>
                  <a:cubicBezTo>
                    <a:pt x="2221485" y="700319"/>
                    <a:pt x="2220358" y="696885"/>
                    <a:pt x="2219442" y="693392"/>
                  </a:cubicBezTo>
                  <a:lnTo>
                    <a:pt x="2214935" y="692406"/>
                  </a:lnTo>
                  <a:cubicBezTo>
                    <a:pt x="2214935" y="690856"/>
                    <a:pt x="2214935" y="689447"/>
                    <a:pt x="2213949" y="687898"/>
                  </a:cubicBezTo>
                  <a:cubicBezTo>
                    <a:pt x="2209441" y="687898"/>
                    <a:pt x="2207469" y="684236"/>
                    <a:pt x="2204229" y="681841"/>
                  </a:cubicBezTo>
                  <a:cubicBezTo>
                    <a:pt x="2202257" y="680834"/>
                    <a:pt x="2200370" y="679655"/>
                    <a:pt x="2198595" y="678319"/>
                  </a:cubicBezTo>
                  <a:cubicBezTo>
                    <a:pt x="2197186" y="678319"/>
                    <a:pt x="2193524" y="677052"/>
                    <a:pt x="2192397" y="676488"/>
                  </a:cubicBezTo>
                  <a:cubicBezTo>
                    <a:pt x="2191270" y="675925"/>
                    <a:pt x="2187185" y="672685"/>
                    <a:pt x="2184368" y="670994"/>
                  </a:cubicBezTo>
                  <a:cubicBezTo>
                    <a:pt x="2181170" y="669758"/>
                    <a:pt x="2178099" y="668201"/>
                    <a:pt x="2175211" y="666346"/>
                  </a:cubicBezTo>
                  <a:cubicBezTo>
                    <a:pt x="2172957" y="663951"/>
                    <a:pt x="2172253" y="660571"/>
                    <a:pt x="2169999" y="657894"/>
                  </a:cubicBezTo>
                  <a:lnTo>
                    <a:pt x="2167182" y="655218"/>
                  </a:lnTo>
                  <a:cubicBezTo>
                    <a:pt x="2165351" y="652682"/>
                    <a:pt x="2166337" y="651696"/>
                    <a:pt x="2165210" y="649020"/>
                  </a:cubicBezTo>
                  <a:cubicBezTo>
                    <a:pt x="2162548" y="641092"/>
                    <a:pt x="2161590" y="632692"/>
                    <a:pt x="2162393" y="624369"/>
                  </a:cubicBezTo>
                  <a:cubicBezTo>
                    <a:pt x="2161928" y="616517"/>
                    <a:pt x="2163590" y="608685"/>
                    <a:pt x="2167182" y="601690"/>
                  </a:cubicBezTo>
                  <a:cubicBezTo>
                    <a:pt x="2169577" y="597323"/>
                    <a:pt x="2170704" y="597464"/>
                    <a:pt x="2170563" y="591547"/>
                  </a:cubicBezTo>
                  <a:cubicBezTo>
                    <a:pt x="2170422" y="585631"/>
                    <a:pt x="2171831" y="582955"/>
                    <a:pt x="2168732" y="579715"/>
                  </a:cubicBezTo>
                  <a:cubicBezTo>
                    <a:pt x="2165633" y="576475"/>
                    <a:pt x="2161970" y="578870"/>
                    <a:pt x="2158871" y="575912"/>
                  </a:cubicBezTo>
                  <a:cubicBezTo>
                    <a:pt x="2156758" y="573211"/>
                    <a:pt x="2155138" y="570160"/>
                    <a:pt x="2154082" y="566896"/>
                  </a:cubicBezTo>
                  <a:cubicBezTo>
                    <a:pt x="2152814" y="563797"/>
                    <a:pt x="2152392" y="560135"/>
                    <a:pt x="2150842" y="556613"/>
                  </a:cubicBezTo>
                  <a:cubicBezTo>
                    <a:pt x="2149631" y="552996"/>
                    <a:pt x="2148786" y="549269"/>
                    <a:pt x="2148306" y="545485"/>
                  </a:cubicBezTo>
                  <a:lnTo>
                    <a:pt x="2143658" y="544499"/>
                  </a:lnTo>
                  <a:cubicBezTo>
                    <a:pt x="2141897" y="531034"/>
                    <a:pt x="2141897" y="517396"/>
                    <a:pt x="2143658" y="503930"/>
                  </a:cubicBezTo>
                  <a:cubicBezTo>
                    <a:pt x="2143658" y="497451"/>
                    <a:pt x="2144644" y="489844"/>
                    <a:pt x="2138164" y="495619"/>
                  </a:cubicBezTo>
                  <a:cubicBezTo>
                    <a:pt x="2136051" y="497592"/>
                    <a:pt x="2135488" y="499282"/>
                    <a:pt x="2132671" y="501113"/>
                  </a:cubicBezTo>
                  <a:cubicBezTo>
                    <a:pt x="2129853" y="502944"/>
                    <a:pt x="2128867" y="503085"/>
                    <a:pt x="2127177" y="506607"/>
                  </a:cubicBezTo>
                  <a:cubicBezTo>
                    <a:pt x="2127177" y="508016"/>
                    <a:pt x="2126050" y="511115"/>
                    <a:pt x="2125205" y="512805"/>
                  </a:cubicBezTo>
                  <a:cubicBezTo>
                    <a:pt x="2122951" y="517312"/>
                    <a:pt x="2123937" y="515763"/>
                    <a:pt x="2119711" y="518298"/>
                  </a:cubicBezTo>
                  <a:cubicBezTo>
                    <a:pt x="2114739" y="520523"/>
                    <a:pt x="2110020" y="523261"/>
                    <a:pt x="2105625" y="526469"/>
                  </a:cubicBezTo>
                  <a:cubicBezTo>
                    <a:pt x="2095764" y="533954"/>
                    <a:pt x="2091186" y="546513"/>
                    <a:pt x="2093933" y="558585"/>
                  </a:cubicBezTo>
                  <a:cubicBezTo>
                    <a:pt x="2094145" y="561352"/>
                    <a:pt x="2094145" y="564130"/>
                    <a:pt x="2093933" y="566896"/>
                  </a:cubicBezTo>
                  <a:cubicBezTo>
                    <a:pt x="2093088" y="572531"/>
                    <a:pt x="2093933" y="570700"/>
                    <a:pt x="2089144" y="572954"/>
                  </a:cubicBezTo>
                  <a:cubicBezTo>
                    <a:pt x="2083622" y="575985"/>
                    <a:pt x="2076917" y="575985"/>
                    <a:pt x="2071395" y="572954"/>
                  </a:cubicBezTo>
                  <a:cubicBezTo>
                    <a:pt x="2068014" y="571404"/>
                    <a:pt x="2068578" y="572954"/>
                    <a:pt x="2066465" y="569714"/>
                  </a:cubicBezTo>
                  <a:cubicBezTo>
                    <a:pt x="2064352" y="566474"/>
                    <a:pt x="2064775" y="564079"/>
                    <a:pt x="2063225" y="561966"/>
                  </a:cubicBezTo>
                  <a:cubicBezTo>
                    <a:pt x="2060690" y="557406"/>
                    <a:pt x="2057182" y="553464"/>
                    <a:pt x="2052942" y="550415"/>
                  </a:cubicBezTo>
                  <a:cubicBezTo>
                    <a:pt x="2051533" y="550415"/>
                    <a:pt x="2048434" y="549288"/>
                    <a:pt x="2046744" y="548302"/>
                  </a:cubicBezTo>
                  <a:cubicBezTo>
                    <a:pt x="2042236" y="546189"/>
                    <a:pt x="2043363" y="547316"/>
                    <a:pt x="2041250" y="542950"/>
                  </a:cubicBezTo>
                  <a:cubicBezTo>
                    <a:pt x="2038250" y="537711"/>
                    <a:pt x="2036602" y="531803"/>
                    <a:pt x="2036461" y="525764"/>
                  </a:cubicBezTo>
                  <a:cubicBezTo>
                    <a:pt x="2035686" y="518459"/>
                    <a:pt x="2035686" y="511093"/>
                    <a:pt x="2036461" y="503790"/>
                  </a:cubicBezTo>
                  <a:cubicBezTo>
                    <a:pt x="2036461" y="500409"/>
                    <a:pt x="2038856" y="499423"/>
                    <a:pt x="2039419" y="495760"/>
                  </a:cubicBezTo>
                  <a:cubicBezTo>
                    <a:pt x="2040053" y="492221"/>
                    <a:pt x="2040053" y="488595"/>
                    <a:pt x="2039419" y="485055"/>
                  </a:cubicBezTo>
                  <a:cubicBezTo>
                    <a:pt x="2029671" y="484150"/>
                    <a:pt x="2020698" y="479382"/>
                    <a:pt x="2014486" y="471814"/>
                  </a:cubicBezTo>
                  <a:cubicBezTo>
                    <a:pt x="2011810" y="467729"/>
                    <a:pt x="2011387" y="462657"/>
                    <a:pt x="2008993" y="457727"/>
                  </a:cubicBezTo>
                  <a:cubicBezTo>
                    <a:pt x="2007006" y="453534"/>
                    <a:pt x="2003682" y="450115"/>
                    <a:pt x="1999555" y="448008"/>
                  </a:cubicBezTo>
                  <a:cubicBezTo>
                    <a:pt x="1994765" y="445613"/>
                    <a:pt x="1989272" y="446177"/>
                    <a:pt x="1984341" y="444064"/>
                  </a:cubicBezTo>
                  <a:cubicBezTo>
                    <a:pt x="1979411" y="441951"/>
                    <a:pt x="1976594" y="439274"/>
                    <a:pt x="1972086" y="437161"/>
                  </a:cubicBezTo>
                  <a:cubicBezTo>
                    <a:pt x="1970157" y="436429"/>
                    <a:pt x="1968283" y="435582"/>
                    <a:pt x="1966452" y="434626"/>
                  </a:cubicBezTo>
                  <a:cubicBezTo>
                    <a:pt x="1963635" y="431808"/>
                    <a:pt x="1964761" y="428146"/>
                    <a:pt x="1960536" y="426737"/>
                  </a:cubicBezTo>
                  <a:cubicBezTo>
                    <a:pt x="1954986" y="425050"/>
                    <a:pt x="1948943" y="426385"/>
                    <a:pt x="1944618" y="430259"/>
                  </a:cubicBezTo>
                  <a:cubicBezTo>
                    <a:pt x="1943590" y="432018"/>
                    <a:pt x="1942688" y="433855"/>
                    <a:pt x="1941942" y="435753"/>
                  </a:cubicBezTo>
                  <a:cubicBezTo>
                    <a:pt x="1938984" y="441246"/>
                    <a:pt x="1941237" y="438429"/>
                    <a:pt x="1935744" y="440542"/>
                  </a:cubicBezTo>
                  <a:cubicBezTo>
                    <a:pt x="1933490" y="441528"/>
                    <a:pt x="1931941" y="441528"/>
                    <a:pt x="1929687" y="442655"/>
                  </a:cubicBezTo>
                  <a:lnTo>
                    <a:pt x="1925320" y="443923"/>
                  </a:lnTo>
                  <a:cubicBezTo>
                    <a:pt x="1925320" y="445331"/>
                    <a:pt x="1924475" y="446740"/>
                    <a:pt x="1924193" y="448149"/>
                  </a:cubicBezTo>
                  <a:cubicBezTo>
                    <a:pt x="1920446" y="451322"/>
                    <a:pt x="1915924" y="453458"/>
                    <a:pt x="1911093" y="454347"/>
                  </a:cubicBezTo>
                  <a:cubicBezTo>
                    <a:pt x="1907008" y="455755"/>
                    <a:pt x="1899964" y="455755"/>
                    <a:pt x="1897006" y="458995"/>
                  </a:cubicBezTo>
                  <a:cubicBezTo>
                    <a:pt x="1891231" y="464770"/>
                    <a:pt x="1895034" y="486463"/>
                    <a:pt x="1897006" y="492661"/>
                  </a:cubicBezTo>
                  <a:cubicBezTo>
                    <a:pt x="1898978" y="498859"/>
                    <a:pt x="1902359" y="503085"/>
                    <a:pt x="1899401" y="508579"/>
                  </a:cubicBezTo>
                  <a:cubicBezTo>
                    <a:pt x="1896443" y="514073"/>
                    <a:pt x="1891654" y="516045"/>
                    <a:pt x="1891090" y="522665"/>
                  </a:cubicBezTo>
                  <a:lnTo>
                    <a:pt x="1886723" y="523651"/>
                  </a:lnTo>
                  <a:cubicBezTo>
                    <a:pt x="1886723" y="525201"/>
                    <a:pt x="1886019" y="526750"/>
                    <a:pt x="1885737" y="528159"/>
                  </a:cubicBezTo>
                  <a:cubicBezTo>
                    <a:pt x="1877440" y="530009"/>
                    <a:pt x="1869496" y="533196"/>
                    <a:pt x="1862213" y="537597"/>
                  </a:cubicBezTo>
                  <a:cubicBezTo>
                    <a:pt x="1851789" y="542668"/>
                    <a:pt x="1854606" y="550556"/>
                    <a:pt x="1852775" y="560980"/>
                  </a:cubicBezTo>
                  <a:cubicBezTo>
                    <a:pt x="1852775" y="563234"/>
                    <a:pt x="1848690" y="563093"/>
                    <a:pt x="1850944" y="566615"/>
                  </a:cubicBezTo>
                  <a:cubicBezTo>
                    <a:pt x="1850944" y="567742"/>
                    <a:pt x="1856860" y="566615"/>
                    <a:pt x="1858269" y="567601"/>
                  </a:cubicBezTo>
                  <a:lnTo>
                    <a:pt x="1864326" y="569714"/>
                  </a:lnTo>
                  <a:cubicBezTo>
                    <a:pt x="1866425" y="570242"/>
                    <a:pt x="1868495" y="570901"/>
                    <a:pt x="1870524" y="571686"/>
                  </a:cubicBezTo>
                  <a:cubicBezTo>
                    <a:pt x="1874130" y="573348"/>
                    <a:pt x="1877384" y="575692"/>
                    <a:pt x="1880103" y="578588"/>
                  </a:cubicBezTo>
                  <a:cubicBezTo>
                    <a:pt x="1882920" y="582814"/>
                    <a:pt x="1879398" y="589857"/>
                    <a:pt x="1880103" y="594506"/>
                  </a:cubicBezTo>
                  <a:cubicBezTo>
                    <a:pt x="1880807" y="599154"/>
                    <a:pt x="1882638" y="597323"/>
                    <a:pt x="1883202" y="599718"/>
                  </a:cubicBezTo>
                  <a:cubicBezTo>
                    <a:pt x="1883765" y="602112"/>
                    <a:pt x="1883202" y="605493"/>
                    <a:pt x="1883202" y="608169"/>
                  </a:cubicBezTo>
                  <a:cubicBezTo>
                    <a:pt x="1883906" y="613240"/>
                    <a:pt x="1887005" y="616199"/>
                    <a:pt x="1886160" y="622256"/>
                  </a:cubicBezTo>
                  <a:cubicBezTo>
                    <a:pt x="1885611" y="624345"/>
                    <a:pt x="1884864" y="626374"/>
                    <a:pt x="1883906" y="628313"/>
                  </a:cubicBezTo>
                  <a:cubicBezTo>
                    <a:pt x="1883906" y="630567"/>
                    <a:pt x="1883906" y="633384"/>
                    <a:pt x="1882779" y="635356"/>
                  </a:cubicBezTo>
                  <a:cubicBezTo>
                    <a:pt x="1881652" y="637328"/>
                    <a:pt x="1877144" y="640709"/>
                    <a:pt x="1875736" y="644653"/>
                  </a:cubicBezTo>
                  <a:cubicBezTo>
                    <a:pt x="1874327" y="648597"/>
                    <a:pt x="1873905" y="653809"/>
                    <a:pt x="1868975" y="657190"/>
                  </a:cubicBezTo>
                  <a:cubicBezTo>
                    <a:pt x="1864044" y="660571"/>
                    <a:pt x="1861086" y="660430"/>
                    <a:pt x="1857846" y="665360"/>
                  </a:cubicBezTo>
                  <a:cubicBezTo>
                    <a:pt x="1854606" y="670290"/>
                    <a:pt x="1855029" y="671980"/>
                    <a:pt x="1850521" y="674375"/>
                  </a:cubicBezTo>
                  <a:cubicBezTo>
                    <a:pt x="1845295" y="675953"/>
                    <a:pt x="1839914" y="676946"/>
                    <a:pt x="1834463" y="677333"/>
                  </a:cubicBezTo>
                  <a:lnTo>
                    <a:pt x="1833618" y="684799"/>
                  </a:lnTo>
                  <a:cubicBezTo>
                    <a:pt x="1832082" y="684978"/>
                    <a:pt x="1830575" y="685307"/>
                    <a:pt x="1829110" y="685785"/>
                  </a:cubicBezTo>
                  <a:cubicBezTo>
                    <a:pt x="1829110" y="693392"/>
                    <a:pt x="1821504" y="695927"/>
                    <a:pt x="1815024" y="696631"/>
                  </a:cubicBezTo>
                  <a:cubicBezTo>
                    <a:pt x="1813080" y="706243"/>
                    <a:pt x="1814630" y="716234"/>
                    <a:pt x="1819391" y="724804"/>
                  </a:cubicBezTo>
                  <a:cubicBezTo>
                    <a:pt x="1823236" y="733211"/>
                    <a:pt x="1825293" y="742325"/>
                    <a:pt x="1825448" y="751568"/>
                  </a:cubicBezTo>
                  <a:cubicBezTo>
                    <a:pt x="1825448" y="758189"/>
                    <a:pt x="1825448" y="759175"/>
                    <a:pt x="1819391" y="761851"/>
                  </a:cubicBezTo>
                  <a:cubicBezTo>
                    <a:pt x="1815728" y="763401"/>
                    <a:pt x="1808967" y="764809"/>
                    <a:pt x="1806854" y="768472"/>
                  </a:cubicBezTo>
                  <a:cubicBezTo>
                    <a:pt x="1804741" y="772134"/>
                    <a:pt x="1806854" y="778614"/>
                    <a:pt x="1802910" y="783826"/>
                  </a:cubicBezTo>
                  <a:cubicBezTo>
                    <a:pt x="1799782" y="786654"/>
                    <a:pt x="1797909" y="790606"/>
                    <a:pt x="1797698" y="794813"/>
                  </a:cubicBezTo>
                  <a:cubicBezTo>
                    <a:pt x="1791922" y="794813"/>
                    <a:pt x="1778681" y="804251"/>
                    <a:pt x="1776005" y="798194"/>
                  </a:cubicBezTo>
                  <a:cubicBezTo>
                    <a:pt x="1774596" y="795095"/>
                    <a:pt x="1776005" y="788615"/>
                    <a:pt x="1776005" y="784953"/>
                  </a:cubicBezTo>
                  <a:cubicBezTo>
                    <a:pt x="1775131" y="783027"/>
                    <a:pt x="1774385" y="781052"/>
                    <a:pt x="1773751" y="779037"/>
                  </a:cubicBezTo>
                  <a:cubicBezTo>
                    <a:pt x="1773610" y="776269"/>
                    <a:pt x="1773610" y="773494"/>
                    <a:pt x="1773751" y="770726"/>
                  </a:cubicBezTo>
                  <a:cubicBezTo>
                    <a:pt x="1772709" y="762223"/>
                    <a:pt x="1774864" y="753637"/>
                    <a:pt x="1779808" y="746638"/>
                  </a:cubicBezTo>
                  <a:cubicBezTo>
                    <a:pt x="1782766" y="742694"/>
                    <a:pt x="1784175" y="743257"/>
                    <a:pt x="1784738" y="737904"/>
                  </a:cubicBezTo>
                  <a:cubicBezTo>
                    <a:pt x="1785090" y="732416"/>
                    <a:pt x="1785090" y="726911"/>
                    <a:pt x="1784738" y="721423"/>
                  </a:cubicBezTo>
                  <a:cubicBezTo>
                    <a:pt x="1784738" y="716775"/>
                    <a:pt x="1784738" y="712267"/>
                    <a:pt x="1784738" y="707337"/>
                  </a:cubicBezTo>
                  <a:cubicBezTo>
                    <a:pt x="1784738" y="700435"/>
                    <a:pt x="1784738" y="699871"/>
                    <a:pt x="1779245" y="696350"/>
                  </a:cubicBezTo>
                  <a:cubicBezTo>
                    <a:pt x="1776709" y="694519"/>
                    <a:pt x="1774314" y="691842"/>
                    <a:pt x="1771779" y="690152"/>
                  </a:cubicBezTo>
                  <a:cubicBezTo>
                    <a:pt x="1769243" y="688461"/>
                    <a:pt x="1763890" y="688039"/>
                    <a:pt x="1760087" y="685362"/>
                  </a:cubicBezTo>
                  <a:cubicBezTo>
                    <a:pt x="1753720" y="680115"/>
                    <a:pt x="1746254" y="676360"/>
                    <a:pt x="1738253" y="674375"/>
                  </a:cubicBezTo>
                  <a:cubicBezTo>
                    <a:pt x="1727421" y="675153"/>
                    <a:pt x="1716546" y="675153"/>
                    <a:pt x="1705714" y="674375"/>
                  </a:cubicBezTo>
                  <a:cubicBezTo>
                    <a:pt x="1705714" y="672826"/>
                    <a:pt x="1705714" y="671417"/>
                    <a:pt x="1704728" y="669867"/>
                  </a:cubicBezTo>
                  <a:cubicBezTo>
                    <a:pt x="1693741" y="668881"/>
                    <a:pt x="1692614" y="657753"/>
                    <a:pt x="1689515" y="650147"/>
                  </a:cubicBezTo>
                  <a:cubicBezTo>
                    <a:pt x="1687965" y="646484"/>
                    <a:pt x="1687543" y="642399"/>
                    <a:pt x="1686134" y="639159"/>
                  </a:cubicBezTo>
                  <a:cubicBezTo>
                    <a:pt x="1684725" y="635919"/>
                    <a:pt x="1681204" y="632116"/>
                    <a:pt x="1680499" y="628454"/>
                  </a:cubicBezTo>
                  <a:cubicBezTo>
                    <a:pt x="1678950" y="621410"/>
                    <a:pt x="1682049" y="622819"/>
                    <a:pt x="1675851" y="619298"/>
                  </a:cubicBezTo>
                  <a:cubicBezTo>
                    <a:pt x="1672386" y="616900"/>
                    <a:pt x="1668441" y="615267"/>
                    <a:pt x="1664300" y="614508"/>
                  </a:cubicBezTo>
                  <a:cubicBezTo>
                    <a:pt x="1653327" y="613804"/>
                    <a:pt x="1642311" y="613804"/>
                    <a:pt x="1631338" y="614508"/>
                  </a:cubicBezTo>
                  <a:cubicBezTo>
                    <a:pt x="1623732" y="614508"/>
                    <a:pt x="1612040" y="616058"/>
                    <a:pt x="1607251" y="608592"/>
                  </a:cubicBezTo>
                  <a:cubicBezTo>
                    <a:pt x="1605560" y="605915"/>
                    <a:pt x="1607251" y="603380"/>
                    <a:pt x="1607251" y="600704"/>
                  </a:cubicBezTo>
                  <a:cubicBezTo>
                    <a:pt x="1607251" y="598027"/>
                    <a:pt x="1604856" y="598027"/>
                    <a:pt x="1604152" y="595492"/>
                  </a:cubicBezTo>
                  <a:cubicBezTo>
                    <a:pt x="1603870" y="589954"/>
                    <a:pt x="1603870" y="584407"/>
                    <a:pt x="1604152" y="578870"/>
                  </a:cubicBezTo>
                  <a:cubicBezTo>
                    <a:pt x="1604152" y="574080"/>
                    <a:pt x="1602602" y="573517"/>
                    <a:pt x="1599221" y="569995"/>
                  </a:cubicBezTo>
                  <a:cubicBezTo>
                    <a:pt x="1598094" y="569009"/>
                    <a:pt x="1596686" y="566615"/>
                    <a:pt x="1595277" y="565769"/>
                  </a:cubicBezTo>
                  <a:cubicBezTo>
                    <a:pt x="1593869" y="564924"/>
                    <a:pt x="1590488" y="565769"/>
                    <a:pt x="1588234" y="564783"/>
                  </a:cubicBezTo>
                  <a:cubicBezTo>
                    <a:pt x="1585036" y="562532"/>
                    <a:pt x="1582078" y="559986"/>
                    <a:pt x="1579359" y="557177"/>
                  </a:cubicBezTo>
                  <a:cubicBezTo>
                    <a:pt x="1576486" y="554244"/>
                    <a:pt x="1574443" y="550597"/>
                    <a:pt x="1573443" y="546612"/>
                  </a:cubicBezTo>
                  <a:lnTo>
                    <a:pt x="1568936" y="545626"/>
                  </a:lnTo>
                  <a:cubicBezTo>
                    <a:pt x="1568936" y="543090"/>
                    <a:pt x="1566823" y="541682"/>
                    <a:pt x="1566400" y="539991"/>
                  </a:cubicBezTo>
                  <a:cubicBezTo>
                    <a:pt x="1565907" y="536581"/>
                    <a:pt x="1565907" y="533119"/>
                    <a:pt x="1566400" y="529708"/>
                  </a:cubicBezTo>
                  <a:cubicBezTo>
                    <a:pt x="1566400" y="523088"/>
                    <a:pt x="1562738" y="519566"/>
                    <a:pt x="1563583" y="513087"/>
                  </a:cubicBezTo>
                  <a:cubicBezTo>
                    <a:pt x="1563583" y="510128"/>
                    <a:pt x="1563583" y="509283"/>
                    <a:pt x="1565696" y="506889"/>
                  </a:cubicBezTo>
                  <a:cubicBezTo>
                    <a:pt x="1567809" y="504494"/>
                    <a:pt x="1571190" y="506889"/>
                    <a:pt x="1574148" y="504494"/>
                  </a:cubicBezTo>
                  <a:cubicBezTo>
                    <a:pt x="1577106" y="502099"/>
                    <a:pt x="1575979" y="499423"/>
                    <a:pt x="1577951" y="497310"/>
                  </a:cubicBezTo>
                  <a:cubicBezTo>
                    <a:pt x="1580388" y="495962"/>
                    <a:pt x="1582923" y="494831"/>
                    <a:pt x="1585557" y="493929"/>
                  </a:cubicBezTo>
                  <a:cubicBezTo>
                    <a:pt x="1590065" y="492098"/>
                    <a:pt x="1595418" y="492098"/>
                    <a:pt x="1599644" y="488013"/>
                  </a:cubicBezTo>
                  <a:cubicBezTo>
                    <a:pt x="1603870" y="483928"/>
                    <a:pt x="1603306" y="477166"/>
                    <a:pt x="1604997" y="472095"/>
                  </a:cubicBezTo>
                  <a:cubicBezTo>
                    <a:pt x="1606687" y="467024"/>
                    <a:pt x="1611335" y="442091"/>
                    <a:pt x="1621478" y="444768"/>
                  </a:cubicBezTo>
                  <a:cubicBezTo>
                    <a:pt x="1631620" y="447444"/>
                    <a:pt x="1631197" y="422371"/>
                    <a:pt x="1635564" y="416595"/>
                  </a:cubicBezTo>
                  <a:cubicBezTo>
                    <a:pt x="1639931" y="410820"/>
                    <a:pt x="1640212" y="409129"/>
                    <a:pt x="1645847" y="408425"/>
                  </a:cubicBezTo>
                  <a:cubicBezTo>
                    <a:pt x="1651482" y="407721"/>
                    <a:pt x="1654862" y="408425"/>
                    <a:pt x="1659933" y="403636"/>
                  </a:cubicBezTo>
                  <a:cubicBezTo>
                    <a:pt x="1662891" y="400537"/>
                    <a:pt x="1663877" y="396593"/>
                    <a:pt x="1666695" y="393916"/>
                  </a:cubicBezTo>
                  <a:cubicBezTo>
                    <a:pt x="1669512" y="391240"/>
                    <a:pt x="1676555" y="391944"/>
                    <a:pt x="1680781" y="391944"/>
                  </a:cubicBezTo>
                  <a:cubicBezTo>
                    <a:pt x="1683542" y="392295"/>
                    <a:pt x="1686331" y="392295"/>
                    <a:pt x="1689092" y="391944"/>
                  </a:cubicBezTo>
                  <a:cubicBezTo>
                    <a:pt x="1691628" y="391944"/>
                    <a:pt x="1691769" y="389549"/>
                    <a:pt x="1694304" y="388986"/>
                  </a:cubicBezTo>
                  <a:cubicBezTo>
                    <a:pt x="1696840" y="388423"/>
                    <a:pt x="1700220" y="389972"/>
                    <a:pt x="1702756" y="388986"/>
                  </a:cubicBezTo>
                  <a:cubicBezTo>
                    <a:pt x="1705291" y="388000"/>
                    <a:pt x="1706559" y="385746"/>
                    <a:pt x="1708813" y="383351"/>
                  </a:cubicBezTo>
                  <a:cubicBezTo>
                    <a:pt x="1711067" y="380957"/>
                    <a:pt x="1716420" y="378140"/>
                    <a:pt x="1719237" y="375181"/>
                  </a:cubicBezTo>
                  <a:cubicBezTo>
                    <a:pt x="1722054" y="372223"/>
                    <a:pt x="1724871" y="367293"/>
                    <a:pt x="1727407" y="364194"/>
                  </a:cubicBezTo>
                  <a:cubicBezTo>
                    <a:pt x="1732901" y="355168"/>
                    <a:pt x="1734802" y="344414"/>
                    <a:pt x="1732760" y="334049"/>
                  </a:cubicBezTo>
                  <a:cubicBezTo>
                    <a:pt x="1732760" y="329542"/>
                    <a:pt x="1730788" y="322076"/>
                    <a:pt x="1735295" y="319963"/>
                  </a:cubicBezTo>
                  <a:cubicBezTo>
                    <a:pt x="1737408" y="319118"/>
                    <a:pt x="1740648" y="319963"/>
                    <a:pt x="1743043" y="319963"/>
                  </a:cubicBezTo>
                  <a:cubicBezTo>
                    <a:pt x="1745437" y="319963"/>
                    <a:pt x="1747550" y="316441"/>
                    <a:pt x="1749945" y="315596"/>
                  </a:cubicBezTo>
                  <a:cubicBezTo>
                    <a:pt x="1752340" y="314751"/>
                    <a:pt x="1758819" y="313765"/>
                    <a:pt x="1762905" y="312356"/>
                  </a:cubicBezTo>
                  <a:cubicBezTo>
                    <a:pt x="1766989" y="310948"/>
                    <a:pt x="1773892" y="310807"/>
                    <a:pt x="1776991" y="307567"/>
                  </a:cubicBezTo>
                  <a:cubicBezTo>
                    <a:pt x="1780090" y="304327"/>
                    <a:pt x="1779949" y="299679"/>
                    <a:pt x="1782344" y="296439"/>
                  </a:cubicBezTo>
                  <a:cubicBezTo>
                    <a:pt x="1784738" y="293199"/>
                    <a:pt x="1788401" y="292354"/>
                    <a:pt x="1792767" y="290382"/>
                  </a:cubicBezTo>
                  <a:cubicBezTo>
                    <a:pt x="1797134" y="288225"/>
                    <a:pt x="1802008" y="287300"/>
                    <a:pt x="1806854" y="287705"/>
                  </a:cubicBezTo>
                  <a:cubicBezTo>
                    <a:pt x="1812474" y="287802"/>
                    <a:pt x="1818066" y="286847"/>
                    <a:pt x="1823335" y="284888"/>
                  </a:cubicBezTo>
                  <a:cubicBezTo>
                    <a:pt x="1827814" y="283084"/>
                    <a:pt x="1832589" y="282175"/>
                    <a:pt x="1837421" y="282212"/>
                  </a:cubicBezTo>
                  <a:cubicBezTo>
                    <a:pt x="1842774" y="282212"/>
                    <a:pt x="1846859" y="283198"/>
                    <a:pt x="1850521" y="278831"/>
                  </a:cubicBezTo>
                  <a:cubicBezTo>
                    <a:pt x="1851507" y="277563"/>
                    <a:pt x="1852212" y="274605"/>
                    <a:pt x="1853057" y="273196"/>
                  </a:cubicBezTo>
                  <a:cubicBezTo>
                    <a:pt x="1853902" y="271788"/>
                    <a:pt x="1855592" y="270520"/>
                    <a:pt x="1856719" y="268548"/>
                  </a:cubicBezTo>
                  <a:cubicBezTo>
                    <a:pt x="1858579" y="263212"/>
                    <a:pt x="1859438" y="257576"/>
                    <a:pt x="1859255" y="251926"/>
                  </a:cubicBezTo>
                  <a:cubicBezTo>
                    <a:pt x="1859959" y="246996"/>
                    <a:pt x="1861368" y="243474"/>
                    <a:pt x="1862072" y="237840"/>
                  </a:cubicBezTo>
                  <a:cubicBezTo>
                    <a:pt x="1862777" y="232205"/>
                    <a:pt x="1865171" y="232909"/>
                    <a:pt x="1869679" y="228965"/>
                  </a:cubicBezTo>
                  <a:cubicBezTo>
                    <a:pt x="1874186" y="225021"/>
                    <a:pt x="1877708" y="224176"/>
                    <a:pt x="1878694" y="221640"/>
                  </a:cubicBezTo>
                  <a:cubicBezTo>
                    <a:pt x="1879680" y="219105"/>
                    <a:pt x="1877708" y="215583"/>
                    <a:pt x="1878694" y="213189"/>
                  </a:cubicBezTo>
                  <a:cubicBezTo>
                    <a:pt x="1879680" y="210794"/>
                    <a:pt x="1881652" y="209667"/>
                    <a:pt x="1884329" y="207836"/>
                  </a:cubicBezTo>
                  <a:cubicBezTo>
                    <a:pt x="1887005" y="206005"/>
                    <a:pt x="1891372" y="203751"/>
                    <a:pt x="1892640" y="199666"/>
                  </a:cubicBezTo>
                  <a:cubicBezTo>
                    <a:pt x="1893851" y="194428"/>
                    <a:pt x="1893851" y="188985"/>
                    <a:pt x="1892640" y="183748"/>
                  </a:cubicBezTo>
                  <a:cubicBezTo>
                    <a:pt x="1889541" y="178536"/>
                    <a:pt x="1884329" y="181072"/>
                    <a:pt x="1879398" y="180508"/>
                  </a:cubicBezTo>
                  <a:cubicBezTo>
                    <a:pt x="1874440" y="179819"/>
                    <a:pt x="1869665" y="178194"/>
                    <a:pt x="1865312" y="175719"/>
                  </a:cubicBezTo>
                  <a:cubicBezTo>
                    <a:pt x="1858213" y="171682"/>
                    <a:pt x="1854184" y="163833"/>
                    <a:pt x="1855029" y="155716"/>
                  </a:cubicBezTo>
                  <a:cubicBezTo>
                    <a:pt x="1856438" y="145011"/>
                    <a:pt x="1869961" y="145152"/>
                    <a:pt x="1877849" y="149518"/>
                  </a:cubicBezTo>
                  <a:cubicBezTo>
                    <a:pt x="1879962" y="150645"/>
                    <a:pt x="1879680" y="152336"/>
                    <a:pt x="1882357" y="153181"/>
                  </a:cubicBezTo>
                  <a:cubicBezTo>
                    <a:pt x="1885033" y="154026"/>
                    <a:pt x="1887568" y="153181"/>
                    <a:pt x="1890104" y="153181"/>
                  </a:cubicBezTo>
                  <a:cubicBezTo>
                    <a:pt x="1892640" y="153181"/>
                    <a:pt x="1896161" y="158111"/>
                    <a:pt x="1898978" y="160928"/>
                  </a:cubicBezTo>
                  <a:cubicBezTo>
                    <a:pt x="1901796" y="163746"/>
                    <a:pt x="1898978" y="162900"/>
                    <a:pt x="1904331" y="163605"/>
                  </a:cubicBezTo>
                  <a:cubicBezTo>
                    <a:pt x="1907092" y="163816"/>
                    <a:pt x="1909881" y="163816"/>
                    <a:pt x="1912642" y="163605"/>
                  </a:cubicBezTo>
                  <a:cubicBezTo>
                    <a:pt x="1917981" y="164171"/>
                    <a:pt x="1923362" y="164171"/>
                    <a:pt x="1928700" y="163605"/>
                  </a:cubicBezTo>
                  <a:lnTo>
                    <a:pt x="1929546" y="156139"/>
                  </a:lnTo>
                  <a:cubicBezTo>
                    <a:pt x="1931081" y="155946"/>
                    <a:pt x="1932588" y="155616"/>
                    <a:pt x="1934053" y="155153"/>
                  </a:cubicBezTo>
                  <a:cubicBezTo>
                    <a:pt x="1934053" y="153744"/>
                    <a:pt x="1934758" y="152336"/>
                    <a:pt x="1935180" y="150786"/>
                  </a:cubicBezTo>
                  <a:cubicBezTo>
                    <a:pt x="1943914" y="150786"/>
                    <a:pt x="1946872" y="142475"/>
                    <a:pt x="1949267" y="155294"/>
                  </a:cubicBezTo>
                  <a:cubicBezTo>
                    <a:pt x="1952788" y="155294"/>
                    <a:pt x="1953915" y="157970"/>
                    <a:pt x="1956873" y="158674"/>
                  </a:cubicBezTo>
                  <a:cubicBezTo>
                    <a:pt x="1959831" y="159379"/>
                    <a:pt x="1963776" y="158674"/>
                    <a:pt x="1967438" y="158674"/>
                  </a:cubicBezTo>
                  <a:cubicBezTo>
                    <a:pt x="1974622" y="160787"/>
                    <a:pt x="1974622" y="166845"/>
                    <a:pt x="1979552" y="171070"/>
                  </a:cubicBezTo>
                  <a:cubicBezTo>
                    <a:pt x="1981383" y="172761"/>
                    <a:pt x="1985328" y="172761"/>
                    <a:pt x="1987300" y="174451"/>
                  </a:cubicBezTo>
                  <a:cubicBezTo>
                    <a:pt x="1989272" y="176141"/>
                    <a:pt x="1989694" y="176001"/>
                    <a:pt x="1987300" y="180649"/>
                  </a:cubicBezTo>
                  <a:cubicBezTo>
                    <a:pt x="1984905" y="185298"/>
                    <a:pt x="1981102" y="190510"/>
                    <a:pt x="1978707" y="195721"/>
                  </a:cubicBezTo>
                  <a:cubicBezTo>
                    <a:pt x="1986173" y="195721"/>
                    <a:pt x="1984341" y="202765"/>
                    <a:pt x="1989131" y="204878"/>
                  </a:cubicBezTo>
                  <a:cubicBezTo>
                    <a:pt x="1995582" y="205789"/>
                    <a:pt x="2002119" y="205789"/>
                    <a:pt x="2008570" y="204878"/>
                  </a:cubicBezTo>
                  <a:cubicBezTo>
                    <a:pt x="2014557" y="204165"/>
                    <a:pt x="2020628" y="204840"/>
                    <a:pt x="2026319" y="206850"/>
                  </a:cubicBezTo>
                  <a:cubicBezTo>
                    <a:pt x="2029840" y="208540"/>
                    <a:pt x="2036461" y="213893"/>
                    <a:pt x="2040405" y="213048"/>
                  </a:cubicBezTo>
                  <a:cubicBezTo>
                    <a:pt x="2037165" y="215442"/>
                    <a:pt x="2038151" y="225444"/>
                    <a:pt x="2039278" y="229106"/>
                  </a:cubicBezTo>
                  <a:lnTo>
                    <a:pt x="2043786" y="229951"/>
                  </a:lnTo>
                  <a:cubicBezTo>
                    <a:pt x="2044913" y="238931"/>
                    <a:pt x="2044913" y="248017"/>
                    <a:pt x="2043786" y="256997"/>
                  </a:cubicBezTo>
                  <a:cubicBezTo>
                    <a:pt x="2044476" y="261021"/>
                    <a:pt x="2043716" y="265159"/>
                    <a:pt x="2041673" y="268689"/>
                  </a:cubicBezTo>
                  <a:cubicBezTo>
                    <a:pt x="2039137" y="272351"/>
                    <a:pt x="2035193" y="273196"/>
                    <a:pt x="2035052" y="278408"/>
                  </a:cubicBezTo>
                  <a:cubicBezTo>
                    <a:pt x="2026741" y="279535"/>
                    <a:pt x="2020966" y="285451"/>
                    <a:pt x="2013782" y="287283"/>
                  </a:cubicBezTo>
                  <a:cubicBezTo>
                    <a:pt x="2009796" y="287517"/>
                    <a:pt x="2005823" y="288129"/>
                    <a:pt x="2001949" y="289114"/>
                  </a:cubicBezTo>
                  <a:cubicBezTo>
                    <a:pt x="1997442" y="290945"/>
                    <a:pt x="1994343" y="291931"/>
                    <a:pt x="1993920" y="297566"/>
                  </a:cubicBezTo>
                  <a:lnTo>
                    <a:pt x="1989413" y="298552"/>
                  </a:lnTo>
                  <a:cubicBezTo>
                    <a:pt x="1989413" y="299960"/>
                    <a:pt x="1988708" y="301510"/>
                    <a:pt x="1988427" y="302918"/>
                  </a:cubicBezTo>
                  <a:cubicBezTo>
                    <a:pt x="1986962" y="303382"/>
                    <a:pt x="1985454" y="303712"/>
                    <a:pt x="1983919" y="303905"/>
                  </a:cubicBezTo>
                  <a:cubicBezTo>
                    <a:pt x="1984032" y="306385"/>
                    <a:pt x="1983694" y="308866"/>
                    <a:pt x="1982933" y="311229"/>
                  </a:cubicBezTo>
                  <a:cubicBezTo>
                    <a:pt x="1981947" y="312779"/>
                    <a:pt x="1979411" y="313342"/>
                    <a:pt x="1978566" y="315033"/>
                  </a:cubicBezTo>
                  <a:cubicBezTo>
                    <a:pt x="1977721" y="316723"/>
                    <a:pt x="1978566" y="320104"/>
                    <a:pt x="1977580" y="322076"/>
                  </a:cubicBezTo>
                  <a:cubicBezTo>
                    <a:pt x="1974692" y="324395"/>
                    <a:pt x="1971143" y="325728"/>
                    <a:pt x="1967438" y="325879"/>
                  </a:cubicBezTo>
                  <a:cubicBezTo>
                    <a:pt x="1967438" y="327429"/>
                    <a:pt x="1966734" y="328978"/>
                    <a:pt x="1966452" y="330528"/>
                  </a:cubicBezTo>
                  <a:cubicBezTo>
                    <a:pt x="1966170" y="332077"/>
                    <a:pt x="1963494" y="328133"/>
                    <a:pt x="1961662" y="327992"/>
                  </a:cubicBezTo>
                  <a:cubicBezTo>
                    <a:pt x="1957718" y="327992"/>
                    <a:pt x="1958000" y="329683"/>
                    <a:pt x="1955465" y="330246"/>
                  </a:cubicBezTo>
                  <a:cubicBezTo>
                    <a:pt x="1950224" y="330811"/>
                    <a:pt x="1944928" y="330811"/>
                    <a:pt x="1939688" y="330246"/>
                  </a:cubicBezTo>
                  <a:cubicBezTo>
                    <a:pt x="1934194" y="330246"/>
                    <a:pt x="1922925" y="338134"/>
                    <a:pt x="1922784" y="343487"/>
                  </a:cubicBezTo>
                  <a:lnTo>
                    <a:pt x="1915459" y="344332"/>
                  </a:lnTo>
                  <a:cubicBezTo>
                    <a:pt x="1914755" y="348765"/>
                    <a:pt x="1914755" y="353281"/>
                    <a:pt x="1915459" y="357714"/>
                  </a:cubicBezTo>
                  <a:cubicBezTo>
                    <a:pt x="1915459" y="362645"/>
                    <a:pt x="1918418" y="364476"/>
                    <a:pt x="1920953" y="368561"/>
                  </a:cubicBezTo>
                  <a:cubicBezTo>
                    <a:pt x="1923489" y="372646"/>
                    <a:pt x="1922643" y="386450"/>
                    <a:pt x="1931377" y="387437"/>
                  </a:cubicBezTo>
                  <a:cubicBezTo>
                    <a:pt x="1931659" y="379087"/>
                    <a:pt x="1933927" y="370924"/>
                    <a:pt x="1937998" y="363631"/>
                  </a:cubicBezTo>
                  <a:cubicBezTo>
                    <a:pt x="1944196" y="357433"/>
                    <a:pt x="1957155" y="361377"/>
                    <a:pt x="1964339" y="357010"/>
                  </a:cubicBezTo>
                  <a:cubicBezTo>
                    <a:pt x="1967720" y="355038"/>
                    <a:pt x="1967860" y="350671"/>
                    <a:pt x="1973073" y="351798"/>
                  </a:cubicBezTo>
                  <a:cubicBezTo>
                    <a:pt x="1978284" y="352925"/>
                    <a:pt x="1978707" y="358278"/>
                    <a:pt x="1980538" y="361095"/>
                  </a:cubicBezTo>
                  <a:cubicBezTo>
                    <a:pt x="1981369" y="364505"/>
                    <a:pt x="1982454" y="367848"/>
                    <a:pt x="1983778" y="371096"/>
                  </a:cubicBezTo>
                  <a:cubicBezTo>
                    <a:pt x="1987300" y="374336"/>
                    <a:pt x="1992089" y="371096"/>
                    <a:pt x="1995047" y="376308"/>
                  </a:cubicBezTo>
                  <a:cubicBezTo>
                    <a:pt x="1998005" y="381520"/>
                    <a:pt x="1995047" y="385464"/>
                    <a:pt x="1995047" y="389549"/>
                  </a:cubicBezTo>
                  <a:cubicBezTo>
                    <a:pt x="1995047" y="393634"/>
                    <a:pt x="1997442" y="396311"/>
                    <a:pt x="1998569" y="399692"/>
                  </a:cubicBezTo>
                  <a:cubicBezTo>
                    <a:pt x="2001949" y="410679"/>
                    <a:pt x="2012655" y="401945"/>
                    <a:pt x="2019839" y="408566"/>
                  </a:cubicBezTo>
                  <a:cubicBezTo>
                    <a:pt x="2023783" y="412088"/>
                    <a:pt x="2019839" y="414200"/>
                    <a:pt x="2023079" y="418990"/>
                  </a:cubicBezTo>
                  <a:cubicBezTo>
                    <a:pt x="2025417" y="422124"/>
                    <a:pt x="2028220" y="424879"/>
                    <a:pt x="2031390" y="427160"/>
                  </a:cubicBezTo>
                  <a:cubicBezTo>
                    <a:pt x="2035334" y="429414"/>
                    <a:pt x="2037729" y="427160"/>
                    <a:pt x="2041110" y="431104"/>
                  </a:cubicBezTo>
                  <a:cubicBezTo>
                    <a:pt x="2043561" y="434879"/>
                    <a:pt x="2044885" y="439278"/>
                    <a:pt x="2044913" y="443782"/>
                  </a:cubicBezTo>
                  <a:cubicBezTo>
                    <a:pt x="2050125" y="444633"/>
                    <a:pt x="2055266" y="445905"/>
                    <a:pt x="2060267" y="447585"/>
                  </a:cubicBezTo>
                  <a:cubicBezTo>
                    <a:pt x="2061535" y="447585"/>
                    <a:pt x="2065620" y="449135"/>
                    <a:pt x="2066465" y="449557"/>
                  </a:cubicBezTo>
                  <a:cubicBezTo>
                    <a:pt x="2067310" y="449980"/>
                    <a:pt x="2070127" y="453360"/>
                    <a:pt x="2072381" y="454628"/>
                  </a:cubicBezTo>
                  <a:cubicBezTo>
                    <a:pt x="2074635" y="455896"/>
                    <a:pt x="2077875" y="454628"/>
                    <a:pt x="2080270" y="454628"/>
                  </a:cubicBezTo>
                  <a:cubicBezTo>
                    <a:pt x="2082664" y="454628"/>
                    <a:pt x="2082101" y="458572"/>
                    <a:pt x="2084777" y="461108"/>
                  </a:cubicBezTo>
                  <a:cubicBezTo>
                    <a:pt x="2089904" y="463958"/>
                    <a:pt x="2095976" y="464520"/>
                    <a:pt x="2101540" y="462657"/>
                  </a:cubicBezTo>
                  <a:cubicBezTo>
                    <a:pt x="2101779" y="461138"/>
                    <a:pt x="2102117" y="459633"/>
                    <a:pt x="2102526" y="458150"/>
                  </a:cubicBezTo>
                  <a:cubicBezTo>
                    <a:pt x="2105766" y="458150"/>
                    <a:pt x="2109569" y="456037"/>
                    <a:pt x="2109992" y="452656"/>
                  </a:cubicBezTo>
                  <a:cubicBezTo>
                    <a:pt x="2104639" y="450966"/>
                    <a:pt x="2097878" y="454487"/>
                    <a:pt x="2094356" y="448853"/>
                  </a:cubicBezTo>
                  <a:cubicBezTo>
                    <a:pt x="2090834" y="443218"/>
                    <a:pt x="2096891" y="436175"/>
                    <a:pt x="2090412" y="430822"/>
                  </a:cubicBezTo>
                  <a:cubicBezTo>
                    <a:pt x="2083932" y="425470"/>
                    <a:pt x="2081255" y="429836"/>
                    <a:pt x="2079988" y="422089"/>
                  </a:cubicBezTo>
                  <a:cubicBezTo>
                    <a:pt x="2078875" y="414877"/>
                    <a:pt x="2079114" y="407521"/>
                    <a:pt x="2080692" y="400396"/>
                  </a:cubicBezTo>
                  <a:cubicBezTo>
                    <a:pt x="2084918" y="402368"/>
                    <a:pt x="2089707" y="403777"/>
                    <a:pt x="2093792" y="405467"/>
                  </a:cubicBezTo>
                  <a:cubicBezTo>
                    <a:pt x="2098737" y="408404"/>
                    <a:pt x="2104188" y="410410"/>
                    <a:pt x="2109851" y="411383"/>
                  </a:cubicBezTo>
                  <a:cubicBezTo>
                    <a:pt x="2109851" y="417581"/>
                    <a:pt x="2110555" y="418849"/>
                    <a:pt x="2115767" y="421948"/>
                  </a:cubicBezTo>
                  <a:cubicBezTo>
                    <a:pt x="2120669" y="425170"/>
                    <a:pt x="2126684" y="426239"/>
                    <a:pt x="2132389" y="424906"/>
                  </a:cubicBezTo>
                  <a:cubicBezTo>
                    <a:pt x="2139855" y="421666"/>
                    <a:pt x="2132389" y="398706"/>
                    <a:pt x="2132389" y="391803"/>
                  </a:cubicBezTo>
                  <a:cubicBezTo>
                    <a:pt x="2132389" y="379407"/>
                    <a:pt x="2138164" y="372787"/>
                    <a:pt x="2130276" y="361095"/>
                  </a:cubicBezTo>
                  <a:cubicBezTo>
                    <a:pt x="2128445" y="358278"/>
                    <a:pt x="2130276" y="357573"/>
                    <a:pt x="2127177" y="356024"/>
                  </a:cubicBezTo>
                  <a:cubicBezTo>
                    <a:pt x="2124078" y="354474"/>
                    <a:pt x="2121542" y="356024"/>
                    <a:pt x="2119289" y="356024"/>
                  </a:cubicBezTo>
                  <a:cubicBezTo>
                    <a:pt x="2113795" y="354474"/>
                    <a:pt x="2111964" y="347854"/>
                    <a:pt x="2105202" y="347995"/>
                  </a:cubicBezTo>
                  <a:cubicBezTo>
                    <a:pt x="2105202" y="342924"/>
                    <a:pt x="2101962" y="340388"/>
                    <a:pt x="2101962" y="334754"/>
                  </a:cubicBezTo>
                  <a:cubicBezTo>
                    <a:pt x="2101413" y="328987"/>
                    <a:pt x="2102146" y="323169"/>
                    <a:pt x="2104075" y="317709"/>
                  </a:cubicBezTo>
                  <a:cubicBezTo>
                    <a:pt x="2105808" y="313675"/>
                    <a:pt x="2107132" y="309474"/>
                    <a:pt x="2108020" y="305172"/>
                  </a:cubicBezTo>
                  <a:lnTo>
                    <a:pt x="2110273" y="299115"/>
                  </a:lnTo>
                  <a:cubicBezTo>
                    <a:pt x="2111541" y="295171"/>
                    <a:pt x="2110273" y="294889"/>
                    <a:pt x="2113654" y="291649"/>
                  </a:cubicBezTo>
                  <a:cubicBezTo>
                    <a:pt x="2116711" y="289028"/>
                    <a:pt x="2120190" y="286933"/>
                    <a:pt x="2123937" y="285451"/>
                  </a:cubicBezTo>
                  <a:cubicBezTo>
                    <a:pt x="2131825" y="281226"/>
                    <a:pt x="2131685" y="283761"/>
                    <a:pt x="2135488" y="291509"/>
                  </a:cubicBezTo>
                  <a:cubicBezTo>
                    <a:pt x="2137545" y="294793"/>
                    <a:pt x="2139249" y="298288"/>
                    <a:pt x="2140559" y="301932"/>
                  </a:cubicBezTo>
                  <a:cubicBezTo>
                    <a:pt x="2140700" y="304654"/>
                    <a:pt x="2140700" y="307381"/>
                    <a:pt x="2140559" y="310102"/>
                  </a:cubicBezTo>
                  <a:cubicBezTo>
                    <a:pt x="2141827" y="318977"/>
                    <a:pt x="2146616" y="314047"/>
                    <a:pt x="2154645" y="316019"/>
                  </a:cubicBezTo>
                  <a:cubicBezTo>
                    <a:pt x="2154645" y="322639"/>
                    <a:pt x="2159294" y="325879"/>
                    <a:pt x="2160702" y="331936"/>
                  </a:cubicBezTo>
                  <a:cubicBezTo>
                    <a:pt x="2162675" y="340952"/>
                    <a:pt x="2156336" y="346023"/>
                    <a:pt x="2168732" y="346023"/>
                  </a:cubicBezTo>
                  <a:cubicBezTo>
                    <a:pt x="2170985" y="346023"/>
                    <a:pt x="2177606" y="344755"/>
                    <a:pt x="2179297" y="346023"/>
                  </a:cubicBezTo>
                  <a:cubicBezTo>
                    <a:pt x="2180987" y="347290"/>
                    <a:pt x="2179297" y="353770"/>
                    <a:pt x="2180282" y="355883"/>
                  </a:cubicBezTo>
                  <a:cubicBezTo>
                    <a:pt x="2181832" y="364335"/>
                    <a:pt x="2188171" y="369124"/>
                    <a:pt x="2187889" y="356587"/>
                  </a:cubicBezTo>
                  <a:cubicBezTo>
                    <a:pt x="2187889" y="349262"/>
                    <a:pt x="2187889" y="342501"/>
                    <a:pt x="2187889" y="334613"/>
                  </a:cubicBezTo>
                  <a:cubicBezTo>
                    <a:pt x="2187819" y="327785"/>
                    <a:pt x="2189720" y="321081"/>
                    <a:pt x="2193383" y="315314"/>
                  </a:cubicBezTo>
                  <a:cubicBezTo>
                    <a:pt x="2197440" y="311955"/>
                    <a:pt x="2201821" y="309029"/>
                    <a:pt x="2206483" y="306581"/>
                  </a:cubicBezTo>
                  <a:cubicBezTo>
                    <a:pt x="2211019" y="302192"/>
                    <a:pt x="2216851" y="299377"/>
                    <a:pt x="2223105" y="298552"/>
                  </a:cubicBezTo>
                  <a:cubicBezTo>
                    <a:pt x="2224091" y="294336"/>
                    <a:pt x="2224091" y="289949"/>
                    <a:pt x="2223105" y="285733"/>
                  </a:cubicBezTo>
                  <a:cubicBezTo>
                    <a:pt x="2216921" y="284325"/>
                    <a:pt x="2210667" y="283289"/>
                    <a:pt x="2204370" y="282634"/>
                  </a:cubicBezTo>
                  <a:cubicBezTo>
                    <a:pt x="2197890" y="282634"/>
                    <a:pt x="2190284" y="284606"/>
                    <a:pt x="2185776" y="279253"/>
                  </a:cubicBezTo>
                  <a:cubicBezTo>
                    <a:pt x="2181269" y="273901"/>
                    <a:pt x="2182255" y="267280"/>
                    <a:pt x="2176338" y="263899"/>
                  </a:cubicBezTo>
                  <a:cubicBezTo>
                    <a:pt x="2173239" y="262068"/>
                    <a:pt x="2169295" y="263899"/>
                    <a:pt x="2165914" y="263899"/>
                  </a:cubicBezTo>
                  <a:cubicBezTo>
                    <a:pt x="2164435" y="263495"/>
                    <a:pt x="2163111" y="262661"/>
                    <a:pt x="2162111" y="261505"/>
                  </a:cubicBezTo>
                  <a:cubicBezTo>
                    <a:pt x="2158942" y="261469"/>
                    <a:pt x="2155786" y="261140"/>
                    <a:pt x="2152673" y="260519"/>
                  </a:cubicBezTo>
                  <a:cubicBezTo>
                    <a:pt x="2152547" y="258992"/>
                    <a:pt x="2152251" y="257482"/>
                    <a:pt x="2151828" y="256011"/>
                  </a:cubicBezTo>
                  <a:cubicBezTo>
                    <a:pt x="2145743" y="254815"/>
                    <a:pt x="2140291" y="251464"/>
                    <a:pt x="2136474" y="246573"/>
                  </a:cubicBezTo>
                  <a:cubicBezTo>
                    <a:pt x="2133798" y="243333"/>
                    <a:pt x="2134784" y="242347"/>
                    <a:pt x="2133234" y="238967"/>
                  </a:cubicBezTo>
                  <a:cubicBezTo>
                    <a:pt x="2131685" y="235586"/>
                    <a:pt x="2129572" y="235727"/>
                    <a:pt x="2124923" y="233755"/>
                  </a:cubicBezTo>
                  <a:cubicBezTo>
                    <a:pt x="2115767" y="229810"/>
                    <a:pt x="2116753" y="223331"/>
                    <a:pt x="2116753" y="214456"/>
                  </a:cubicBezTo>
                  <a:cubicBezTo>
                    <a:pt x="2116443" y="210456"/>
                    <a:pt x="2117119" y="206440"/>
                    <a:pt x="2118725" y="202765"/>
                  </a:cubicBezTo>
                  <a:cubicBezTo>
                    <a:pt x="2120697" y="197975"/>
                    <a:pt x="2121824" y="198398"/>
                    <a:pt x="2124923" y="195299"/>
                  </a:cubicBezTo>
                  <a:cubicBezTo>
                    <a:pt x="2128022" y="192200"/>
                    <a:pt x="2133375" y="185579"/>
                    <a:pt x="2137883" y="181213"/>
                  </a:cubicBezTo>
                  <a:cubicBezTo>
                    <a:pt x="2142390" y="176846"/>
                    <a:pt x="2149715" y="173324"/>
                    <a:pt x="2141263" y="168253"/>
                  </a:cubicBezTo>
                  <a:cubicBezTo>
                    <a:pt x="2132812" y="163182"/>
                    <a:pt x="2127177" y="166563"/>
                    <a:pt x="2119289" y="165577"/>
                  </a:cubicBezTo>
                  <a:cubicBezTo>
                    <a:pt x="2107597" y="164168"/>
                    <a:pt x="2112950" y="155435"/>
                    <a:pt x="2110837" y="146701"/>
                  </a:cubicBezTo>
                  <a:cubicBezTo>
                    <a:pt x="2107259" y="146001"/>
                    <a:pt x="2103766" y="144915"/>
                    <a:pt x="2100413" y="143461"/>
                  </a:cubicBezTo>
                  <a:cubicBezTo>
                    <a:pt x="2095624" y="142334"/>
                    <a:pt x="2092243" y="145011"/>
                    <a:pt x="2088721" y="145715"/>
                  </a:cubicBezTo>
                  <a:cubicBezTo>
                    <a:pt x="2084369" y="146209"/>
                    <a:pt x="2079974" y="146209"/>
                    <a:pt x="2075621" y="145715"/>
                  </a:cubicBezTo>
                  <a:cubicBezTo>
                    <a:pt x="2071029" y="146339"/>
                    <a:pt x="2066366" y="145125"/>
                    <a:pt x="2062662" y="142334"/>
                  </a:cubicBezTo>
                  <a:cubicBezTo>
                    <a:pt x="2058436" y="139658"/>
                    <a:pt x="2044631" y="133037"/>
                    <a:pt x="2054210" y="127121"/>
                  </a:cubicBezTo>
                  <a:cubicBezTo>
                    <a:pt x="2057309" y="125290"/>
                    <a:pt x="2063788" y="127121"/>
                    <a:pt x="2067310" y="127121"/>
                  </a:cubicBezTo>
                  <a:cubicBezTo>
                    <a:pt x="2071803" y="127844"/>
                    <a:pt x="2076311" y="125996"/>
                    <a:pt x="2079002" y="122332"/>
                  </a:cubicBezTo>
                  <a:cubicBezTo>
                    <a:pt x="2081579" y="119452"/>
                    <a:pt x="2085495" y="118165"/>
                    <a:pt x="2089285" y="118951"/>
                  </a:cubicBezTo>
                  <a:cubicBezTo>
                    <a:pt x="2093370" y="118951"/>
                    <a:pt x="2099004" y="120782"/>
                    <a:pt x="2100554" y="116415"/>
                  </a:cubicBezTo>
                  <a:cubicBezTo>
                    <a:pt x="2102103" y="112049"/>
                    <a:pt x="2096751" y="109654"/>
                    <a:pt x="2094215" y="107964"/>
                  </a:cubicBezTo>
                  <a:cubicBezTo>
                    <a:pt x="2088439" y="104442"/>
                    <a:pt x="2085059" y="106273"/>
                    <a:pt x="2078297" y="105287"/>
                  </a:cubicBezTo>
                  <a:cubicBezTo>
                    <a:pt x="2070226" y="102877"/>
                    <a:pt x="2061985" y="101040"/>
                    <a:pt x="2053646" y="99794"/>
                  </a:cubicBezTo>
                  <a:cubicBezTo>
                    <a:pt x="2047730" y="99794"/>
                    <a:pt x="2047871" y="100639"/>
                    <a:pt x="2043504" y="103315"/>
                  </a:cubicBezTo>
                  <a:cubicBezTo>
                    <a:pt x="2039137" y="105992"/>
                    <a:pt x="2033785" y="105992"/>
                    <a:pt x="2034066" y="113035"/>
                  </a:cubicBezTo>
                  <a:cubicBezTo>
                    <a:pt x="2030573" y="113736"/>
                    <a:pt x="2026995" y="113736"/>
                    <a:pt x="2023502" y="113035"/>
                  </a:cubicBezTo>
                  <a:cubicBezTo>
                    <a:pt x="2017022" y="112049"/>
                    <a:pt x="2020966" y="113035"/>
                    <a:pt x="2017444" y="108105"/>
                  </a:cubicBezTo>
                  <a:cubicBezTo>
                    <a:pt x="2013923" y="103174"/>
                    <a:pt x="2013359" y="105287"/>
                    <a:pt x="2012514" y="102188"/>
                  </a:cubicBezTo>
                  <a:cubicBezTo>
                    <a:pt x="2010683" y="96695"/>
                    <a:pt x="2014345" y="94863"/>
                    <a:pt x="2009979" y="91060"/>
                  </a:cubicBezTo>
                  <a:cubicBezTo>
                    <a:pt x="2008007" y="89370"/>
                    <a:pt x="2004062" y="89370"/>
                    <a:pt x="2002231" y="87820"/>
                  </a:cubicBezTo>
                  <a:cubicBezTo>
                    <a:pt x="2000400" y="86271"/>
                    <a:pt x="1999555" y="82327"/>
                    <a:pt x="1998287" y="78101"/>
                  </a:cubicBezTo>
                  <a:cubicBezTo>
                    <a:pt x="1997554" y="75499"/>
                    <a:pt x="1995892" y="73248"/>
                    <a:pt x="1993638" y="71762"/>
                  </a:cubicBezTo>
                  <a:lnTo>
                    <a:pt x="1987863" y="71762"/>
                  </a:lnTo>
                  <a:cubicBezTo>
                    <a:pt x="1985609" y="71762"/>
                    <a:pt x="1984764" y="68381"/>
                    <a:pt x="1982510" y="68522"/>
                  </a:cubicBezTo>
                  <a:cubicBezTo>
                    <a:pt x="1980257" y="68663"/>
                    <a:pt x="1978989" y="72466"/>
                    <a:pt x="1977017" y="74297"/>
                  </a:cubicBezTo>
                  <a:cubicBezTo>
                    <a:pt x="1975045" y="76129"/>
                    <a:pt x="1973918" y="75706"/>
                    <a:pt x="1968565" y="76833"/>
                  </a:cubicBezTo>
                  <a:cubicBezTo>
                    <a:pt x="1963212" y="77960"/>
                    <a:pt x="1964339" y="79228"/>
                    <a:pt x="1960677" y="79791"/>
                  </a:cubicBezTo>
                  <a:cubicBezTo>
                    <a:pt x="1957014" y="80354"/>
                    <a:pt x="1954056" y="77960"/>
                    <a:pt x="1949689" y="76833"/>
                  </a:cubicBezTo>
                  <a:cubicBezTo>
                    <a:pt x="1946041" y="76482"/>
                    <a:pt x="1942350" y="76482"/>
                    <a:pt x="1938702" y="76833"/>
                  </a:cubicBezTo>
                  <a:lnTo>
                    <a:pt x="1933067" y="76833"/>
                  </a:lnTo>
                  <a:cubicBezTo>
                    <a:pt x="1930532" y="76833"/>
                    <a:pt x="1928982" y="78664"/>
                    <a:pt x="1927151" y="78946"/>
                  </a:cubicBezTo>
                  <a:cubicBezTo>
                    <a:pt x="1923700" y="79594"/>
                    <a:pt x="1920178" y="79594"/>
                    <a:pt x="1916727" y="78946"/>
                  </a:cubicBezTo>
                  <a:cubicBezTo>
                    <a:pt x="1912783" y="78946"/>
                    <a:pt x="1910107" y="75847"/>
                    <a:pt x="1906303" y="75706"/>
                  </a:cubicBezTo>
                  <a:cubicBezTo>
                    <a:pt x="1906303" y="71057"/>
                    <a:pt x="1899260" y="61620"/>
                    <a:pt x="1907994" y="61620"/>
                  </a:cubicBezTo>
                  <a:cubicBezTo>
                    <a:pt x="1908585" y="57859"/>
                    <a:pt x="1909445" y="54141"/>
                    <a:pt x="1910529" y="50491"/>
                  </a:cubicBezTo>
                  <a:cubicBezTo>
                    <a:pt x="1913135" y="46644"/>
                    <a:pt x="1914375" y="42030"/>
                    <a:pt x="1914051" y="37391"/>
                  </a:cubicBezTo>
                  <a:cubicBezTo>
                    <a:pt x="1913346" y="32320"/>
                    <a:pt x="1911938" y="28939"/>
                    <a:pt x="1911374" y="23305"/>
                  </a:cubicBezTo>
                  <a:cubicBezTo>
                    <a:pt x="1910811" y="17670"/>
                    <a:pt x="1908557" y="15416"/>
                    <a:pt x="1908135" y="10205"/>
                  </a:cubicBezTo>
                  <a:cubicBezTo>
                    <a:pt x="1905599" y="9500"/>
                    <a:pt x="1900246" y="8373"/>
                    <a:pt x="1897992" y="10205"/>
                  </a:cubicBezTo>
                  <a:cubicBezTo>
                    <a:pt x="1895739" y="12036"/>
                    <a:pt x="1897288" y="13163"/>
                    <a:pt x="1897006" y="14571"/>
                  </a:cubicBezTo>
                  <a:cubicBezTo>
                    <a:pt x="1895555" y="15949"/>
                    <a:pt x="1893879" y="17090"/>
                    <a:pt x="1892076" y="17952"/>
                  </a:cubicBezTo>
                  <a:cubicBezTo>
                    <a:pt x="1889639" y="19589"/>
                    <a:pt x="1886822" y="20561"/>
                    <a:pt x="1883906" y="20769"/>
                  </a:cubicBezTo>
                  <a:cubicBezTo>
                    <a:pt x="1880243" y="20769"/>
                    <a:pt x="1873764" y="18938"/>
                    <a:pt x="1870665" y="20769"/>
                  </a:cubicBezTo>
                  <a:cubicBezTo>
                    <a:pt x="1869369" y="23206"/>
                    <a:pt x="1868284" y="25752"/>
                    <a:pt x="1867425" y="28376"/>
                  </a:cubicBezTo>
                  <a:cubicBezTo>
                    <a:pt x="1867918" y="29983"/>
                    <a:pt x="1867918" y="31699"/>
                    <a:pt x="1867425" y="33306"/>
                  </a:cubicBezTo>
                  <a:cubicBezTo>
                    <a:pt x="1866439" y="35278"/>
                    <a:pt x="1863763" y="36969"/>
                    <a:pt x="1862495" y="38800"/>
                  </a:cubicBezTo>
                  <a:cubicBezTo>
                    <a:pt x="1858114" y="44203"/>
                    <a:pt x="1856311" y="51254"/>
                    <a:pt x="1857564" y="58098"/>
                  </a:cubicBezTo>
                  <a:lnTo>
                    <a:pt x="1862072" y="59084"/>
                  </a:lnTo>
                  <a:cubicBezTo>
                    <a:pt x="1863410" y="66206"/>
                    <a:pt x="1863410" y="73514"/>
                    <a:pt x="1862072" y="80636"/>
                  </a:cubicBezTo>
                  <a:cubicBezTo>
                    <a:pt x="1861086" y="87224"/>
                    <a:pt x="1855353" y="92050"/>
                    <a:pt x="1848690" y="91905"/>
                  </a:cubicBezTo>
                  <a:cubicBezTo>
                    <a:pt x="1847563" y="96413"/>
                    <a:pt x="1851085" y="109795"/>
                    <a:pt x="1847845" y="113035"/>
                  </a:cubicBezTo>
                  <a:cubicBezTo>
                    <a:pt x="1844380" y="113888"/>
                    <a:pt x="1840745" y="113888"/>
                    <a:pt x="1837280" y="113035"/>
                  </a:cubicBezTo>
                  <a:cubicBezTo>
                    <a:pt x="1831223" y="111626"/>
                    <a:pt x="1832773" y="109372"/>
                    <a:pt x="1831787" y="104583"/>
                  </a:cubicBezTo>
                  <a:cubicBezTo>
                    <a:pt x="1830801" y="99794"/>
                    <a:pt x="1829674" y="99653"/>
                    <a:pt x="1828969" y="96554"/>
                  </a:cubicBezTo>
                  <a:cubicBezTo>
                    <a:pt x="1828265" y="93455"/>
                    <a:pt x="1828969" y="89651"/>
                    <a:pt x="1828969" y="86130"/>
                  </a:cubicBezTo>
                  <a:cubicBezTo>
                    <a:pt x="1827941" y="83646"/>
                    <a:pt x="1826575" y="81322"/>
                    <a:pt x="1824884" y="79228"/>
                  </a:cubicBezTo>
                  <a:cubicBezTo>
                    <a:pt x="1822645" y="76441"/>
                    <a:pt x="1821278" y="73063"/>
                    <a:pt x="1820940" y="69508"/>
                  </a:cubicBezTo>
                  <a:lnTo>
                    <a:pt x="1816432" y="68522"/>
                  </a:lnTo>
                  <a:cubicBezTo>
                    <a:pt x="1814460" y="61620"/>
                    <a:pt x="1817559" y="58380"/>
                    <a:pt x="1818827" y="52745"/>
                  </a:cubicBezTo>
                  <a:cubicBezTo>
                    <a:pt x="1819531" y="50069"/>
                    <a:pt x="1817982" y="46970"/>
                    <a:pt x="1818827" y="44153"/>
                  </a:cubicBezTo>
                  <a:cubicBezTo>
                    <a:pt x="1819672" y="41335"/>
                    <a:pt x="1822067" y="40068"/>
                    <a:pt x="1822208" y="36687"/>
                  </a:cubicBezTo>
                  <a:lnTo>
                    <a:pt x="1826716" y="35560"/>
                  </a:lnTo>
                  <a:cubicBezTo>
                    <a:pt x="1826716" y="31757"/>
                    <a:pt x="1829110" y="31334"/>
                    <a:pt x="1830660" y="28658"/>
                  </a:cubicBezTo>
                  <a:cubicBezTo>
                    <a:pt x="1831956" y="25599"/>
                    <a:pt x="1833759" y="22789"/>
                    <a:pt x="1836012" y="20347"/>
                  </a:cubicBezTo>
                  <a:cubicBezTo>
                    <a:pt x="1838266" y="18375"/>
                    <a:pt x="1843760" y="18515"/>
                    <a:pt x="1845873" y="16402"/>
                  </a:cubicBezTo>
                  <a:cubicBezTo>
                    <a:pt x="1847605" y="13349"/>
                    <a:pt x="1848930" y="10082"/>
                    <a:pt x="1849817" y="6683"/>
                  </a:cubicBezTo>
                  <a:cubicBezTo>
                    <a:pt x="1851930" y="1471"/>
                    <a:pt x="1853057" y="1471"/>
                    <a:pt x="1846436" y="485"/>
                  </a:cubicBezTo>
                  <a:cubicBezTo>
                    <a:pt x="1841760" y="-162"/>
                    <a:pt x="1837027" y="-162"/>
                    <a:pt x="1832350" y="485"/>
                  </a:cubicBezTo>
                  <a:cubicBezTo>
                    <a:pt x="1828969" y="1330"/>
                    <a:pt x="1825870" y="3020"/>
                    <a:pt x="1822208" y="4006"/>
                  </a:cubicBezTo>
                  <a:cubicBezTo>
                    <a:pt x="1821658" y="5325"/>
                    <a:pt x="1820391" y="6205"/>
                    <a:pt x="1818968" y="6260"/>
                  </a:cubicBezTo>
                  <a:cubicBezTo>
                    <a:pt x="1816292" y="6260"/>
                    <a:pt x="1813756" y="6260"/>
                    <a:pt x="1811080" y="6260"/>
                  </a:cubicBezTo>
                  <a:cubicBezTo>
                    <a:pt x="1811080" y="8796"/>
                    <a:pt x="1811080" y="11191"/>
                    <a:pt x="1810094" y="13585"/>
                  </a:cubicBezTo>
                  <a:cubicBezTo>
                    <a:pt x="1806290" y="13585"/>
                    <a:pt x="1805868" y="16121"/>
                    <a:pt x="1803191" y="17529"/>
                  </a:cubicBezTo>
                  <a:cubicBezTo>
                    <a:pt x="1799599" y="18866"/>
                    <a:pt x="1795866" y="19765"/>
                    <a:pt x="1792063" y="20206"/>
                  </a:cubicBezTo>
                  <a:cubicBezTo>
                    <a:pt x="1789485" y="20997"/>
                    <a:pt x="1787260" y="22636"/>
                    <a:pt x="1785724" y="24854"/>
                  </a:cubicBezTo>
                  <a:lnTo>
                    <a:pt x="1785724" y="30630"/>
                  </a:lnTo>
                  <a:cubicBezTo>
                    <a:pt x="1784879" y="33306"/>
                    <a:pt x="1783330" y="33165"/>
                    <a:pt x="1782062" y="35278"/>
                  </a:cubicBezTo>
                  <a:cubicBezTo>
                    <a:pt x="1779104" y="39927"/>
                    <a:pt x="1777695" y="47111"/>
                    <a:pt x="1772624" y="50491"/>
                  </a:cubicBezTo>
                  <a:cubicBezTo>
                    <a:pt x="1766426" y="53280"/>
                    <a:pt x="1759806" y="54995"/>
                    <a:pt x="1753044" y="55562"/>
                  </a:cubicBezTo>
                  <a:cubicBezTo>
                    <a:pt x="1753044" y="62606"/>
                    <a:pt x="1745437" y="74016"/>
                    <a:pt x="1751917" y="80636"/>
                  </a:cubicBezTo>
                  <a:cubicBezTo>
                    <a:pt x="1753326" y="82045"/>
                    <a:pt x="1756847" y="81904"/>
                    <a:pt x="1757692" y="83031"/>
                  </a:cubicBezTo>
                  <a:cubicBezTo>
                    <a:pt x="1758538" y="84158"/>
                    <a:pt x="1757692" y="88384"/>
                    <a:pt x="1757692" y="90919"/>
                  </a:cubicBezTo>
                  <a:cubicBezTo>
                    <a:pt x="1757692" y="93455"/>
                    <a:pt x="1763609" y="95990"/>
                    <a:pt x="1763890" y="101202"/>
                  </a:cubicBezTo>
                  <a:lnTo>
                    <a:pt x="1771074" y="102188"/>
                  </a:lnTo>
                  <a:cubicBezTo>
                    <a:pt x="1771807" y="107197"/>
                    <a:pt x="1773582" y="111997"/>
                    <a:pt x="1776287" y="116275"/>
                  </a:cubicBezTo>
                  <a:cubicBezTo>
                    <a:pt x="1780371" y="120500"/>
                    <a:pt x="1787696" y="117120"/>
                    <a:pt x="1793049" y="118669"/>
                  </a:cubicBezTo>
                  <a:cubicBezTo>
                    <a:pt x="1793049" y="120078"/>
                    <a:pt x="1793049" y="121627"/>
                    <a:pt x="1794035" y="123177"/>
                  </a:cubicBezTo>
                  <a:lnTo>
                    <a:pt x="1798402" y="124163"/>
                  </a:lnTo>
                  <a:cubicBezTo>
                    <a:pt x="1799247" y="132896"/>
                    <a:pt x="1804459" y="129234"/>
                    <a:pt x="1809389" y="132333"/>
                  </a:cubicBezTo>
                  <a:cubicBezTo>
                    <a:pt x="1814320" y="135432"/>
                    <a:pt x="1810375" y="142616"/>
                    <a:pt x="1813193" y="147687"/>
                  </a:cubicBezTo>
                  <a:cubicBezTo>
                    <a:pt x="1814179" y="149377"/>
                    <a:pt x="1816714" y="149941"/>
                    <a:pt x="1817559" y="151631"/>
                  </a:cubicBezTo>
                  <a:cubicBezTo>
                    <a:pt x="1818334" y="155015"/>
                    <a:pt x="1818334" y="158531"/>
                    <a:pt x="1817559" y="161914"/>
                  </a:cubicBezTo>
                  <a:cubicBezTo>
                    <a:pt x="1817559" y="171070"/>
                    <a:pt x="1815165" y="168394"/>
                    <a:pt x="1809389" y="173606"/>
                  </a:cubicBezTo>
                  <a:cubicBezTo>
                    <a:pt x="1807572" y="175285"/>
                    <a:pt x="1805966" y="177177"/>
                    <a:pt x="1804600" y="179241"/>
                  </a:cubicBezTo>
                  <a:cubicBezTo>
                    <a:pt x="1802910" y="181353"/>
                    <a:pt x="1802065" y="183889"/>
                    <a:pt x="1800515" y="186002"/>
                  </a:cubicBezTo>
                  <a:cubicBezTo>
                    <a:pt x="1798966" y="188115"/>
                    <a:pt x="1796993" y="188397"/>
                    <a:pt x="1796148" y="189946"/>
                  </a:cubicBezTo>
                  <a:cubicBezTo>
                    <a:pt x="1795303" y="191496"/>
                    <a:pt x="1796148" y="196708"/>
                    <a:pt x="1795021" y="199666"/>
                  </a:cubicBezTo>
                  <a:cubicBezTo>
                    <a:pt x="1793838" y="204316"/>
                    <a:pt x="1791401" y="208554"/>
                    <a:pt x="1787978" y="211921"/>
                  </a:cubicBezTo>
                  <a:cubicBezTo>
                    <a:pt x="1785302" y="215301"/>
                    <a:pt x="1786429" y="216428"/>
                    <a:pt x="1781921" y="219527"/>
                  </a:cubicBezTo>
                  <a:cubicBezTo>
                    <a:pt x="1777413" y="222626"/>
                    <a:pt x="1775864" y="222908"/>
                    <a:pt x="1776005" y="227134"/>
                  </a:cubicBezTo>
                  <a:cubicBezTo>
                    <a:pt x="1774540" y="227597"/>
                    <a:pt x="1773033" y="227927"/>
                    <a:pt x="1771497" y="228120"/>
                  </a:cubicBezTo>
                  <a:cubicBezTo>
                    <a:pt x="1771497" y="230656"/>
                    <a:pt x="1771497" y="233050"/>
                    <a:pt x="1770511" y="235445"/>
                  </a:cubicBezTo>
                  <a:cubicBezTo>
                    <a:pt x="1764313" y="235445"/>
                    <a:pt x="1761918" y="244883"/>
                    <a:pt x="1755157" y="240798"/>
                  </a:cubicBezTo>
                  <a:cubicBezTo>
                    <a:pt x="1748395" y="236713"/>
                    <a:pt x="1751776" y="227697"/>
                    <a:pt x="1751776" y="222204"/>
                  </a:cubicBezTo>
                  <a:cubicBezTo>
                    <a:pt x="1750790" y="215148"/>
                    <a:pt x="1750790" y="207989"/>
                    <a:pt x="1751776" y="200933"/>
                  </a:cubicBezTo>
                  <a:cubicBezTo>
                    <a:pt x="1753467" y="195158"/>
                    <a:pt x="1760651" y="188960"/>
                    <a:pt x="1756002" y="181776"/>
                  </a:cubicBezTo>
                  <a:cubicBezTo>
                    <a:pt x="1754382" y="179214"/>
                    <a:pt x="1751396" y="177837"/>
                    <a:pt x="1748395" y="178254"/>
                  </a:cubicBezTo>
                  <a:cubicBezTo>
                    <a:pt x="1741634" y="178254"/>
                    <a:pt x="1744733" y="179100"/>
                    <a:pt x="1742902" y="183889"/>
                  </a:cubicBezTo>
                  <a:cubicBezTo>
                    <a:pt x="1741071" y="188678"/>
                    <a:pt x="1742902" y="189242"/>
                    <a:pt x="1739662" y="191496"/>
                  </a:cubicBezTo>
                  <a:cubicBezTo>
                    <a:pt x="1736422" y="193749"/>
                    <a:pt x="1732196" y="192200"/>
                    <a:pt x="1729238" y="191496"/>
                  </a:cubicBezTo>
                  <a:cubicBezTo>
                    <a:pt x="1725547" y="191917"/>
                    <a:pt x="1721800" y="191917"/>
                    <a:pt x="1718110" y="191496"/>
                  </a:cubicBezTo>
                  <a:cubicBezTo>
                    <a:pt x="1714729" y="190791"/>
                    <a:pt x="1714025" y="189101"/>
                    <a:pt x="1710081" y="188537"/>
                  </a:cubicBezTo>
                  <a:cubicBezTo>
                    <a:pt x="1706136" y="187974"/>
                    <a:pt x="1703460" y="190369"/>
                    <a:pt x="1701629" y="186143"/>
                  </a:cubicBezTo>
                  <a:cubicBezTo>
                    <a:pt x="1700882" y="181684"/>
                    <a:pt x="1701122" y="177115"/>
                    <a:pt x="1702333" y="172761"/>
                  </a:cubicBezTo>
                  <a:lnTo>
                    <a:pt x="1706841" y="171775"/>
                  </a:lnTo>
                  <a:cubicBezTo>
                    <a:pt x="1708108" y="161210"/>
                    <a:pt x="1714166" y="154589"/>
                    <a:pt x="1699516" y="152617"/>
                  </a:cubicBezTo>
                  <a:cubicBezTo>
                    <a:pt x="1699516" y="147828"/>
                    <a:pt x="1695290" y="143602"/>
                    <a:pt x="1693600" y="139517"/>
                  </a:cubicBezTo>
                  <a:cubicBezTo>
                    <a:pt x="1691909" y="135432"/>
                    <a:pt x="1692473" y="134164"/>
                    <a:pt x="1690923" y="131206"/>
                  </a:cubicBezTo>
                  <a:cubicBezTo>
                    <a:pt x="1689360" y="128737"/>
                    <a:pt x="1688402" y="125941"/>
                    <a:pt x="1688106" y="123036"/>
                  </a:cubicBezTo>
                  <a:cubicBezTo>
                    <a:pt x="1687120" y="115993"/>
                    <a:pt x="1689937" y="107682"/>
                    <a:pt x="1688106" y="100920"/>
                  </a:cubicBezTo>
                  <a:cubicBezTo>
                    <a:pt x="1685937" y="95627"/>
                    <a:pt x="1684049" y="90219"/>
                    <a:pt x="1682471" y="84721"/>
                  </a:cubicBezTo>
                  <a:cubicBezTo>
                    <a:pt x="1682471" y="80495"/>
                    <a:pt x="1684303" y="78101"/>
                    <a:pt x="1679936" y="76129"/>
                  </a:cubicBezTo>
                  <a:cubicBezTo>
                    <a:pt x="1675569" y="74156"/>
                    <a:pt x="1672611" y="76129"/>
                    <a:pt x="1669512" y="76129"/>
                  </a:cubicBezTo>
                  <a:cubicBezTo>
                    <a:pt x="1666413" y="76129"/>
                    <a:pt x="1660638" y="69931"/>
                    <a:pt x="1655426" y="67958"/>
                  </a:cubicBezTo>
                  <a:cubicBezTo>
                    <a:pt x="1650214" y="65986"/>
                    <a:pt x="1645002" y="64578"/>
                    <a:pt x="1641339" y="71339"/>
                  </a:cubicBezTo>
                  <a:cubicBezTo>
                    <a:pt x="1640029" y="73759"/>
                    <a:pt x="1638846" y="76251"/>
                    <a:pt x="1637818" y="78805"/>
                  </a:cubicBezTo>
                  <a:cubicBezTo>
                    <a:pt x="1636902" y="81787"/>
                    <a:pt x="1636282" y="84855"/>
                    <a:pt x="1635987" y="87961"/>
                  </a:cubicBezTo>
                  <a:cubicBezTo>
                    <a:pt x="1634282" y="93052"/>
                    <a:pt x="1631155" y="97548"/>
                    <a:pt x="1626971" y="100920"/>
                  </a:cubicBezTo>
                  <a:cubicBezTo>
                    <a:pt x="1625478" y="101163"/>
                    <a:pt x="1624027" y="101540"/>
                    <a:pt x="1622605" y="102047"/>
                  </a:cubicBezTo>
                  <a:cubicBezTo>
                    <a:pt x="1622605" y="103456"/>
                    <a:pt x="1622605" y="104865"/>
                    <a:pt x="1621478" y="106273"/>
                  </a:cubicBezTo>
                  <a:cubicBezTo>
                    <a:pt x="1619801" y="108916"/>
                    <a:pt x="1619069" y="112037"/>
                    <a:pt x="1619365" y="115148"/>
                  </a:cubicBezTo>
                  <a:cubicBezTo>
                    <a:pt x="1618942" y="118845"/>
                    <a:pt x="1618942" y="122578"/>
                    <a:pt x="1619365" y="126276"/>
                  </a:cubicBezTo>
                  <a:cubicBezTo>
                    <a:pt x="1620492" y="130079"/>
                    <a:pt x="1622745" y="129375"/>
                    <a:pt x="1624999" y="131488"/>
                  </a:cubicBezTo>
                  <a:cubicBezTo>
                    <a:pt x="1630324" y="137606"/>
                    <a:pt x="1633874" y="145056"/>
                    <a:pt x="1635282" y="153040"/>
                  </a:cubicBezTo>
                  <a:cubicBezTo>
                    <a:pt x="1636268" y="156421"/>
                    <a:pt x="1638100" y="158534"/>
                    <a:pt x="1638804" y="161633"/>
                  </a:cubicBezTo>
                  <a:cubicBezTo>
                    <a:pt x="1639508" y="164732"/>
                    <a:pt x="1636973" y="169380"/>
                    <a:pt x="1638804" y="172197"/>
                  </a:cubicBezTo>
                  <a:cubicBezTo>
                    <a:pt x="1640635" y="175015"/>
                    <a:pt x="1644157" y="173183"/>
                    <a:pt x="1645988" y="176001"/>
                  </a:cubicBezTo>
                  <a:cubicBezTo>
                    <a:pt x="1647819" y="178818"/>
                    <a:pt x="1645988" y="183466"/>
                    <a:pt x="1645988" y="186425"/>
                  </a:cubicBezTo>
                  <a:cubicBezTo>
                    <a:pt x="1645988" y="194172"/>
                    <a:pt x="1646833" y="197834"/>
                    <a:pt x="1641058" y="203469"/>
                  </a:cubicBezTo>
                  <a:cubicBezTo>
                    <a:pt x="1637423" y="207684"/>
                    <a:pt x="1632451" y="210519"/>
                    <a:pt x="1626971" y="211498"/>
                  </a:cubicBezTo>
                  <a:cubicBezTo>
                    <a:pt x="1627056" y="212248"/>
                    <a:pt x="1627056" y="213003"/>
                    <a:pt x="1626971" y="213752"/>
                  </a:cubicBezTo>
                  <a:cubicBezTo>
                    <a:pt x="1625140" y="221781"/>
                    <a:pt x="1612885" y="217274"/>
                    <a:pt x="1607955" y="219246"/>
                  </a:cubicBezTo>
                  <a:cubicBezTo>
                    <a:pt x="1601686" y="222281"/>
                    <a:pt x="1594418" y="222536"/>
                    <a:pt x="1587952" y="219950"/>
                  </a:cubicBezTo>
                  <a:cubicBezTo>
                    <a:pt x="1582458" y="217414"/>
                    <a:pt x="1573866" y="213611"/>
                    <a:pt x="1567386" y="216992"/>
                  </a:cubicBezTo>
                  <a:cubicBezTo>
                    <a:pt x="1565273" y="218119"/>
                    <a:pt x="1563301" y="220654"/>
                    <a:pt x="1561329" y="221922"/>
                  </a:cubicBezTo>
                  <a:cubicBezTo>
                    <a:pt x="1558103" y="224121"/>
                    <a:pt x="1554216" y="225118"/>
                    <a:pt x="1550342" y="224739"/>
                  </a:cubicBezTo>
                  <a:cubicBezTo>
                    <a:pt x="1543073" y="223915"/>
                    <a:pt x="1535720" y="225083"/>
                    <a:pt x="1529071" y="228120"/>
                  </a:cubicBezTo>
                  <a:cubicBezTo>
                    <a:pt x="1523845" y="231585"/>
                    <a:pt x="1518098" y="234156"/>
                    <a:pt x="1512027" y="235727"/>
                  </a:cubicBezTo>
                  <a:cubicBezTo>
                    <a:pt x="1508379" y="236149"/>
                    <a:pt x="1504688" y="236149"/>
                    <a:pt x="1501040" y="235727"/>
                  </a:cubicBezTo>
                  <a:cubicBezTo>
                    <a:pt x="1495264" y="234882"/>
                    <a:pt x="1495546" y="232487"/>
                    <a:pt x="1490757" y="229388"/>
                  </a:cubicBezTo>
                  <a:cubicBezTo>
                    <a:pt x="1485291" y="225658"/>
                    <a:pt x="1479600" y="222270"/>
                    <a:pt x="1473712" y="219246"/>
                  </a:cubicBezTo>
                  <a:cubicBezTo>
                    <a:pt x="1467655" y="216147"/>
                    <a:pt x="1461457" y="215724"/>
                    <a:pt x="1457090" y="211076"/>
                  </a:cubicBezTo>
                  <a:cubicBezTo>
                    <a:pt x="1454977" y="208822"/>
                    <a:pt x="1455822" y="206568"/>
                    <a:pt x="1451878" y="205441"/>
                  </a:cubicBezTo>
                  <a:lnTo>
                    <a:pt x="1446103" y="205441"/>
                  </a:lnTo>
                  <a:cubicBezTo>
                    <a:pt x="1442299" y="203892"/>
                    <a:pt x="1445258" y="202765"/>
                    <a:pt x="1442863" y="200370"/>
                  </a:cubicBezTo>
                  <a:cubicBezTo>
                    <a:pt x="1440468" y="197975"/>
                    <a:pt x="1438074" y="198257"/>
                    <a:pt x="1435961" y="196426"/>
                  </a:cubicBezTo>
                  <a:cubicBezTo>
                    <a:pt x="1433848" y="194595"/>
                    <a:pt x="1433284" y="190087"/>
                    <a:pt x="1430044" y="188678"/>
                  </a:cubicBezTo>
                  <a:cubicBezTo>
                    <a:pt x="1425382" y="187960"/>
                    <a:pt x="1420621" y="187960"/>
                    <a:pt x="1415958" y="188678"/>
                  </a:cubicBezTo>
                  <a:lnTo>
                    <a:pt x="1401872" y="188678"/>
                  </a:lnTo>
                  <a:cubicBezTo>
                    <a:pt x="1398181" y="188257"/>
                    <a:pt x="1394434" y="188257"/>
                    <a:pt x="1390744" y="188678"/>
                  </a:cubicBezTo>
                  <a:cubicBezTo>
                    <a:pt x="1385532" y="190228"/>
                    <a:pt x="1386799" y="193045"/>
                    <a:pt x="1385391" y="196989"/>
                  </a:cubicBezTo>
                  <a:cubicBezTo>
                    <a:pt x="1384546" y="203299"/>
                    <a:pt x="1381954" y="209249"/>
                    <a:pt x="1377925" y="214175"/>
                  </a:cubicBezTo>
                  <a:cubicBezTo>
                    <a:pt x="1373093" y="218096"/>
                    <a:pt x="1369882" y="223665"/>
                    <a:pt x="1368910" y="229810"/>
                  </a:cubicBezTo>
                  <a:cubicBezTo>
                    <a:pt x="1367783" y="238967"/>
                    <a:pt x="1367219" y="245869"/>
                    <a:pt x="1355669" y="243192"/>
                  </a:cubicBezTo>
                  <a:cubicBezTo>
                    <a:pt x="1355471" y="237452"/>
                    <a:pt x="1353161" y="231987"/>
                    <a:pt x="1349189" y="227838"/>
                  </a:cubicBezTo>
                  <a:cubicBezTo>
                    <a:pt x="1344118" y="222626"/>
                    <a:pt x="1337638" y="224458"/>
                    <a:pt x="1330595" y="224458"/>
                  </a:cubicBezTo>
                  <a:cubicBezTo>
                    <a:pt x="1326947" y="224036"/>
                    <a:pt x="1323256" y="224036"/>
                    <a:pt x="1319608" y="224458"/>
                  </a:cubicBezTo>
                  <a:cubicBezTo>
                    <a:pt x="1316227" y="224458"/>
                    <a:pt x="1315382" y="226852"/>
                    <a:pt x="1311578" y="227416"/>
                  </a:cubicBezTo>
                  <a:cubicBezTo>
                    <a:pt x="1303324" y="227979"/>
                    <a:pt x="1295041" y="227979"/>
                    <a:pt x="1286786" y="227416"/>
                  </a:cubicBezTo>
                  <a:cubicBezTo>
                    <a:pt x="1279602" y="227416"/>
                    <a:pt x="1275236" y="231219"/>
                    <a:pt x="1267629" y="230233"/>
                  </a:cubicBezTo>
                  <a:cubicBezTo>
                    <a:pt x="1263262" y="230233"/>
                    <a:pt x="1252697" y="226148"/>
                    <a:pt x="1251007" y="222204"/>
                  </a:cubicBezTo>
                  <a:cubicBezTo>
                    <a:pt x="1249317" y="218260"/>
                    <a:pt x="1253261" y="206286"/>
                    <a:pt x="1251007" y="199947"/>
                  </a:cubicBezTo>
                  <a:cubicBezTo>
                    <a:pt x="1250021" y="196567"/>
                    <a:pt x="1248190" y="195862"/>
                    <a:pt x="1245373" y="194454"/>
                  </a:cubicBezTo>
                  <a:cubicBezTo>
                    <a:pt x="1242006" y="192965"/>
                    <a:pt x="1238456" y="191922"/>
                    <a:pt x="1234808" y="191355"/>
                  </a:cubicBezTo>
                  <a:cubicBezTo>
                    <a:pt x="1232695" y="173324"/>
                    <a:pt x="1220722" y="172479"/>
                    <a:pt x="1204241" y="172620"/>
                  </a:cubicBezTo>
                  <a:cubicBezTo>
                    <a:pt x="1197366" y="172403"/>
                    <a:pt x="1190605" y="170773"/>
                    <a:pt x="1184379" y="167831"/>
                  </a:cubicBezTo>
                  <a:cubicBezTo>
                    <a:pt x="1178730" y="164739"/>
                    <a:pt x="1172659" y="162507"/>
                    <a:pt x="1166348" y="161210"/>
                  </a:cubicBezTo>
                  <a:cubicBezTo>
                    <a:pt x="1166348" y="151209"/>
                    <a:pt x="1149445" y="142334"/>
                    <a:pt x="1141979" y="139094"/>
                  </a:cubicBezTo>
                  <a:cubicBezTo>
                    <a:pt x="1134513" y="135855"/>
                    <a:pt x="1129020" y="139094"/>
                    <a:pt x="1121976" y="137263"/>
                  </a:cubicBezTo>
                  <a:cubicBezTo>
                    <a:pt x="1114933" y="135432"/>
                    <a:pt x="1110426" y="130783"/>
                    <a:pt x="1105073" y="129375"/>
                  </a:cubicBezTo>
                  <a:cubicBezTo>
                    <a:pt x="1099720" y="127966"/>
                    <a:pt x="1095212" y="124586"/>
                    <a:pt x="1089860" y="129375"/>
                  </a:cubicBezTo>
                  <a:cubicBezTo>
                    <a:pt x="1084507" y="134164"/>
                    <a:pt x="1078731" y="134164"/>
                    <a:pt x="1069998" y="134164"/>
                  </a:cubicBezTo>
                  <a:lnTo>
                    <a:pt x="1050559" y="134164"/>
                  </a:lnTo>
                  <a:cubicBezTo>
                    <a:pt x="1047127" y="133385"/>
                    <a:pt x="1043566" y="133385"/>
                    <a:pt x="1040135" y="134164"/>
                  </a:cubicBezTo>
                  <a:cubicBezTo>
                    <a:pt x="1036613" y="135995"/>
                    <a:pt x="1036613" y="139235"/>
                    <a:pt x="1031824" y="139658"/>
                  </a:cubicBezTo>
                  <a:cubicBezTo>
                    <a:pt x="1031824" y="141067"/>
                    <a:pt x="1031824" y="142616"/>
                    <a:pt x="1030838" y="144166"/>
                  </a:cubicBezTo>
                  <a:cubicBezTo>
                    <a:pt x="1025344" y="145715"/>
                    <a:pt x="1014498" y="144870"/>
                    <a:pt x="1011962" y="139235"/>
                  </a:cubicBezTo>
                  <a:cubicBezTo>
                    <a:pt x="1009427" y="133601"/>
                    <a:pt x="1016329" y="123318"/>
                    <a:pt x="1017737" y="117261"/>
                  </a:cubicBezTo>
                  <a:cubicBezTo>
                    <a:pt x="1022668" y="96976"/>
                    <a:pt x="990551" y="100075"/>
                    <a:pt x="989565" y="114021"/>
                  </a:cubicBezTo>
                  <a:cubicBezTo>
                    <a:pt x="984301" y="115473"/>
                    <a:pt x="978932" y="116508"/>
                    <a:pt x="973506" y="117120"/>
                  </a:cubicBezTo>
                  <a:cubicBezTo>
                    <a:pt x="966822" y="116383"/>
                    <a:pt x="960123" y="118364"/>
                    <a:pt x="954912" y="122613"/>
                  </a:cubicBezTo>
                  <a:cubicBezTo>
                    <a:pt x="952659" y="124726"/>
                    <a:pt x="952940" y="128530"/>
                    <a:pt x="951109" y="130361"/>
                  </a:cubicBezTo>
                  <a:cubicBezTo>
                    <a:pt x="948665" y="131682"/>
                    <a:pt x="946121" y="132813"/>
                    <a:pt x="943503" y="133742"/>
                  </a:cubicBezTo>
                  <a:cubicBezTo>
                    <a:pt x="939849" y="134092"/>
                    <a:pt x="936169" y="134092"/>
                    <a:pt x="932515" y="133742"/>
                  </a:cubicBezTo>
                  <a:cubicBezTo>
                    <a:pt x="929466" y="133505"/>
                    <a:pt x="926471" y="132792"/>
                    <a:pt x="923641" y="131629"/>
                  </a:cubicBezTo>
                  <a:cubicBezTo>
                    <a:pt x="911612" y="129266"/>
                    <a:pt x="899145" y="130744"/>
                    <a:pt x="888002" y="135855"/>
                  </a:cubicBezTo>
                  <a:cubicBezTo>
                    <a:pt x="877829" y="139254"/>
                    <a:pt x="868303" y="144350"/>
                    <a:pt x="859830" y="150927"/>
                  </a:cubicBezTo>
                  <a:cubicBezTo>
                    <a:pt x="856377" y="154280"/>
                    <a:pt x="852102" y="156660"/>
                    <a:pt x="847434" y="157829"/>
                  </a:cubicBezTo>
                  <a:cubicBezTo>
                    <a:pt x="840813" y="159097"/>
                    <a:pt x="833347" y="157829"/>
                    <a:pt x="826868" y="158956"/>
                  </a:cubicBezTo>
                  <a:cubicBezTo>
                    <a:pt x="826242" y="160235"/>
                    <a:pt x="825034" y="161128"/>
                    <a:pt x="823628" y="161351"/>
                  </a:cubicBezTo>
                  <a:lnTo>
                    <a:pt x="817852" y="161351"/>
                  </a:lnTo>
                  <a:cubicBezTo>
                    <a:pt x="814049" y="161351"/>
                    <a:pt x="813204" y="163464"/>
                    <a:pt x="809964" y="164309"/>
                  </a:cubicBezTo>
                  <a:cubicBezTo>
                    <a:pt x="806724" y="165154"/>
                    <a:pt x="802217" y="163605"/>
                    <a:pt x="798695" y="164309"/>
                  </a:cubicBezTo>
                  <a:cubicBezTo>
                    <a:pt x="795173" y="165013"/>
                    <a:pt x="794047" y="166422"/>
                    <a:pt x="790807" y="167126"/>
                  </a:cubicBezTo>
                  <a:cubicBezTo>
                    <a:pt x="783462" y="168607"/>
                    <a:pt x="775895" y="168607"/>
                    <a:pt x="768550" y="167126"/>
                  </a:cubicBezTo>
                  <a:cubicBezTo>
                    <a:pt x="765310" y="165999"/>
                    <a:pt x="763761" y="162900"/>
                    <a:pt x="760662" y="162055"/>
                  </a:cubicBezTo>
                  <a:cubicBezTo>
                    <a:pt x="757563" y="161210"/>
                    <a:pt x="753478" y="162055"/>
                    <a:pt x="750097" y="162055"/>
                  </a:cubicBezTo>
                  <a:cubicBezTo>
                    <a:pt x="741966" y="160224"/>
                    <a:pt x="733632" y="159466"/>
                    <a:pt x="725305" y="159801"/>
                  </a:cubicBezTo>
                  <a:cubicBezTo>
                    <a:pt x="722065" y="159801"/>
                    <a:pt x="715163" y="161210"/>
                    <a:pt x="712205" y="159801"/>
                  </a:cubicBezTo>
                  <a:cubicBezTo>
                    <a:pt x="709247" y="158393"/>
                    <a:pt x="711078" y="156139"/>
                    <a:pt x="709388" y="154730"/>
                  </a:cubicBezTo>
                  <a:cubicBezTo>
                    <a:pt x="707208" y="153446"/>
                    <a:pt x="704894" y="152406"/>
                    <a:pt x="702485" y="151631"/>
                  </a:cubicBezTo>
                  <a:cubicBezTo>
                    <a:pt x="690742" y="145023"/>
                    <a:pt x="678258" y="139823"/>
                    <a:pt x="665297" y="136136"/>
                  </a:cubicBezTo>
                  <a:cubicBezTo>
                    <a:pt x="652308" y="133549"/>
                    <a:pt x="639188" y="131668"/>
                    <a:pt x="625997" y="130502"/>
                  </a:cubicBezTo>
                  <a:cubicBezTo>
                    <a:pt x="622465" y="130593"/>
                    <a:pt x="618972" y="129769"/>
                    <a:pt x="615854" y="128107"/>
                  </a:cubicBezTo>
                  <a:cubicBezTo>
                    <a:pt x="612896" y="125712"/>
                    <a:pt x="613037" y="121487"/>
                    <a:pt x="608811" y="120219"/>
                  </a:cubicBezTo>
                  <a:cubicBezTo>
                    <a:pt x="604585" y="118951"/>
                    <a:pt x="595570" y="124726"/>
                    <a:pt x="589654" y="120219"/>
                  </a:cubicBezTo>
                  <a:cubicBezTo>
                    <a:pt x="586132" y="117120"/>
                    <a:pt x="588104" y="114866"/>
                    <a:pt x="582752" y="113316"/>
                  </a:cubicBezTo>
                  <a:cubicBezTo>
                    <a:pt x="575800" y="110578"/>
                    <a:pt x="568164" y="110086"/>
                    <a:pt x="560918" y="111908"/>
                  </a:cubicBezTo>
                  <a:cubicBezTo>
                    <a:pt x="558946" y="111908"/>
                    <a:pt x="557396" y="113739"/>
                    <a:pt x="554861" y="114162"/>
                  </a:cubicBezTo>
                  <a:lnTo>
                    <a:pt x="538380" y="114162"/>
                  </a:lnTo>
                  <a:cubicBezTo>
                    <a:pt x="531477" y="114162"/>
                    <a:pt x="522039" y="111626"/>
                    <a:pt x="520631" y="119233"/>
                  </a:cubicBezTo>
                  <a:cubicBezTo>
                    <a:pt x="520631" y="114584"/>
                    <a:pt x="506545" y="117402"/>
                    <a:pt x="502600" y="116979"/>
                  </a:cubicBezTo>
                  <a:cubicBezTo>
                    <a:pt x="496068" y="115700"/>
                    <a:pt x="489659" y="113862"/>
                    <a:pt x="483443" y="111485"/>
                  </a:cubicBezTo>
                  <a:cubicBezTo>
                    <a:pt x="478003" y="108537"/>
                    <a:pt x="472353" y="105994"/>
                    <a:pt x="466539" y="103879"/>
                  </a:cubicBezTo>
                  <a:cubicBezTo>
                    <a:pt x="463722" y="103879"/>
                    <a:pt x="459214" y="103879"/>
                    <a:pt x="456820" y="102752"/>
                  </a:cubicBezTo>
                  <a:cubicBezTo>
                    <a:pt x="454425" y="101625"/>
                    <a:pt x="455129" y="97399"/>
                    <a:pt x="450622" y="97399"/>
                  </a:cubicBezTo>
                  <a:cubicBezTo>
                    <a:pt x="448368" y="97399"/>
                    <a:pt x="445269" y="100216"/>
                    <a:pt x="442593" y="100498"/>
                  </a:cubicBezTo>
                  <a:cubicBezTo>
                    <a:pt x="438892" y="100143"/>
                    <a:pt x="435165" y="100143"/>
                    <a:pt x="431464" y="100498"/>
                  </a:cubicBezTo>
                  <a:cubicBezTo>
                    <a:pt x="428224" y="101625"/>
                    <a:pt x="426534" y="104724"/>
                    <a:pt x="423435" y="105569"/>
                  </a:cubicBezTo>
                  <a:cubicBezTo>
                    <a:pt x="420671" y="105851"/>
                    <a:pt x="417888" y="105851"/>
                    <a:pt x="415124" y="105569"/>
                  </a:cubicBezTo>
                  <a:cubicBezTo>
                    <a:pt x="406391" y="105569"/>
                    <a:pt x="382444" y="110640"/>
                    <a:pt x="381740" y="97821"/>
                  </a:cubicBezTo>
                  <a:cubicBezTo>
                    <a:pt x="373147" y="96554"/>
                    <a:pt x="370189" y="90497"/>
                    <a:pt x="360892" y="92469"/>
                  </a:cubicBezTo>
                  <a:cubicBezTo>
                    <a:pt x="358497" y="92469"/>
                    <a:pt x="353990" y="96272"/>
                    <a:pt x="351454" y="96695"/>
                  </a:cubicBezTo>
                  <a:cubicBezTo>
                    <a:pt x="347101" y="97193"/>
                    <a:pt x="342706" y="97193"/>
                    <a:pt x="338354" y="96695"/>
                  </a:cubicBezTo>
                  <a:cubicBezTo>
                    <a:pt x="333663" y="96995"/>
                    <a:pt x="328958" y="96995"/>
                    <a:pt x="324267" y="96695"/>
                  </a:cubicBezTo>
                  <a:cubicBezTo>
                    <a:pt x="319901" y="96695"/>
                    <a:pt x="317647" y="94441"/>
                    <a:pt x="313421" y="93877"/>
                  </a:cubicBezTo>
                  <a:cubicBezTo>
                    <a:pt x="308733" y="93511"/>
                    <a:pt x="304022" y="93511"/>
                    <a:pt x="299335" y="93877"/>
                  </a:cubicBezTo>
                  <a:cubicBezTo>
                    <a:pt x="296276" y="94063"/>
                    <a:pt x="293273" y="94777"/>
                    <a:pt x="290460" y="95990"/>
                  </a:cubicBezTo>
                  <a:cubicBezTo>
                    <a:pt x="278064" y="99230"/>
                    <a:pt x="282713" y="101484"/>
                    <a:pt x="279473" y="112471"/>
                  </a:cubicBezTo>
                  <a:cubicBezTo>
                    <a:pt x="277642" y="119233"/>
                    <a:pt x="271303" y="122754"/>
                    <a:pt x="265386" y="126558"/>
                  </a:cubicBezTo>
                  <a:cubicBezTo>
                    <a:pt x="262851" y="128107"/>
                    <a:pt x="260315" y="131347"/>
                    <a:pt x="257357" y="132192"/>
                  </a:cubicBezTo>
                  <a:cubicBezTo>
                    <a:pt x="253009" y="132757"/>
                    <a:pt x="248605" y="132757"/>
                    <a:pt x="244257" y="132192"/>
                  </a:cubicBezTo>
                  <a:cubicBezTo>
                    <a:pt x="235946" y="132192"/>
                    <a:pt x="230171" y="129516"/>
                    <a:pt x="222282" y="129516"/>
                  </a:cubicBezTo>
                  <a:cubicBezTo>
                    <a:pt x="214016" y="128354"/>
                    <a:pt x="205682" y="131115"/>
                    <a:pt x="199744" y="136982"/>
                  </a:cubicBezTo>
                  <a:cubicBezTo>
                    <a:pt x="194755" y="142465"/>
                    <a:pt x="188381" y="146504"/>
                    <a:pt x="181291" y="148673"/>
                  </a:cubicBezTo>
                  <a:cubicBezTo>
                    <a:pt x="179674" y="147967"/>
                    <a:pt x="177837" y="147967"/>
                    <a:pt x="176220" y="148673"/>
                  </a:cubicBezTo>
                  <a:lnTo>
                    <a:pt x="176220" y="150927"/>
                  </a:lnTo>
                  <a:cubicBezTo>
                    <a:pt x="176459" y="152543"/>
                    <a:pt x="175342" y="154047"/>
                    <a:pt x="173727" y="154287"/>
                  </a:cubicBezTo>
                  <a:cubicBezTo>
                    <a:pt x="173666" y="154295"/>
                    <a:pt x="173606" y="154302"/>
                    <a:pt x="173544" y="154308"/>
                  </a:cubicBezTo>
                  <a:cubicBezTo>
                    <a:pt x="171008" y="158111"/>
                    <a:pt x="168332" y="161914"/>
                    <a:pt x="165937" y="165999"/>
                  </a:cubicBezTo>
                  <a:cubicBezTo>
                    <a:pt x="163542" y="170084"/>
                    <a:pt x="159457" y="180086"/>
                    <a:pt x="154386" y="181213"/>
                  </a:cubicBezTo>
                  <a:cubicBezTo>
                    <a:pt x="145033" y="182392"/>
                    <a:pt x="135567" y="182392"/>
                    <a:pt x="126214" y="181213"/>
                  </a:cubicBezTo>
                  <a:cubicBezTo>
                    <a:pt x="117979" y="180228"/>
                    <a:pt x="109656" y="180228"/>
                    <a:pt x="101422" y="181213"/>
                  </a:cubicBezTo>
                  <a:cubicBezTo>
                    <a:pt x="98182" y="182199"/>
                    <a:pt x="96351" y="185298"/>
                    <a:pt x="93533" y="186847"/>
                  </a:cubicBezTo>
                  <a:cubicBezTo>
                    <a:pt x="90716" y="188397"/>
                    <a:pt x="87054" y="187974"/>
                    <a:pt x="84941" y="190087"/>
                  </a:cubicBezTo>
                  <a:cubicBezTo>
                    <a:pt x="83078" y="191042"/>
                    <a:pt x="82051" y="193096"/>
                    <a:pt x="82405" y="195158"/>
                  </a:cubicBezTo>
                  <a:cubicBezTo>
                    <a:pt x="79588" y="199384"/>
                    <a:pt x="77334" y="199947"/>
                    <a:pt x="77475" y="205441"/>
                  </a:cubicBezTo>
                  <a:cubicBezTo>
                    <a:pt x="77475" y="206709"/>
                    <a:pt x="79870" y="211357"/>
                    <a:pt x="80151" y="213752"/>
                  </a:cubicBezTo>
                  <a:cubicBezTo>
                    <a:pt x="84628" y="213893"/>
                    <a:pt x="88244" y="217450"/>
                    <a:pt x="88462" y="221922"/>
                  </a:cubicBezTo>
                  <a:lnTo>
                    <a:pt x="92829" y="222908"/>
                  </a:lnTo>
                  <a:cubicBezTo>
                    <a:pt x="93674" y="225584"/>
                    <a:pt x="92829" y="228402"/>
                    <a:pt x="92829" y="230796"/>
                  </a:cubicBezTo>
                  <a:cubicBezTo>
                    <a:pt x="92829" y="233191"/>
                    <a:pt x="95083" y="233332"/>
                    <a:pt x="96491" y="235445"/>
                  </a:cubicBezTo>
                  <a:cubicBezTo>
                    <a:pt x="97900" y="237558"/>
                    <a:pt x="98886" y="241925"/>
                    <a:pt x="101703" y="243897"/>
                  </a:cubicBezTo>
                  <a:cubicBezTo>
                    <a:pt x="105070" y="245163"/>
                    <a:pt x="108503" y="246245"/>
                    <a:pt x="111986" y="247137"/>
                  </a:cubicBezTo>
                  <a:cubicBezTo>
                    <a:pt x="115364" y="248638"/>
                    <a:pt x="118913" y="249726"/>
                    <a:pt x="122551" y="250376"/>
                  </a:cubicBezTo>
                  <a:cubicBezTo>
                    <a:pt x="123002" y="256126"/>
                    <a:pt x="125328" y="261571"/>
                    <a:pt x="129172" y="265871"/>
                  </a:cubicBezTo>
                  <a:cubicBezTo>
                    <a:pt x="129172" y="265871"/>
                    <a:pt x="134947" y="269252"/>
                    <a:pt x="135933" y="269816"/>
                  </a:cubicBezTo>
                  <a:cubicBezTo>
                    <a:pt x="138012" y="270537"/>
                    <a:pt x="140128" y="271148"/>
                    <a:pt x="142272" y="271647"/>
                  </a:cubicBezTo>
                  <a:cubicBezTo>
                    <a:pt x="151569" y="275450"/>
                    <a:pt x="153541" y="282493"/>
                    <a:pt x="161007" y="288832"/>
                  </a:cubicBezTo>
                  <a:cubicBezTo>
                    <a:pt x="158049" y="295453"/>
                    <a:pt x="153541" y="299538"/>
                    <a:pt x="152837" y="307004"/>
                  </a:cubicBezTo>
                  <a:cubicBezTo>
                    <a:pt x="145784" y="309270"/>
                    <a:pt x="138077" y="308125"/>
                    <a:pt x="131989" y="303905"/>
                  </a:cubicBezTo>
                  <a:cubicBezTo>
                    <a:pt x="126073" y="298552"/>
                    <a:pt x="122974" y="299115"/>
                    <a:pt x="114804" y="299115"/>
                  </a:cubicBezTo>
                  <a:cubicBezTo>
                    <a:pt x="108568" y="298240"/>
                    <a:pt x="102215" y="298769"/>
                    <a:pt x="96210" y="300665"/>
                  </a:cubicBezTo>
                  <a:cubicBezTo>
                    <a:pt x="92547" y="302778"/>
                    <a:pt x="93533" y="303764"/>
                    <a:pt x="88744" y="304327"/>
                  </a:cubicBezTo>
                  <a:cubicBezTo>
                    <a:pt x="83955" y="304891"/>
                    <a:pt x="75644" y="310666"/>
                    <a:pt x="72263" y="309680"/>
                  </a:cubicBezTo>
                  <a:cubicBezTo>
                    <a:pt x="68882" y="308694"/>
                    <a:pt x="63248" y="314188"/>
                    <a:pt x="59303" y="315878"/>
                  </a:cubicBezTo>
                  <a:cubicBezTo>
                    <a:pt x="55359" y="317568"/>
                    <a:pt x="55359" y="317146"/>
                    <a:pt x="53105" y="317850"/>
                  </a:cubicBezTo>
                  <a:lnTo>
                    <a:pt x="47189" y="320104"/>
                  </a:lnTo>
                  <a:cubicBezTo>
                    <a:pt x="40960" y="320739"/>
                    <a:pt x="34683" y="320739"/>
                    <a:pt x="28454" y="320104"/>
                  </a:cubicBezTo>
                  <a:cubicBezTo>
                    <a:pt x="25496" y="320104"/>
                    <a:pt x="14368" y="318273"/>
                    <a:pt x="12396" y="320104"/>
                  </a:cubicBezTo>
                  <a:cubicBezTo>
                    <a:pt x="10424" y="321935"/>
                    <a:pt x="13664" y="331373"/>
                    <a:pt x="14650" y="334190"/>
                  </a:cubicBezTo>
                  <a:cubicBezTo>
                    <a:pt x="16794" y="338109"/>
                    <a:pt x="19343" y="341791"/>
                    <a:pt x="22256" y="345178"/>
                  </a:cubicBezTo>
                  <a:cubicBezTo>
                    <a:pt x="25730" y="347683"/>
                    <a:pt x="29650" y="349501"/>
                    <a:pt x="33807" y="350530"/>
                  </a:cubicBezTo>
                  <a:cubicBezTo>
                    <a:pt x="38397" y="351885"/>
                    <a:pt x="43120" y="352735"/>
                    <a:pt x="47894" y="353066"/>
                  </a:cubicBezTo>
                  <a:cubicBezTo>
                    <a:pt x="58599" y="355320"/>
                    <a:pt x="58599" y="367152"/>
                    <a:pt x="64093" y="375322"/>
                  </a:cubicBezTo>
                  <a:cubicBezTo>
                    <a:pt x="69586" y="383492"/>
                    <a:pt x="78883" y="383351"/>
                    <a:pt x="88885" y="383351"/>
                  </a:cubicBezTo>
                  <a:lnTo>
                    <a:pt x="121706" y="383351"/>
                  </a:lnTo>
                  <a:cubicBezTo>
                    <a:pt x="132761" y="382684"/>
                    <a:pt x="143690" y="380650"/>
                    <a:pt x="154245" y="377294"/>
                  </a:cubicBezTo>
                  <a:cubicBezTo>
                    <a:pt x="155193" y="372680"/>
                    <a:pt x="157994" y="368657"/>
                    <a:pt x="161993" y="366166"/>
                  </a:cubicBezTo>
                  <a:cubicBezTo>
                    <a:pt x="164333" y="364169"/>
                    <a:pt x="167584" y="363626"/>
                    <a:pt x="170445" y="364758"/>
                  </a:cubicBezTo>
                  <a:cubicBezTo>
                    <a:pt x="172222" y="365846"/>
                    <a:pt x="174111" y="366744"/>
                    <a:pt x="176079" y="367434"/>
                  </a:cubicBezTo>
                  <a:cubicBezTo>
                    <a:pt x="177917" y="372946"/>
                    <a:pt x="177355" y="378978"/>
                    <a:pt x="174530" y="384056"/>
                  </a:cubicBezTo>
                  <a:cubicBezTo>
                    <a:pt x="171572" y="388563"/>
                    <a:pt x="168050" y="388704"/>
                    <a:pt x="163261" y="389268"/>
                  </a:cubicBezTo>
                  <a:cubicBezTo>
                    <a:pt x="162731" y="393088"/>
                    <a:pt x="161883" y="396857"/>
                    <a:pt x="160725" y="400537"/>
                  </a:cubicBezTo>
                  <a:cubicBezTo>
                    <a:pt x="159769" y="403099"/>
                    <a:pt x="158640" y="405594"/>
                    <a:pt x="157344" y="408003"/>
                  </a:cubicBezTo>
                  <a:cubicBezTo>
                    <a:pt x="154662" y="412444"/>
                    <a:pt x="150939" y="416167"/>
                    <a:pt x="146498" y="418849"/>
                  </a:cubicBezTo>
                  <a:cubicBezTo>
                    <a:pt x="144103" y="420398"/>
                    <a:pt x="140863" y="423920"/>
                    <a:pt x="138328" y="424624"/>
                  </a:cubicBezTo>
                  <a:cubicBezTo>
                    <a:pt x="134630" y="425046"/>
                    <a:pt x="130897" y="425046"/>
                    <a:pt x="127200" y="424624"/>
                  </a:cubicBezTo>
                  <a:lnTo>
                    <a:pt x="116212" y="424624"/>
                  </a:lnTo>
                  <a:cubicBezTo>
                    <a:pt x="113186" y="424724"/>
                    <a:pt x="110214" y="425443"/>
                    <a:pt x="107479" y="426737"/>
                  </a:cubicBezTo>
                  <a:cubicBezTo>
                    <a:pt x="104626" y="427353"/>
                    <a:pt x="101843" y="428250"/>
                    <a:pt x="99168" y="429414"/>
                  </a:cubicBezTo>
                  <a:cubicBezTo>
                    <a:pt x="96763" y="430759"/>
                    <a:pt x="94269" y="431937"/>
                    <a:pt x="91702" y="432935"/>
                  </a:cubicBezTo>
                  <a:cubicBezTo>
                    <a:pt x="84941" y="434485"/>
                    <a:pt x="76207" y="430682"/>
                    <a:pt x="69586" y="432935"/>
                  </a:cubicBezTo>
                  <a:cubicBezTo>
                    <a:pt x="62966" y="435189"/>
                    <a:pt x="62684" y="440824"/>
                    <a:pt x="60853" y="446177"/>
                  </a:cubicBezTo>
                  <a:cubicBezTo>
                    <a:pt x="59022" y="451529"/>
                    <a:pt x="55923" y="456600"/>
                    <a:pt x="53951" y="461108"/>
                  </a:cubicBezTo>
                  <a:cubicBezTo>
                    <a:pt x="51556" y="466665"/>
                    <a:pt x="48581" y="471953"/>
                    <a:pt x="45076" y="476885"/>
                  </a:cubicBezTo>
                  <a:cubicBezTo>
                    <a:pt x="40991" y="482801"/>
                    <a:pt x="37188" y="481674"/>
                    <a:pt x="30990" y="485196"/>
                  </a:cubicBezTo>
                  <a:cubicBezTo>
                    <a:pt x="24792" y="488717"/>
                    <a:pt x="24369" y="492239"/>
                    <a:pt x="28736" y="498155"/>
                  </a:cubicBezTo>
                  <a:cubicBezTo>
                    <a:pt x="33103" y="504071"/>
                    <a:pt x="37470" y="504353"/>
                    <a:pt x="44654" y="504353"/>
                  </a:cubicBezTo>
                  <a:cubicBezTo>
                    <a:pt x="51838" y="504353"/>
                    <a:pt x="81278" y="500972"/>
                    <a:pt x="80574" y="512523"/>
                  </a:cubicBezTo>
                  <a:cubicBezTo>
                    <a:pt x="80574" y="516608"/>
                    <a:pt x="67896" y="515622"/>
                    <a:pt x="64375" y="518580"/>
                  </a:cubicBezTo>
                  <a:cubicBezTo>
                    <a:pt x="60744" y="522960"/>
                    <a:pt x="58446" y="528289"/>
                    <a:pt x="57754" y="533934"/>
                  </a:cubicBezTo>
                  <a:cubicBezTo>
                    <a:pt x="53246" y="533934"/>
                    <a:pt x="51133" y="538442"/>
                    <a:pt x="47330" y="539991"/>
                  </a:cubicBezTo>
                  <a:cubicBezTo>
                    <a:pt x="43527" y="541541"/>
                    <a:pt x="42118" y="540837"/>
                    <a:pt x="38456" y="544640"/>
                  </a:cubicBezTo>
                  <a:cubicBezTo>
                    <a:pt x="34534" y="549472"/>
                    <a:pt x="28966" y="552682"/>
                    <a:pt x="22820" y="553655"/>
                  </a:cubicBezTo>
                  <a:cubicBezTo>
                    <a:pt x="19862" y="553655"/>
                    <a:pt x="11551" y="551683"/>
                    <a:pt x="9438" y="553655"/>
                  </a:cubicBezTo>
                  <a:cubicBezTo>
                    <a:pt x="7325" y="555627"/>
                    <a:pt x="11269" y="564783"/>
                    <a:pt x="13805" y="567742"/>
                  </a:cubicBezTo>
                  <a:cubicBezTo>
                    <a:pt x="19218" y="572652"/>
                    <a:pt x="26646" y="574692"/>
                    <a:pt x="33807" y="573235"/>
                  </a:cubicBezTo>
                  <a:cubicBezTo>
                    <a:pt x="37015" y="572151"/>
                    <a:pt x="40015" y="570532"/>
                    <a:pt x="42682" y="568446"/>
                  </a:cubicBezTo>
                  <a:cubicBezTo>
                    <a:pt x="46062" y="564924"/>
                    <a:pt x="43527" y="561121"/>
                    <a:pt x="50147" y="561966"/>
                  </a:cubicBezTo>
                  <a:cubicBezTo>
                    <a:pt x="52683" y="561966"/>
                    <a:pt x="52965" y="564361"/>
                    <a:pt x="55359" y="564924"/>
                  </a:cubicBezTo>
                  <a:lnTo>
                    <a:pt x="61135" y="564924"/>
                  </a:lnTo>
                  <a:cubicBezTo>
                    <a:pt x="64234" y="565910"/>
                    <a:pt x="64797" y="568164"/>
                    <a:pt x="67192" y="569995"/>
                  </a:cubicBezTo>
                  <a:cubicBezTo>
                    <a:pt x="73305" y="574504"/>
                    <a:pt x="81644" y="574504"/>
                    <a:pt x="87758" y="569995"/>
                  </a:cubicBezTo>
                  <a:cubicBezTo>
                    <a:pt x="91279" y="567319"/>
                    <a:pt x="91561" y="564361"/>
                    <a:pt x="96773" y="564924"/>
                  </a:cubicBezTo>
                  <a:cubicBezTo>
                    <a:pt x="99590" y="564924"/>
                    <a:pt x="100999" y="568164"/>
                    <a:pt x="104380" y="568446"/>
                  </a:cubicBezTo>
                  <a:cubicBezTo>
                    <a:pt x="104380" y="569855"/>
                    <a:pt x="105084" y="571404"/>
                    <a:pt x="105366" y="572813"/>
                  </a:cubicBezTo>
                  <a:lnTo>
                    <a:pt x="109873" y="573799"/>
                  </a:lnTo>
                  <a:cubicBezTo>
                    <a:pt x="110512" y="576644"/>
                    <a:pt x="111407" y="579426"/>
                    <a:pt x="112550" y="582110"/>
                  </a:cubicBezTo>
                  <a:cubicBezTo>
                    <a:pt x="112550" y="584363"/>
                    <a:pt x="112550" y="587322"/>
                    <a:pt x="113677" y="589294"/>
                  </a:cubicBezTo>
                  <a:cubicBezTo>
                    <a:pt x="116635" y="594506"/>
                    <a:pt x="118748" y="593379"/>
                    <a:pt x="118607" y="600704"/>
                  </a:cubicBezTo>
                  <a:cubicBezTo>
                    <a:pt x="118466" y="608028"/>
                    <a:pt x="120861" y="609155"/>
                    <a:pt x="129453" y="609014"/>
                  </a:cubicBezTo>
                  <a:cubicBezTo>
                    <a:pt x="135229" y="609014"/>
                    <a:pt x="137623" y="611832"/>
                    <a:pt x="142695" y="612254"/>
                  </a:cubicBezTo>
                  <a:cubicBezTo>
                    <a:pt x="142695" y="613663"/>
                    <a:pt x="142695" y="615213"/>
                    <a:pt x="143681" y="616621"/>
                  </a:cubicBezTo>
                  <a:lnTo>
                    <a:pt x="148188" y="617748"/>
                  </a:lnTo>
                  <a:cubicBezTo>
                    <a:pt x="148893" y="626341"/>
                    <a:pt x="155654" y="625355"/>
                    <a:pt x="162275" y="625355"/>
                  </a:cubicBezTo>
                  <a:cubicBezTo>
                    <a:pt x="165902" y="626076"/>
                    <a:pt x="169635" y="626076"/>
                    <a:pt x="173262" y="625355"/>
                  </a:cubicBezTo>
                  <a:cubicBezTo>
                    <a:pt x="176783" y="623805"/>
                    <a:pt x="176643" y="619720"/>
                    <a:pt x="179319" y="618030"/>
                  </a:cubicBezTo>
                  <a:cubicBezTo>
                    <a:pt x="181995" y="616339"/>
                    <a:pt x="186503" y="618030"/>
                    <a:pt x="189743" y="618030"/>
                  </a:cubicBezTo>
                  <a:cubicBezTo>
                    <a:pt x="192983" y="618030"/>
                    <a:pt x="195377" y="615917"/>
                    <a:pt x="197913" y="615072"/>
                  </a:cubicBezTo>
                  <a:cubicBezTo>
                    <a:pt x="199498" y="615693"/>
                    <a:pt x="201258" y="615693"/>
                    <a:pt x="202843" y="615072"/>
                  </a:cubicBezTo>
                  <a:cubicBezTo>
                    <a:pt x="203717" y="614198"/>
                    <a:pt x="204517" y="613256"/>
                    <a:pt x="205238" y="612254"/>
                  </a:cubicBezTo>
                  <a:cubicBezTo>
                    <a:pt x="206865" y="610849"/>
                    <a:pt x="208878" y="609965"/>
                    <a:pt x="211013" y="609719"/>
                  </a:cubicBezTo>
                  <a:cubicBezTo>
                    <a:pt x="211013" y="605634"/>
                    <a:pt x="215662" y="601690"/>
                    <a:pt x="219324" y="605211"/>
                  </a:cubicBezTo>
                  <a:cubicBezTo>
                    <a:pt x="220582" y="609799"/>
                    <a:pt x="220822" y="614607"/>
                    <a:pt x="220029" y="619298"/>
                  </a:cubicBezTo>
                  <a:cubicBezTo>
                    <a:pt x="218479" y="622960"/>
                    <a:pt x="214535" y="621692"/>
                    <a:pt x="212140" y="625214"/>
                  </a:cubicBezTo>
                  <a:cubicBezTo>
                    <a:pt x="210996" y="627897"/>
                    <a:pt x="210100" y="630679"/>
                    <a:pt x="209464" y="633525"/>
                  </a:cubicBezTo>
                  <a:cubicBezTo>
                    <a:pt x="206928" y="639723"/>
                    <a:pt x="202280" y="641836"/>
                    <a:pt x="198476" y="647611"/>
                  </a:cubicBezTo>
                  <a:cubicBezTo>
                    <a:pt x="194673" y="653386"/>
                    <a:pt x="194532" y="658317"/>
                    <a:pt x="189039" y="662824"/>
                  </a:cubicBezTo>
                  <a:cubicBezTo>
                    <a:pt x="186926" y="664515"/>
                    <a:pt x="185940" y="664092"/>
                    <a:pt x="184108" y="666064"/>
                  </a:cubicBezTo>
                  <a:cubicBezTo>
                    <a:pt x="184097" y="667502"/>
                    <a:pt x="183421" y="668855"/>
                    <a:pt x="182277" y="669727"/>
                  </a:cubicBezTo>
                  <a:cubicBezTo>
                    <a:pt x="179882" y="671980"/>
                    <a:pt x="176502" y="672826"/>
                    <a:pt x="173825" y="675079"/>
                  </a:cubicBezTo>
                  <a:cubicBezTo>
                    <a:pt x="169297" y="679780"/>
                    <a:pt x="164238" y="683940"/>
                    <a:pt x="158753" y="687475"/>
                  </a:cubicBezTo>
                  <a:cubicBezTo>
                    <a:pt x="152837" y="690574"/>
                    <a:pt x="146920" y="691138"/>
                    <a:pt x="141004" y="694237"/>
                  </a:cubicBezTo>
                  <a:cubicBezTo>
                    <a:pt x="138046" y="695645"/>
                    <a:pt x="135229" y="697758"/>
                    <a:pt x="132130" y="699026"/>
                  </a:cubicBezTo>
                  <a:cubicBezTo>
                    <a:pt x="129031" y="700294"/>
                    <a:pt x="126495" y="699026"/>
                    <a:pt x="123819" y="701703"/>
                  </a:cubicBezTo>
                  <a:cubicBezTo>
                    <a:pt x="118748" y="705928"/>
                    <a:pt x="118607" y="713817"/>
                    <a:pt x="109733" y="715789"/>
                  </a:cubicBezTo>
                  <a:cubicBezTo>
                    <a:pt x="105987" y="716297"/>
                    <a:pt x="102305" y="717195"/>
                    <a:pt x="98745" y="718465"/>
                  </a:cubicBezTo>
                  <a:cubicBezTo>
                    <a:pt x="96351" y="719592"/>
                    <a:pt x="93252" y="720156"/>
                    <a:pt x="90575" y="721283"/>
                  </a:cubicBezTo>
                  <a:cubicBezTo>
                    <a:pt x="87899" y="722410"/>
                    <a:pt x="84518" y="721283"/>
                    <a:pt x="81560" y="725931"/>
                  </a:cubicBezTo>
                  <a:cubicBezTo>
                    <a:pt x="78602" y="730580"/>
                    <a:pt x="79447" y="730720"/>
                    <a:pt x="77616" y="732833"/>
                  </a:cubicBezTo>
                  <a:cubicBezTo>
                    <a:pt x="72645" y="737641"/>
                    <a:pt x="66613" y="741212"/>
                    <a:pt x="60008" y="743257"/>
                  </a:cubicBezTo>
                  <a:cubicBezTo>
                    <a:pt x="51133" y="745511"/>
                    <a:pt x="40005" y="739877"/>
                    <a:pt x="31835" y="745089"/>
                  </a:cubicBezTo>
                  <a:cubicBezTo>
                    <a:pt x="23665" y="750300"/>
                    <a:pt x="26482" y="755935"/>
                    <a:pt x="23806" y="761710"/>
                  </a:cubicBezTo>
                  <a:cubicBezTo>
                    <a:pt x="21569" y="764977"/>
                    <a:pt x="18694" y="767756"/>
                    <a:pt x="15354" y="769880"/>
                  </a:cubicBezTo>
                  <a:lnTo>
                    <a:pt x="11128" y="771007"/>
                  </a:lnTo>
                  <a:cubicBezTo>
                    <a:pt x="11128" y="772416"/>
                    <a:pt x="10283" y="773965"/>
                    <a:pt x="10001" y="775374"/>
                  </a:cubicBezTo>
                  <a:cubicBezTo>
                    <a:pt x="7325" y="778614"/>
                    <a:pt x="282" y="785235"/>
                    <a:pt x="0" y="789460"/>
                  </a:cubicBezTo>
                  <a:cubicBezTo>
                    <a:pt x="4699" y="790851"/>
                    <a:pt x="9756" y="790345"/>
                    <a:pt x="14086" y="788052"/>
                  </a:cubicBezTo>
                  <a:cubicBezTo>
                    <a:pt x="15796" y="786977"/>
                    <a:pt x="17585" y="786036"/>
                    <a:pt x="19439" y="785235"/>
                  </a:cubicBezTo>
                  <a:cubicBezTo>
                    <a:pt x="21975" y="785235"/>
                    <a:pt x="24792" y="785235"/>
                    <a:pt x="27187" y="785235"/>
                  </a:cubicBezTo>
                  <a:cubicBezTo>
                    <a:pt x="29581" y="785235"/>
                    <a:pt x="33103" y="777910"/>
                    <a:pt x="37892" y="776642"/>
                  </a:cubicBezTo>
                  <a:cubicBezTo>
                    <a:pt x="42682" y="775374"/>
                    <a:pt x="42963" y="777769"/>
                    <a:pt x="45640" y="776642"/>
                  </a:cubicBezTo>
                  <a:cubicBezTo>
                    <a:pt x="46630" y="775791"/>
                    <a:pt x="47485" y="774794"/>
                    <a:pt x="48175" y="773684"/>
                  </a:cubicBezTo>
                  <a:cubicBezTo>
                    <a:pt x="51619" y="771738"/>
                    <a:pt x="54873" y="769475"/>
                    <a:pt x="57895" y="766922"/>
                  </a:cubicBezTo>
                  <a:cubicBezTo>
                    <a:pt x="59163" y="765936"/>
                    <a:pt x="61839" y="764387"/>
                    <a:pt x="62684" y="763542"/>
                  </a:cubicBezTo>
                  <a:cubicBezTo>
                    <a:pt x="63529" y="762696"/>
                    <a:pt x="64375" y="760583"/>
                    <a:pt x="65924" y="758611"/>
                  </a:cubicBezTo>
                  <a:cubicBezTo>
                    <a:pt x="70427" y="752536"/>
                    <a:pt x="77076" y="748406"/>
                    <a:pt x="84518" y="747061"/>
                  </a:cubicBezTo>
                  <a:cubicBezTo>
                    <a:pt x="89327" y="746935"/>
                    <a:pt x="94084" y="746032"/>
                    <a:pt x="98604" y="744384"/>
                  </a:cubicBezTo>
                  <a:cubicBezTo>
                    <a:pt x="102037" y="742259"/>
                    <a:pt x="105615" y="740377"/>
                    <a:pt x="109310" y="738750"/>
                  </a:cubicBezTo>
                  <a:cubicBezTo>
                    <a:pt x="114381" y="737623"/>
                    <a:pt x="120156" y="738750"/>
                    <a:pt x="125368" y="738750"/>
                  </a:cubicBezTo>
                  <a:cubicBezTo>
                    <a:pt x="128604" y="737551"/>
                    <a:pt x="131757" y="736139"/>
                    <a:pt x="134806" y="734524"/>
                  </a:cubicBezTo>
                  <a:cubicBezTo>
                    <a:pt x="138350" y="732656"/>
                    <a:pt x="141783" y="730587"/>
                    <a:pt x="145089" y="728326"/>
                  </a:cubicBezTo>
                  <a:cubicBezTo>
                    <a:pt x="147766" y="726776"/>
                    <a:pt x="153400" y="727199"/>
                    <a:pt x="156077" y="725649"/>
                  </a:cubicBezTo>
                  <a:cubicBezTo>
                    <a:pt x="158753" y="724100"/>
                    <a:pt x="159176" y="722973"/>
                    <a:pt x="160725" y="722128"/>
                  </a:cubicBezTo>
                  <a:cubicBezTo>
                    <a:pt x="162803" y="721363"/>
                    <a:pt x="164919" y="720704"/>
                    <a:pt x="167064" y="720156"/>
                  </a:cubicBezTo>
                  <a:cubicBezTo>
                    <a:pt x="170354" y="718553"/>
                    <a:pt x="173869" y="717461"/>
                    <a:pt x="177488" y="716916"/>
                  </a:cubicBezTo>
                  <a:cubicBezTo>
                    <a:pt x="177488" y="715366"/>
                    <a:pt x="177488" y="713958"/>
                    <a:pt x="178474" y="712408"/>
                  </a:cubicBezTo>
                  <a:cubicBezTo>
                    <a:pt x="183415" y="711354"/>
                    <a:pt x="188165" y="709549"/>
                    <a:pt x="192560" y="707055"/>
                  </a:cubicBezTo>
                  <a:cubicBezTo>
                    <a:pt x="196504" y="705506"/>
                    <a:pt x="199040" y="701984"/>
                    <a:pt x="202702" y="700857"/>
                  </a:cubicBezTo>
                  <a:cubicBezTo>
                    <a:pt x="206365" y="699731"/>
                    <a:pt x="211718" y="700857"/>
                    <a:pt x="215943" y="697618"/>
                  </a:cubicBezTo>
                  <a:cubicBezTo>
                    <a:pt x="218854" y="694504"/>
                    <a:pt x="222823" y="692596"/>
                    <a:pt x="227072" y="692265"/>
                  </a:cubicBezTo>
                  <a:cubicBezTo>
                    <a:pt x="227072" y="686489"/>
                    <a:pt x="232002" y="682686"/>
                    <a:pt x="235101" y="678178"/>
                  </a:cubicBezTo>
                  <a:cubicBezTo>
                    <a:pt x="238200" y="673671"/>
                    <a:pt x="236932" y="673671"/>
                    <a:pt x="239186" y="671276"/>
                  </a:cubicBezTo>
                  <a:cubicBezTo>
                    <a:pt x="241440" y="668881"/>
                    <a:pt x="242708" y="669163"/>
                    <a:pt x="246652" y="667895"/>
                  </a:cubicBezTo>
                  <a:cubicBezTo>
                    <a:pt x="257615" y="664567"/>
                    <a:pt x="267392" y="658163"/>
                    <a:pt x="274824" y="649442"/>
                  </a:cubicBezTo>
                  <a:cubicBezTo>
                    <a:pt x="277923" y="645216"/>
                    <a:pt x="279473" y="640145"/>
                    <a:pt x="284262" y="636905"/>
                  </a:cubicBezTo>
                  <a:cubicBezTo>
                    <a:pt x="289685" y="634287"/>
                    <a:pt x="295483" y="632529"/>
                    <a:pt x="301448" y="631693"/>
                  </a:cubicBezTo>
                  <a:cubicBezTo>
                    <a:pt x="317929" y="627045"/>
                    <a:pt x="321168" y="614931"/>
                    <a:pt x="323422" y="602112"/>
                  </a:cubicBezTo>
                  <a:cubicBezTo>
                    <a:pt x="323422" y="598872"/>
                    <a:pt x="326521" y="598450"/>
                    <a:pt x="328352" y="596055"/>
                  </a:cubicBezTo>
                  <a:cubicBezTo>
                    <a:pt x="330184" y="593660"/>
                    <a:pt x="330324" y="590561"/>
                    <a:pt x="331592" y="588448"/>
                  </a:cubicBezTo>
                  <a:cubicBezTo>
                    <a:pt x="334973" y="583096"/>
                    <a:pt x="337227" y="581687"/>
                    <a:pt x="337086" y="574362"/>
                  </a:cubicBezTo>
                  <a:cubicBezTo>
                    <a:pt x="336066" y="568564"/>
                    <a:pt x="336752" y="562594"/>
                    <a:pt x="339058" y="557177"/>
                  </a:cubicBezTo>
                  <a:cubicBezTo>
                    <a:pt x="342016" y="552951"/>
                    <a:pt x="348073" y="551120"/>
                    <a:pt x="350327" y="546471"/>
                  </a:cubicBezTo>
                  <a:cubicBezTo>
                    <a:pt x="352581" y="541823"/>
                    <a:pt x="350327" y="537033"/>
                    <a:pt x="358920" y="536047"/>
                  </a:cubicBezTo>
                  <a:cubicBezTo>
                    <a:pt x="364415" y="534532"/>
                    <a:pt x="370304" y="535794"/>
                    <a:pt x="374696" y="539428"/>
                  </a:cubicBezTo>
                  <a:cubicBezTo>
                    <a:pt x="379627" y="544358"/>
                    <a:pt x="376950" y="548443"/>
                    <a:pt x="378781" y="554641"/>
                  </a:cubicBezTo>
                  <a:cubicBezTo>
                    <a:pt x="380613" y="560839"/>
                    <a:pt x="383571" y="562389"/>
                    <a:pt x="384134" y="568728"/>
                  </a:cubicBezTo>
                  <a:cubicBezTo>
                    <a:pt x="391037" y="570277"/>
                    <a:pt x="394276" y="567460"/>
                    <a:pt x="399911" y="566192"/>
                  </a:cubicBezTo>
                  <a:cubicBezTo>
                    <a:pt x="403020" y="565834"/>
                    <a:pt x="406086" y="565174"/>
                    <a:pt x="409067" y="564220"/>
                  </a:cubicBezTo>
                  <a:cubicBezTo>
                    <a:pt x="411025" y="563617"/>
                    <a:pt x="412879" y="562714"/>
                    <a:pt x="414561" y="561544"/>
                  </a:cubicBezTo>
                  <a:cubicBezTo>
                    <a:pt x="418928" y="558585"/>
                    <a:pt x="424139" y="556332"/>
                    <a:pt x="428647" y="553374"/>
                  </a:cubicBezTo>
                  <a:cubicBezTo>
                    <a:pt x="433155" y="550415"/>
                    <a:pt x="433296" y="546894"/>
                    <a:pt x="438367" y="546753"/>
                  </a:cubicBezTo>
                  <a:cubicBezTo>
                    <a:pt x="440060" y="539406"/>
                    <a:pt x="444058" y="532792"/>
                    <a:pt x="449777" y="527877"/>
                  </a:cubicBezTo>
                  <a:cubicBezTo>
                    <a:pt x="453426" y="519551"/>
                    <a:pt x="460977" y="513585"/>
                    <a:pt x="469920" y="511960"/>
                  </a:cubicBezTo>
                  <a:lnTo>
                    <a:pt x="499924" y="511960"/>
                  </a:lnTo>
                  <a:cubicBezTo>
                    <a:pt x="503936" y="511695"/>
                    <a:pt x="507950" y="512420"/>
                    <a:pt x="511616" y="514073"/>
                  </a:cubicBezTo>
                  <a:cubicBezTo>
                    <a:pt x="514661" y="515893"/>
                    <a:pt x="517997" y="517180"/>
                    <a:pt x="521476" y="517876"/>
                  </a:cubicBezTo>
                  <a:cubicBezTo>
                    <a:pt x="521686" y="524311"/>
                    <a:pt x="524540" y="530376"/>
                    <a:pt x="529364" y="534639"/>
                  </a:cubicBezTo>
                  <a:cubicBezTo>
                    <a:pt x="535668" y="537152"/>
                    <a:pt x="542552" y="537835"/>
                    <a:pt x="549226" y="536611"/>
                  </a:cubicBezTo>
                  <a:cubicBezTo>
                    <a:pt x="554579" y="536611"/>
                    <a:pt x="555706" y="538442"/>
                    <a:pt x="560073" y="539428"/>
                  </a:cubicBezTo>
                  <a:cubicBezTo>
                    <a:pt x="563770" y="539849"/>
                    <a:pt x="567503" y="539849"/>
                    <a:pt x="571201" y="539428"/>
                  </a:cubicBezTo>
                  <a:lnTo>
                    <a:pt x="593175" y="539428"/>
                  </a:lnTo>
                  <a:cubicBezTo>
                    <a:pt x="597856" y="539941"/>
                    <a:pt x="602581" y="539941"/>
                    <a:pt x="607262" y="539428"/>
                  </a:cubicBezTo>
                  <a:cubicBezTo>
                    <a:pt x="610502" y="539428"/>
                    <a:pt x="611488" y="537033"/>
                    <a:pt x="615291" y="536470"/>
                  </a:cubicBezTo>
                  <a:cubicBezTo>
                    <a:pt x="622334" y="535625"/>
                    <a:pt x="630082" y="536470"/>
                    <a:pt x="637266" y="536470"/>
                  </a:cubicBezTo>
                  <a:cubicBezTo>
                    <a:pt x="651352" y="536470"/>
                    <a:pt x="651352" y="551824"/>
                    <a:pt x="664593" y="555064"/>
                  </a:cubicBezTo>
                  <a:cubicBezTo>
                    <a:pt x="667406" y="554843"/>
                    <a:pt x="670232" y="554843"/>
                    <a:pt x="673045" y="555064"/>
                  </a:cubicBezTo>
                  <a:cubicBezTo>
                    <a:pt x="674876" y="555064"/>
                    <a:pt x="675862" y="555909"/>
                    <a:pt x="675580" y="557881"/>
                  </a:cubicBezTo>
                  <a:cubicBezTo>
                    <a:pt x="677312" y="559839"/>
                    <a:pt x="678912" y="561910"/>
                    <a:pt x="680370" y="564079"/>
                  </a:cubicBezTo>
                  <a:cubicBezTo>
                    <a:pt x="682984" y="568670"/>
                    <a:pt x="685951" y="573049"/>
                    <a:pt x="689244" y="577179"/>
                  </a:cubicBezTo>
                  <a:cubicBezTo>
                    <a:pt x="692147" y="580001"/>
                    <a:pt x="696328" y="581073"/>
                    <a:pt x="700232" y="579997"/>
                  </a:cubicBezTo>
                  <a:cubicBezTo>
                    <a:pt x="704317" y="579997"/>
                    <a:pt x="705021" y="579997"/>
                    <a:pt x="707838" y="576475"/>
                  </a:cubicBezTo>
                  <a:cubicBezTo>
                    <a:pt x="710655" y="572954"/>
                    <a:pt x="707838" y="572672"/>
                    <a:pt x="713895" y="571545"/>
                  </a:cubicBezTo>
                  <a:cubicBezTo>
                    <a:pt x="718262" y="571545"/>
                    <a:pt x="719671" y="573094"/>
                    <a:pt x="722770" y="573799"/>
                  </a:cubicBezTo>
                  <a:cubicBezTo>
                    <a:pt x="725869" y="574503"/>
                    <a:pt x="728404" y="573799"/>
                    <a:pt x="730517" y="574785"/>
                  </a:cubicBezTo>
                  <a:cubicBezTo>
                    <a:pt x="731877" y="576120"/>
                    <a:pt x="732975" y="577696"/>
                    <a:pt x="733757" y="579433"/>
                  </a:cubicBezTo>
                  <a:cubicBezTo>
                    <a:pt x="737138" y="581687"/>
                    <a:pt x="739814" y="579433"/>
                    <a:pt x="743477" y="582532"/>
                  </a:cubicBezTo>
                  <a:cubicBezTo>
                    <a:pt x="746743" y="586998"/>
                    <a:pt x="749662" y="591707"/>
                    <a:pt x="752210" y="596619"/>
                  </a:cubicBezTo>
                  <a:cubicBezTo>
                    <a:pt x="755450" y="600844"/>
                    <a:pt x="757704" y="605493"/>
                    <a:pt x="761084" y="609578"/>
                  </a:cubicBezTo>
                  <a:cubicBezTo>
                    <a:pt x="764465" y="613663"/>
                    <a:pt x="768128" y="616058"/>
                    <a:pt x="769114" y="623664"/>
                  </a:cubicBezTo>
                  <a:lnTo>
                    <a:pt x="773621" y="624650"/>
                  </a:lnTo>
                  <a:cubicBezTo>
                    <a:pt x="773621" y="628031"/>
                    <a:pt x="776439" y="629299"/>
                    <a:pt x="777002" y="632257"/>
                  </a:cubicBezTo>
                  <a:cubicBezTo>
                    <a:pt x="777423" y="635907"/>
                    <a:pt x="777423" y="639594"/>
                    <a:pt x="777002" y="643244"/>
                  </a:cubicBezTo>
                  <a:cubicBezTo>
                    <a:pt x="777002" y="650147"/>
                    <a:pt x="780242" y="651837"/>
                    <a:pt x="781932" y="657331"/>
                  </a:cubicBezTo>
                  <a:cubicBezTo>
                    <a:pt x="782713" y="662693"/>
                    <a:pt x="783795" y="668007"/>
                    <a:pt x="785172" y="673248"/>
                  </a:cubicBezTo>
                  <a:cubicBezTo>
                    <a:pt x="787806" y="678170"/>
                    <a:pt x="790821" y="682880"/>
                    <a:pt x="794187" y="687334"/>
                  </a:cubicBezTo>
                  <a:cubicBezTo>
                    <a:pt x="801695" y="697298"/>
                    <a:pt x="811316" y="705476"/>
                    <a:pt x="822360" y="711281"/>
                  </a:cubicBezTo>
                  <a:cubicBezTo>
                    <a:pt x="827431" y="714662"/>
                    <a:pt x="831798" y="717057"/>
                    <a:pt x="832643" y="722973"/>
                  </a:cubicBezTo>
                  <a:cubicBezTo>
                    <a:pt x="833136" y="731229"/>
                    <a:pt x="833136" y="739509"/>
                    <a:pt x="832643" y="747765"/>
                  </a:cubicBezTo>
                  <a:cubicBezTo>
                    <a:pt x="833018" y="756029"/>
                    <a:pt x="833911" y="764263"/>
                    <a:pt x="835319" y="772416"/>
                  </a:cubicBezTo>
                  <a:cubicBezTo>
                    <a:pt x="836715" y="778017"/>
                    <a:pt x="838602" y="783485"/>
                    <a:pt x="840954" y="788756"/>
                  </a:cubicBezTo>
                  <a:cubicBezTo>
                    <a:pt x="841710" y="791396"/>
                    <a:pt x="842850" y="793912"/>
                    <a:pt x="844335" y="796222"/>
                  </a:cubicBezTo>
                  <a:cubicBezTo>
                    <a:pt x="845424" y="797950"/>
                    <a:pt x="846321" y="799793"/>
                    <a:pt x="847011" y="801716"/>
                  </a:cubicBezTo>
                  <a:cubicBezTo>
                    <a:pt x="848272" y="804557"/>
                    <a:pt x="848942" y="807623"/>
                    <a:pt x="848983" y="810731"/>
                  </a:cubicBezTo>
                  <a:cubicBezTo>
                    <a:pt x="848983" y="813689"/>
                    <a:pt x="850674" y="814534"/>
                    <a:pt x="851237" y="816788"/>
                  </a:cubicBezTo>
                  <a:cubicBezTo>
                    <a:pt x="852470" y="827141"/>
                    <a:pt x="857487" y="836674"/>
                    <a:pt x="865323" y="843552"/>
                  </a:cubicBezTo>
                  <a:cubicBezTo>
                    <a:pt x="869103" y="846568"/>
                    <a:pt x="873544" y="848644"/>
                    <a:pt x="878283" y="849609"/>
                  </a:cubicBezTo>
                  <a:cubicBezTo>
                    <a:pt x="882368" y="850595"/>
                    <a:pt x="887439" y="854680"/>
                    <a:pt x="892369" y="854962"/>
                  </a:cubicBezTo>
                  <a:cubicBezTo>
                    <a:pt x="892369" y="856511"/>
                    <a:pt x="892369" y="857920"/>
                    <a:pt x="893496" y="859469"/>
                  </a:cubicBezTo>
                  <a:cubicBezTo>
                    <a:pt x="900257" y="859469"/>
                    <a:pt x="900821" y="865949"/>
                    <a:pt x="904624" y="870175"/>
                  </a:cubicBezTo>
                  <a:cubicBezTo>
                    <a:pt x="908708" y="873922"/>
                    <a:pt x="911515" y="878838"/>
                    <a:pt x="912653" y="884261"/>
                  </a:cubicBezTo>
                  <a:lnTo>
                    <a:pt x="917020" y="885247"/>
                  </a:lnTo>
                  <a:cubicBezTo>
                    <a:pt x="917020" y="893277"/>
                    <a:pt x="923923" y="895953"/>
                    <a:pt x="929275" y="900461"/>
                  </a:cubicBezTo>
                  <a:cubicBezTo>
                    <a:pt x="931529" y="902433"/>
                    <a:pt x="936600" y="903982"/>
                    <a:pt x="937023" y="906659"/>
                  </a:cubicBezTo>
                  <a:cubicBezTo>
                    <a:pt x="937445" y="909335"/>
                    <a:pt x="934487" y="911025"/>
                    <a:pt x="933924" y="912012"/>
                  </a:cubicBezTo>
                  <a:cubicBezTo>
                    <a:pt x="934493" y="913660"/>
                    <a:pt x="934493" y="915434"/>
                    <a:pt x="933924" y="917083"/>
                  </a:cubicBezTo>
                  <a:cubicBezTo>
                    <a:pt x="928712" y="917083"/>
                    <a:pt x="928008" y="921872"/>
                    <a:pt x="923641" y="923281"/>
                  </a:cubicBezTo>
                  <a:cubicBezTo>
                    <a:pt x="919274" y="924689"/>
                    <a:pt x="916034" y="923281"/>
                    <a:pt x="911808" y="925112"/>
                  </a:cubicBezTo>
                  <a:cubicBezTo>
                    <a:pt x="907970" y="926563"/>
                    <a:pt x="905114" y="929845"/>
                    <a:pt x="904202" y="933845"/>
                  </a:cubicBezTo>
                  <a:cubicBezTo>
                    <a:pt x="903700" y="938522"/>
                    <a:pt x="903700" y="943255"/>
                    <a:pt x="904202" y="947932"/>
                  </a:cubicBezTo>
                  <a:cubicBezTo>
                    <a:pt x="904202" y="963286"/>
                    <a:pt x="905047" y="979062"/>
                    <a:pt x="904202" y="994417"/>
                  </a:cubicBezTo>
                  <a:cubicBezTo>
                    <a:pt x="904202" y="1000474"/>
                    <a:pt x="902370" y="999206"/>
                    <a:pt x="899271" y="1003291"/>
                  </a:cubicBezTo>
                  <a:cubicBezTo>
                    <a:pt x="898718" y="1004854"/>
                    <a:pt x="898294" y="1006446"/>
                    <a:pt x="898004" y="1008080"/>
                  </a:cubicBezTo>
                  <a:cubicBezTo>
                    <a:pt x="896556" y="1010433"/>
                    <a:pt x="894955" y="1012701"/>
                    <a:pt x="893214" y="1014842"/>
                  </a:cubicBezTo>
                  <a:cubicBezTo>
                    <a:pt x="888819" y="1020857"/>
                    <a:pt x="885834" y="1027801"/>
                    <a:pt x="884481" y="1035126"/>
                  </a:cubicBezTo>
                  <a:lnTo>
                    <a:pt x="879973" y="1035971"/>
                  </a:lnTo>
                  <a:cubicBezTo>
                    <a:pt x="877588" y="1045409"/>
                    <a:pt x="873989" y="1054509"/>
                    <a:pt x="869267" y="1063017"/>
                  </a:cubicBezTo>
                  <a:cubicBezTo>
                    <a:pt x="865857" y="1074525"/>
                    <a:pt x="864709" y="1086569"/>
                    <a:pt x="865887" y="1098515"/>
                  </a:cubicBezTo>
                  <a:cubicBezTo>
                    <a:pt x="865537" y="1101275"/>
                    <a:pt x="865537" y="1104065"/>
                    <a:pt x="865887" y="1106826"/>
                  </a:cubicBezTo>
                  <a:cubicBezTo>
                    <a:pt x="865887" y="1109361"/>
                    <a:pt x="868422" y="1109643"/>
                    <a:pt x="868986" y="1112037"/>
                  </a:cubicBezTo>
                  <a:cubicBezTo>
                    <a:pt x="869690" y="1118447"/>
                    <a:pt x="869690" y="1124926"/>
                    <a:pt x="868986" y="1131336"/>
                  </a:cubicBezTo>
                  <a:cubicBezTo>
                    <a:pt x="869337" y="1137013"/>
                    <a:pt x="868422" y="1142689"/>
                    <a:pt x="866309" y="1147958"/>
                  </a:cubicBezTo>
                  <a:cubicBezTo>
                    <a:pt x="863210" y="1153592"/>
                    <a:pt x="860675" y="1154296"/>
                    <a:pt x="860816" y="1162044"/>
                  </a:cubicBezTo>
                  <a:cubicBezTo>
                    <a:pt x="860816" y="1166552"/>
                    <a:pt x="859125" y="1174017"/>
                    <a:pt x="860816" y="1177961"/>
                  </a:cubicBezTo>
                  <a:cubicBezTo>
                    <a:pt x="861802" y="1179511"/>
                    <a:pt x="864056" y="1180356"/>
                    <a:pt x="865182" y="1181906"/>
                  </a:cubicBezTo>
                  <a:cubicBezTo>
                    <a:pt x="866309" y="1183455"/>
                    <a:pt x="866873" y="1187118"/>
                    <a:pt x="869127" y="1189512"/>
                  </a:cubicBezTo>
                  <a:cubicBezTo>
                    <a:pt x="871380" y="1191907"/>
                    <a:pt x="873071" y="1191907"/>
                    <a:pt x="874198" y="1194865"/>
                  </a:cubicBezTo>
                  <a:cubicBezTo>
                    <a:pt x="875325" y="1197823"/>
                    <a:pt x="876029" y="1202753"/>
                    <a:pt x="876874" y="1205852"/>
                  </a:cubicBezTo>
                  <a:cubicBezTo>
                    <a:pt x="878611" y="1212093"/>
                    <a:pt x="879511" y="1218530"/>
                    <a:pt x="879551" y="1225010"/>
                  </a:cubicBezTo>
                  <a:cubicBezTo>
                    <a:pt x="879551" y="1231630"/>
                    <a:pt x="882368" y="1234870"/>
                    <a:pt x="882227" y="1241491"/>
                  </a:cubicBezTo>
                  <a:cubicBezTo>
                    <a:pt x="881824" y="1247083"/>
                    <a:pt x="882792" y="1252690"/>
                    <a:pt x="885044" y="1257831"/>
                  </a:cubicBezTo>
                  <a:cubicBezTo>
                    <a:pt x="885572" y="1259986"/>
                    <a:pt x="886232" y="1262099"/>
                    <a:pt x="887016" y="1264170"/>
                  </a:cubicBezTo>
                  <a:cubicBezTo>
                    <a:pt x="888242" y="1266550"/>
                    <a:pt x="889605" y="1268846"/>
                    <a:pt x="891101" y="1271072"/>
                  </a:cubicBezTo>
                  <a:cubicBezTo>
                    <a:pt x="892228" y="1272481"/>
                    <a:pt x="894623" y="1273326"/>
                    <a:pt x="895468" y="1274876"/>
                  </a:cubicBezTo>
                  <a:cubicBezTo>
                    <a:pt x="896313" y="1276425"/>
                    <a:pt x="895468" y="1281637"/>
                    <a:pt x="896454" y="1284877"/>
                  </a:cubicBezTo>
                  <a:lnTo>
                    <a:pt x="900962" y="1285863"/>
                  </a:lnTo>
                  <a:cubicBezTo>
                    <a:pt x="901948" y="1289103"/>
                    <a:pt x="900962" y="1292342"/>
                    <a:pt x="902089" y="1295723"/>
                  </a:cubicBezTo>
                  <a:cubicBezTo>
                    <a:pt x="903186" y="1298526"/>
                    <a:pt x="903897" y="1301456"/>
                    <a:pt x="904202" y="1304457"/>
                  </a:cubicBezTo>
                  <a:cubicBezTo>
                    <a:pt x="903027" y="1311937"/>
                    <a:pt x="904157" y="1319600"/>
                    <a:pt x="907441" y="1326432"/>
                  </a:cubicBezTo>
                  <a:cubicBezTo>
                    <a:pt x="911104" y="1332066"/>
                    <a:pt x="912935" y="1329953"/>
                    <a:pt x="918006" y="1331784"/>
                  </a:cubicBezTo>
                  <a:cubicBezTo>
                    <a:pt x="923077" y="1333615"/>
                    <a:pt x="922514" y="1336010"/>
                    <a:pt x="925331" y="1338123"/>
                  </a:cubicBezTo>
                  <a:cubicBezTo>
                    <a:pt x="928148" y="1340236"/>
                    <a:pt x="935755" y="1344039"/>
                    <a:pt x="940544" y="1347561"/>
                  </a:cubicBezTo>
                  <a:cubicBezTo>
                    <a:pt x="942516" y="1348970"/>
                    <a:pt x="943784" y="1352069"/>
                    <a:pt x="945756" y="1353336"/>
                  </a:cubicBezTo>
                  <a:cubicBezTo>
                    <a:pt x="947728" y="1354604"/>
                    <a:pt x="951532" y="1354463"/>
                    <a:pt x="954067" y="1355731"/>
                  </a:cubicBezTo>
                  <a:cubicBezTo>
                    <a:pt x="958000" y="1357238"/>
                    <a:pt x="960912" y="1360633"/>
                    <a:pt x="961815" y="1364746"/>
                  </a:cubicBezTo>
                  <a:lnTo>
                    <a:pt x="961815" y="1370240"/>
                  </a:lnTo>
                  <a:cubicBezTo>
                    <a:pt x="961815" y="1373057"/>
                    <a:pt x="963505" y="1374325"/>
                    <a:pt x="963928" y="1376297"/>
                  </a:cubicBezTo>
                  <a:cubicBezTo>
                    <a:pt x="964776" y="1384298"/>
                    <a:pt x="964776" y="1392384"/>
                    <a:pt x="963928" y="1400385"/>
                  </a:cubicBezTo>
                  <a:cubicBezTo>
                    <a:pt x="963716" y="1404047"/>
                    <a:pt x="963716" y="1407710"/>
                    <a:pt x="963928" y="1411372"/>
                  </a:cubicBezTo>
                  <a:cubicBezTo>
                    <a:pt x="963928" y="1415316"/>
                    <a:pt x="967027" y="1417852"/>
                    <a:pt x="967308" y="1421796"/>
                  </a:cubicBezTo>
                  <a:lnTo>
                    <a:pt x="971816" y="1422782"/>
                  </a:lnTo>
                  <a:cubicBezTo>
                    <a:pt x="971967" y="1427008"/>
                    <a:pt x="973853" y="1430980"/>
                    <a:pt x="977028" y="1433769"/>
                  </a:cubicBezTo>
                  <a:cubicBezTo>
                    <a:pt x="980268" y="1437854"/>
                    <a:pt x="979704" y="1442925"/>
                    <a:pt x="983789" y="1446306"/>
                  </a:cubicBezTo>
                  <a:cubicBezTo>
                    <a:pt x="987874" y="1449687"/>
                    <a:pt x="990833" y="1449123"/>
                    <a:pt x="993509" y="1453068"/>
                  </a:cubicBezTo>
                  <a:cubicBezTo>
                    <a:pt x="994918" y="1454899"/>
                    <a:pt x="993509" y="1456871"/>
                    <a:pt x="996044" y="1458702"/>
                  </a:cubicBezTo>
                  <a:cubicBezTo>
                    <a:pt x="998580" y="1460533"/>
                    <a:pt x="1001961" y="1458702"/>
                    <a:pt x="1004496" y="1460956"/>
                  </a:cubicBezTo>
                  <a:cubicBezTo>
                    <a:pt x="1007032" y="1463210"/>
                    <a:pt x="1006750" y="1466309"/>
                    <a:pt x="1008441" y="1468281"/>
                  </a:cubicBezTo>
                  <a:cubicBezTo>
                    <a:pt x="1010131" y="1470253"/>
                    <a:pt x="1011399" y="1470253"/>
                    <a:pt x="1013230" y="1471521"/>
                  </a:cubicBezTo>
                  <a:cubicBezTo>
                    <a:pt x="1017033" y="1474155"/>
                    <a:pt x="1020131" y="1477690"/>
                    <a:pt x="1022245" y="1481804"/>
                  </a:cubicBezTo>
                  <a:cubicBezTo>
                    <a:pt x="1026263" y="1491692"/>
                    <a:pt x="1026263" y="1502764"/>
                    <a:pt x="1022245" y="1512653"/>
                  </a:cubicBezTo>
                  <a:cubicBezTo>
                    <a:pt x="1020691" y="1514878"/>
                    <a:pt x="1019945" y="1517555"/>
                    <a:pt x="1020132" y="1520259"/>
                  </a:cubicBezTo>
                  <a:cubicBezTo>
                    <a:pt x="1021408" y="1520865"/>
                    <a:pt x="1022268" y="1522091"/>
                    <a:pt x="1022386" y="1523499"/>
                  </a:cubicBezTo>
                  <a:cubicBezTo>
                    <a:pt x="1022386" y="1525471"/>
                    <a:pt x="1022386" y="1527303"/>
                    <a:pt x="1022386" y="1529275"/>
                  </a:cubicBezTo>
                  <a:cubicBezTo>
                    <a:pt x="1024934" y="1533923"/>
                    <a:pt x="1028809" y="1537698"/>
                    <a:pt x="1033514" y="1540121"/>
                  </a:cubicBezTo>
                  <a:cubicBezTo>
                    <a:pt x="1038726" y="1541811"/>
                    <a:pt x="1047601" y="1536740"/>
                    <a:pt x="1050277" y="1542657"/>
                  </a:cubicBezTo>
                  <a:cubicBezTo>
                    <a:pt x="1051469" y="1548897"/>
                    <a:pt x="1051469" y="1555292"/>
                    <a:pt x="1050277" y="1561532"/>
                  </a:cubicBezTo>
                  <a:cubicBezTo>
                    <a:pt x="1050277" y="1561532"/>
                    <a:pt x="1051263" y="1571956"/>
                    <a:pt x="1050559" y="1572097"/>
                  </a:cubicBezTo>
                  <a:close/>
                </a:path>
              </a:pathLst>
            </a:custGeom>
            <a:grpFill/>
            <a:ln w="14071" cap="flat">
              <a:noFill/>
              <a:prstDash val="solid"/>
              <a:miter/>
            </a:ln>
          </p:spPr>
          <p:txBody>
            <a:bodyPr rtlCol="0" anchor="ctr"/>
            <a:lstStyle/>
            <a:p>
              <a:endParaRPr lang="en-GB" dirty="0"/>
            </a:p>
          </p:txBody>
        </p:sp>
        <p:sp>
          <p:nvSpPr>
            <p:cNvPr id="634" name="Freeform: Shape 633">
              <a:extLst>
                <a:ext uri="{FF2B5EF4-FFF2-40B4-BE49-F238E27FC236}">
                  <a16:creationId xmlns:a16="http://schemas.microsoft.com/office/drawing/2014/main" id="{1FF052FA-3EB9-4D72-9B2E-40FFC49C9A07}"/>
                </a:ext>
              </a:extLst>
            </p:cNvPr>
            <p:cNvSpPr/>
            <p:nvPr/>
          </p:nvSpPr>
          <p:spPr>
            <a:xfrm>
              <a:off x="4708415" y="1931382"/>
              <a:ext cx="18350" cy="17013"/>
            </a:xfrm>
            <a:custGeom>
              <a:avLst/>
              <a:gdLst>
                <a:gd name="connsiteX0" fmla="*/ 13489 w 18350"/>
                <a:gd name="connsiteY0" fmla="*/ 6713 h 17013"/>
                <a:gd name="connsiteX1" fmla="*/ 13489 w 18350"/>
                <a:gd name="connsiteY1" fmla="*/ 5022 h 17013"/>
                <a:gd name="connsiteX2" fmla="*/ 12362 w 18350"/>
                <a:gd name="connsiteY2" fmla="*/ 3896 h 17013"/>
                <a:gd name="connsiteX3" fmla="*/ 9827 w 18350"/>
                <a:gd name="connsiteY3" fmla="*/ 1219 h 17013"/>
                <a:gd name="connsiteX4" fmla="*/ 2925 w 18350"/>
                <a:gd name="connsiteY4" fmla="*/ 1219 h 17013"/>
                <a:gd name="connsiteX5" fmla="*/ 1516 w 18350"/>
                <a:gd name="connsiteY5" fmla="*/ 3755 h 17013"/>
                <a:gd name="connsiteX6" fmla="*/ 107 w 18350"/>
                <a:gd name="connsiteY6" fmla="*/ 6431 h 17013"/>
                <a:gd name="connsiteX7" fmla="*/ 1798 w 18350"/>
                <a:gd name="connsiteY7" fmla="*/ 13333 h 17013"/>
                <a:gd name="connsiteX8" fmla="*/ 8277 w 18350"/>
                <a:gd name="connsiteY8" fmla="*/ 16855 h 17013"/>
                <a:gd name="connsiteX9" fmla="*/ 11658 w 18350"/>
                <a:gd name="connsiteY9" fmla="*/ 16855 h 17013"/>
                <a:gd name="connsiteX10" fmla="*/ 16448 w 18350"/>
                <a:gd name="connsiteY10" fmla="*/ 16855 h 17013"/>
                <a:gd name="connsiteX11" fmla="*/ 17434 w 18350"/>
                <a:gd name="connsiteY11" fmla="*/ 14460 h 17013"/>
                <a:gd name="connsiteX12" fmla="*/ 18138 w 18350"/>
                <a:gd name="connsiteY12" fmla="*/ 13615 h 17013"/>
                <a:gd name="connsiteX13" fmla="*/ 18138 w 18350"/>
                <a:gd name="connsiteY13" fmla="*/ 11643 h 17013"/>
                <a:gd name="connsiteX14" fmla="*/ 17011 w 18350"/>
                <a:gd name="connsiteY14" fmla="*/ 8826 h 17013"/>
                <a:gd name="connsiteX15" fmla="*/ 13067 w 18350"/>
                <a:gd name="connsiteY15" fmla="*/ 6995 h 1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50" h="17013">
                  <a:moveTo>
                    <a:pt x="13489" y="6713"/>
                  </a:moveTo>
                  <a:cubicBezTo>
                    <a:pt x="13560" y="6152"/>
                    <a:pt x="13560" y="5583"/>
                    <a:pt x="13489" y="5022"/>
                  </a:cubicBezTo>
                  <a:cubicBezTo>
                    <a:pt x="13489" y="5022"/>
                    <a:pt x="12785" y="5022"/>
                    <a:pt x="12362" y="3896"/>
                  </a:cubicBezTo>
                  <a:cubicBezTo>
                    <a:pt x="11668" y="2872"/>
                    <a:pt x="10812" y="1969"/>
                    <a:pt x="9827" y="1219"/>
                  </a:cubicBezTo>
                  <a:cubicBezTo>
                    <a:pt x="7814" y="-406"/>
                    <a:pt x="4938" y="-406"/>
                    <a:pt x="2925" y="1219"/>
                  </a:cubicBezTo>
                  <a:cubicBezTo>
                    <a:pt x="2220" y="1219"/>
                    <a:pt x="2079" y="2910"/>
                    <a:pt x="1516" y="3755"/>
                  </a:cubicBezTo>
                  <a:cubicBezTo>
                    <a:pt x="910" y="4568"/>
                    <a:pt x="434" y="5470"/>
                    <a:pt x="107" y="6431"/>
                  </a:cubicBezTo>
                  <a:cubicBezTo>
                    <a:pt x="-266" y="8865"/>
                    <a:pt x="343" y="11347"/>
                    <a:pt x="1798" y="13333"/>
                  </a:cubicBezTo>
                  <a:cubicBezTo>
                    <a:pt x="3521" y="15176"/>
                    <a:pt x="5794" y="16411"/>
                    <a:pt x="8277" y="16855"/>
                  </a:cubicBezTo>
                  <a:cubicBezTo>
                    <a:pt x="9400" y="16990"/>
                    <a:pt x="10535" y="16990"/>
                    <a:pt x="11658" y="16855"/>
                  </a:cubicBezTo>
                  <a:cubicBezTo>
                    <a:pt x="13247" y="17066"/>
                    <a:pt x="14859" y="17066"/>
                    <a:pt x="16448" y="16855"/>
                  </a:cubicBezTo>
                  <a:cubicBezTo>
                    <a:pt x="17715" y="16855"/>
                    <a:pt x="17152" y="15587"/>
                    <a:pt x="17434" y="14460"/>
                  </a:cubicBezTo>
                  <a:cubicBezTo>
                    <a:pt x="17715" y="13333"/>
                    <a:pt x="17434" y="14460"/>
                    <a:pt x="18138" y="13615"/>
                  </a:cubicBezTo>
                  <a:cubicBezTo>
                    <a:pt x="18421" y="12988"/>
                    <a:pt x="18421" y="12270"/>
                    <a:pt x="18138" y="11643"/>
                  </a:cubicBezTo>
                  <a:cubicBezTo>
                    <a:pt x="18138" y="10094"/>
                    <a:pt x="18138" y="9530"/>
                    <a:pt x="17011" y="8826"/>
                  </a:cubicBezTo>
                  <a:cubicBezTo>
                    <a:pt x="15884" y="8121"/>
                    <a:pt x="13771" y="6854"/>
                    <a:pt x="13067" y="6995"/>
                  </a:cubicBezTo>
                </a:path>
              </a:pathLst>
            </a:custGeom>
            <a:grpFill/>
            <a:ln w="14071" cap="flat">
              <a:noFill/>
              <a:prstDash val="solid"/>
              <a:miter/>
            </a:ln>
          </p:spPr>
          <p:txBody>
            <a:bodyPr rtlCol="0" anchor="ctr"/>
            <a:lstStyle/>
            <a:p>
              <a:endParaRPr lang="en-GB" dirty="0"/>
            </a:p>
          </p:txBody>
        </p:sp>
        <p:sp>
          <p:nvSpPr>
            <p:cNvPr id="635" name="Freeform: Shape 634">
              <a:extLst>
                <a:ext uri="{FF2B5EF4-FFF2-40B4-BE49-F238E27FC236}">
                  <a16:creationId xmlns:a16="http://schemas.microsoft.com/office/drawing/2014/main" id="{3744831C-3711-4B14-AAB6-8ACFED8EF9A9}"/>
                </a:ext>
              </a:extLst>
            </p:cNvPr>
            <p:cNvSpPr/>
            <p:nvPr/>
          </p:nvSpPr>
          <p:spPr>
            <a:xfrm>
              <a:off x="4708415" y="1931382"/>
              <a:ext cx="18350" cy="17013"/>
            </a:xfrm>
            <a:custGeom>
              <a:avLst/>
              <a:gdLst>
                <a:gd name="connsiteX0" fmla="*/ 13489 w 18350"/>
                <a:gd name="connsiteY0" fmla="*/ 6713 h 17013"/>
                <a:gd name="connsiteX1" fmla="*/ 13489 w 18350"/>
                <a:gd name="connsiteY1" fmla="*/ 5022 h 17013"/>
                <a:gd name="connsiteX2" fmla="*/ 12362 w 18350"/>
                <a:gd name="connsiteY2" fmla="*/ 3896 h 17013"/>
                <a:gd name="connsiteX3" fmla="*/ 9827 w 18350"/>
                <a:gd name="connsiteY3" fmla="*/ 1219 h 17013"/>
                <a:gd name="connsiteX4" fmla="*/ 2925 w 18350"/>
                <a:gd name="connsiteY4" fmla="*/ 1219 h 17013"/>
                <a:gd name="connsiteX5" fmla="*/ 1516 w 18350"/>
                <a:gd name="connsiteY5" fmla="*/ 3755 h 17013"/>
                <a:gd name="connsiteX6" fmla="*/ 107 w 18350"/>
                <a:gd name="connsiteY6" fmla="*/ 6431 h 17013"/>
                <a:gd name="connsiteX7" fmla="*/ 1798 w 18350"/>
                <a:gd name="connsiteY7" fmla="*/ 13333 h 17013"/>
                <a:gd name="connsiteX8" fmla="*/ 8277 w 18350"/>
                <a:gd name="connsiteY8" fmla="*/ 16855 h 17013"/>
                <a:gd name="connsiteX9" fmla="*/ 11658 w 18350"/>
                <a:gd name="connsiteY9" fmla="*/ 16855 h 17013"/>
                <a:gd name="connsiteX10" fmla="*/ 16448 w 18350"/>
                <a:gd name="connsiteY10" fmla="*/ 16855 h 17013"/>
                <a:gd name="connsiteX11" fmla="*/ 17434 w 18350"/>
                <a:gd name="connsiteY11" fmla="*/ 14460 h 17013"/>
                <a:gd name="connsiteX12" fmla="*/ 18138 w 18350"/>
                <a:gd name="connsiteY12" fmla="*/ 13615 h 17013"/>
                <a:gd name="connsiteX13" fmla="*/ 18138 w 18350"/>
                <a:gd name="connsiteY13" fmla="*/ 11643 h 17013"/>
                <a:gd name="connsiteX14" fmla="*/ 17011 w 18350"/>
                <a:gd name="connsiteY14" fmla="*/ 8826 h 17013"/>
                <a:gd name="connsiteX15" fmla="*/ 13489 w 18350"/>
                <a:gd name="connsiteY15" fmla="*/ 6713 h 17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50" h="17013">
                  <a:moveTo>
                    <a:pt x="13489" y="6713"/>
                  </a:moveTo>
                  <a:cubicBezTo>
                    <a:pt x="13560" y="6152"/>
                    <a:pt x="13560" y="5583"/>
                    <a:pt x="13489" y="5022"/>
                  </a:cubicBezTo>
                  <a:cubicBezTo>
                    <a:pt x="13489" y="5022"/>
                    <a:pt x="12785" y="5022"/>
                    <a:pt x="12362" y="3896"/>
                  </a:cubicBezTo>
                  <a:cubicBezTo>
                    <a:pt x="11668" y="2872"/>
                    <a:pt x="10812" y="1969"/>
                    <a:pt x="9827" y="1219"/>
                  </a:cubicBezTo>
                  <a:cubicBezTo>
                    <a:pt x="7814" y="-406"/>
                    <a:pt x="4938" y="-406"/>
                    <a:pt x="2925" y="1219"/>
                  </a:cubicBezTo>
                  <a:cubicBezTo>
                    <a:pt x="2220" y="1219"/>
                    <a:pt x="2079" y="2910"/>
                    <a:pt x="1516" y="3755"/>
                  </a:cubicBezTo>
                  <a:cubicBezTo>
                    <a:pt x="910" y="4568"/>
                    <a:pt x="434" y="5470"/>
                    <a:pt x="107" y="6431"/>
                  </a:cubicBezTo>
                  <a:cubicBezTo>
                    <a:pt x="-266" y="8865"/>
                    <a:pt x="343" y="11347"/>
                    <a:pt x="1798" y="13333"/>
                  </a:cubicBezTo>
                  <a:cubicBezTo>
                    <a:pt x="3521" y="15176"/>
                    <a:pt x="5794" y="16411"/>
                    <a:pt x="8277" y="16855"/>
                  </a:cubicBezTo>
                  <a:cubicBezTo>
                    <a:pt x="9400" y="16990"/>
                    <a:pt x="10535" y="16990"/>
                    <a:pt x="11658" y="16855"/>
                  </a:cubicBezTo>
                  <a:cubicBezTo>
                    <a:pt x="13247" y="17066"/>
                    <a:pt x="14859" y="17066"/>
                    <a:pt x="16448" y="16855"/>
                  </a:cubicBezTo>
                  <a:cubicBezTo>
                    <a:pt x="17715" y="16855"/>
                    <a:pt x="17152" y="15587"/>
                    <a:pt x="17434" y="14460"/>
                  </a:cubicBezTo>
                  <a:cubicBezTo>
                    <a:pt x="17715" y="13333"/>
                    <a:pt x="17434" y="14460"/>
                    <a:pt x="18138" y="13615"/>
                  </a:cubicBezTo>
                  <a:cubicBezTo>
                    <a:pt x="18421" y="12988"/>
                    <a:pt x="18421" y="12270"/>
                    <a:pt x="18138" y="11643"/>
                  </a:cubicBezTo>
                  <a:cubicBezTo>
                    <a:pt x="18138" y="10094"/>
                    <a:pt x="18138" y="9530"/>
                    <a:pt x="17011" y="8826"/>
                  </a:cubicBezTo>
                  <a:cubicBezTo>
                    <a:pt x="15884" y="8121"/>
                    <a:pt x="14194" y="6572"/>
                    <a:pt x="13489" y="6713"/>
                  </a:cubicBezTo>
                  <a:close/>
                </a:path>
              </a:pathLst>
            </a:custGeom>
            <a:grpFill/>
            <a:ln w="14071" cap="flat">
              <a:noFill/>
              <a:prstDash val="solid"/>
              <a:miter/>
            </a:ln>
          </p:spPr>
          <p:txBody>
            <a:bodyPr rtlCol="0" anchor="ctr"/>
            <a:lstStyle/>
            <a:p>
              <a:endParaRPr lang="en-GB" dirty="0"/>
            </a:p>
          </p:txBody>
        </p:sp>
        <p:sp>
          <p:nvSpPr>
            <p:cNvPr id="636" name="Freeform: Shape 635">
              <a:extLst>
                <a:ext uri="{FF2B5EF4-FFF2-40B4-BE49-F238E27FC236}">
                  <a16:creationId xmlns:a16="http://schemas.microsoft.com/office/drawing/2014/main" id="{0F7DB9D0-E2D4-4F90-A9E2-E5D05EE31DDE}"/>
                </a:ext>
              </a:extLst>
            </p:cNvPr>
            <p:cNvSpPr/>
            <p:nvPr/>
          </p:nvSpPr>
          <p:spPr>
            <a:xfrm>
              <a:off x="5444639" y="1731544"/>
              <a:ext cx="23652" cy="53442"/>
            </a:xfrm>
            <a:custGeom>
              <a:avLst/>
              <a:gdLst>
                <a:gd name="connsiteX0" fmla="*/ 7924 w 23652"/>
                <a:gd name="connsiteY0" fmla="*/ 30895 h 53442"/>
                <a:gd name="connsiteX1" fmla="*/ 9755 w 23652"/>
                <a:gd name="connsiteY1" fmla="*/ 35121 h 53442"/>
                <a:gd name="connsiteX2" fmla="*/ 12572 w 23652"/>
                <a:gd name="connsiteY2" fmla="*/ 38501 h 53442"/>
                <a:gd name="connsiteX3" fmla="*/ 12572 w 23652"/>
                <a:gd name="connsiteY3" fmla="*/ 44558 h 53442"/>
                <a:gd name="connsiteX4" fmla="*/ 16939 w 23652"/>
                <a:gd name="connsiteY4" fmla="*/ 46390 h 53442"/>
                <a:gd name="connsiteX5" fmla="*/ 18347 w 23652"/>
                <a:gd name="connsiteY5" fmla="*/ 51179 h 53442"/>
                <a:gd name="connsiteX6" fmla="*/ 22996 w 23652"/>
                <a:gd name="connsiteY6" fmla="*/ 52447 h 53442"/>
                <a:gd name="connsiteX7" fmla="*/ 22010 w 23652"/>
                <a:gd name="connsiteY7" fmla="*/ 47517 h 53442"/>
                <a:gd name="connsiteX8" fmla="*/ 19756 w 23652"/>
                <a:gd name="connsiteY8" fmla="*/ 42023 h 53442"/>
                <a:gd name="connsiteX9" fmla="*/ 17221 w 23652"/>
                <a:gd name="connsiteY9" fmla="*/ 42023 h 53442"/>
                <a:gd name="connsiteX10" fmla="*/ 17221 w 23652"/>
                <a:gd name="connsiteY10" fmla="*/ 33149 h 53442"/>
                <a:gd name="connsiteX11" fmla="*/ 13136 w 23652"/>
                <a:gd name="connsiteY11" fmla="*/ 33149 h 53442"/>
                <a:gd name="connsiteX12" fmla="*/ 12431 w 23652"/>
                <a:gd name="connsiteY12" fmla="*/ 24415 h 53442"/>
                <a:gd name="connsiteX13" fmla="*/ 10882 w 23652"/>
                <a:gd name="connsiteY13" fmla="*/ 21316 h 53442"/>
                <a:gd name="connsiteX14" fmla="*/ 9332 w 23652"/>
                <a:gd name="connsiteY14" fmla="*/ 16245 h 53442"/>
                <a:gd name="connsiteX15" fmla="*/ 7783 w 23652"/>
                <a:gd name="connsiteY15" fmla="*/ 7230 h 53442"/>
                <a:gd name="connsiteX16" fmla="*/ 3839 w 23652"/>
                <a:gd name="connsiteY16" fmla="*/ 186 h 53442"/>
                <a:gd name="connsiteX17" fmla="*/ 317 w 23652"/>
                <a:gd name="connsiteY17" fmla="*/ 5398 h 53442"/>
                <a:gd name="connsiteX18" fmla="*/ 317 w 23652"/>
                <a:gd name="connsiteY18" fmla="*/ 15963 h 53442"/>
                <a:gd name="connsiteX19" fmla="*/ 3557 w 23652"/>
                <a:gd name="connsiteY19" fmla="*/ 22020 h 53442"/>
                <a:gd name="connsiteX20" fmla="*/ 4965 w 23652"/>
                <a:gd name="connsiteY20" fmla="*/ 31599 h 53442"/>
                <a:gd name="connsiteX21" fmla="*/ 7783 w 23652"/>
                <a:gd name="connsiteY21" fmla="*/ 31599 h 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652" h="53442">
                  <a:moveTo>
                    <a:pt x="7924" y="30895"/>
                  </a:moveTo>
                  <a:cubicBezTo>
                    <a:pt x="8449" y="32338"/>
                    <a:pt x="9060" y="33750"/>
                    <a:pt x="9755" y="35121"/>
                  </a:cubicBezTo>
                  <a:cubicBezTo>
                    <a:pt x="10882" y="36529"/>
                    <a:pt x="12149" y="36811"/>
                    <a:pt x="12572" y="38501"/>
                  </a:cubicBezTo>
                  <a:cubicBezTo>
                    <a:pt x="12995" y="40192"/>
                    <a:pt x="11586" y="42868"/>
                    <a:pt x="12572" y="44558"/>
                  </a:cubicBezTo>
                  <a:cubicBezTo>
                    <a:pt x="13558" y="46249"/>
                    <a:pt x="16094" y="45685"/>
                    <a:pt x="16939" y="46390"/>
                  </a:cubicBezTo>
                  <a:cubicBezTo>
                    <a:pt x="17784" y="47094"/>
                    <a:pt x="16939" y="48503"/>
                    <a:pt x="18347" y="51179"/>
                  </a:cubicBezTo>
                  <a:cubicBezTo>
                    <a:pt x="19756" y="53855"/>
                    <a:pt x="21447" y="53996"/>
                    <a:pt x="22996" y="52447"/>
                  </a:cubicBezTo>
                  <a:cubicBezTo>
                    <a:pt x="24545" y="50897"/>
                    <a:pt x="22996" y="48784"/>
                    <a:pt x="22010" y="47517"/>
                  </a:cubicBezTo>
                  <a:cubicBezTo>
                    <a:pt x="20787" y="45916"/>
                    <a:pt x="20010" y="44020"/>
                    <a:pt x="19756" y="42023"/>
                  </a:cubicBezTo>
                  <a:lnTo>
                    <a:pt x="17221" y="42023"/>
                  </a:lnTo>
                  <a:cubicBezTo>
                    <a:pt x="16375" y="39206"/>
                    <a:pt x="17221" y="36107"/>
                    <a:pt x="17221" y="33149"/>
                  </a:cubicBezTo>
                  <a:lnTo>
                    <a:pt x="13136" y="33149"/>
                  </a:lnTo>
                  <a:cubicBezTo>
                    <a:pt x="12290" y="30331"/>
                    <a:pt x="13136" y="27232"/>
                    <a:pt x="12431" y="24415"/>
                  </a:cubicBezTo>
                  <a:cubicBezTo>
                    <a:pt x="12000" y="23342"/>
                    <a:pt x="11482" y="22305"/>
                    <a:pt x="10882" y="21316"/>
                  </a:cubicBezTo>
                  <a:cubicBezTo>
                    <a:pt x="10262" y="19659"/>
                    <a:pt x="9745" y="17965"/>
                    <a:pt x="9332" y="16245"/>
                  </a:cubicBezTo>
                  <a:cubicBezTo>
                    <a:pt x="9332" y="13287"/>
                    <a:pt x="8487" y="10329"/>
                    <a:pt x="7783" y="7230"/>
                  </a:cubicBezTo>
                  <a:cubicBezTo>
                    <a:pt x="7078" y="4131"/>
                    <a:pt x="6092" y="1172"/>
                    <a:pt x="3839" y="186"/>
                  </a:cubicBezTo>
                  <a:cubicBezTo>
                    <a:pt x="1585" y="-800"/>
                    <a:pt x="458" y="2299"/>
                    <a:pt x="317" y="5398"/>
                  </a:cubicBezTo>
                  <a:cubicBezTo>
                    <a:pt x="-106" y="8907"/>
                    <a:pt x="-106" y="12454"/>
                    <a:pt x="317" y="15963"/>
                  </a:cubicBezTo>
                  <a:cubicBezTo>
                    <a:pt x="1057" y="18147"/>
                    <a:pt x="2151" y="20193"/>
                    <a:pt x="3557" y="22020"/>
                  </a:cubicBezTo>
                  <a:cubicBezTo>
                    <a:pt x="5247" y="25119"/>
                    <a:pt x="3557" y="28218"/>
                    <a:pt x="4965" y="31599"/>
                  </a:cubicBezTo>
                  <a:lnTo>
                    <a:pt x="7783" y="31599"/>
                  </a:lnTo>
                </a:path>
              </a:pathLst>
            </a:custGeom>
            <a:grpFill/>
            <a:ln w="14071" cap="flat">
              <a:noFill/>
              <a:prstDash val="solid"/>
              <a:miter/>
            </a:ln>
          </p:spPr>
          <p:txBody>
            <a:bodyPr rtlCol="0" anchor="ctr"/>
            <a:lstStyle/>
            <a:p>
              <a:endParaRPr lang="en-GB" dirty="0"/>
            </a:p>
          </p:txBody>
        </p:sp>
        <p:sp>
          <p:nvSpPr>
            <p:cNvPr id="637" name="Freeform: Shape 636">
              <a:extLst>
                <a:ext uri="{FF2B5EF4-FFF2-40B4-BE49-F238E27FC236}">
                  <a16:creationId xmlns:a16="http://schemas.microsoft.com/office/drawing/2014/main" id="{2A5FA7FD-E213-4C67-A987-38780410B05A}"/>
                </a:ext>
              </a:extLst>
            </p:cNvPr>
            <p:cNvSpPr/>
            <p:nvPr/>
          </p:nvSpPr>
          <p:spPr>
            <a:xfrm>
              <a:off x="5444639" y="1731544"/>
              <a:ext cx="23652" cy="53442"/>
            </a:xfrm>
            <a:custGeom>
              <a:avLst/>
              <a:gdLst>
                <a:gd name="connsiteX0" fmla="*/ 7924 w 23652"/>
                <a:gd name="connsiteY0" fmla="*/ 30895 h 53442"/>
                <a:gd name="connsiteX1" fmla="*/ 9755 w 23652"/>
                <a:gd name="connsiteY1" fmla="*/ 35121 h 53442"/>
                <a:gd name="connsiteX2" fmla="*/ 12572 w 23652"/>
                <a:gd name="connsiteY2" fmla="*/ 38501 h 53442"/>
                <a:gd name="connsiteX3" fmla="*/ 12572 w 23652"/>
                <a:gd name="connsiteY3" fmla="*/ 44558 h 53442"/>
                <a:gd name="connsiteX4" fmla="*/ 16939 w 23652"/>
                <a:gd name="connsiteY4" fmla="*/ 46390 h 53442"/>
                <a:gd name="connsiteX5" fmla="*/ 18347 w 23652"/>
                <a:gd name="connsiteY5" fmla="*/ 51179 h 53442"/>
                <a:gd name="connsiteX6" fmla="*/ 22996 w 23652"/>
                <a:gd name="connsiteY6" fmla="*/ 52447 h 53442"/>
                <a:gd name="connsiteX7" fmla="*/ 22010 w 23652"/>
                <a:gd name="connsiteY7" fmla="*/ 47517 h 53442"/>
                <a:gd name="connsiteX8" fmla="*/ 19756 w 23652"/>
                <a:gd name="connsiteY8" fmla="*/ 42023 h 53442"/>
                <a:gd name="connsiteX9" fmla="*/ 17221 w 23652"/>
                <a:gd name="connsiteY9" fmla="*/ 42023 h 53442"/>
                <a:gd name="connsiteX10" fmla="*/ 17221 w 23652"/>
                <a:gd name="connsiteY10" fmla="*/ 33149 h 53442"/>
                <a:gd name="connsiteX11" fmla="*/ 13136 w 23652"/>
                <a:gd name="connsiteY11" fmla="*/ 33149 h 53442"/>
                <a:gd name="connsiteX12" fmla="*/ 12431 w 23652"/>
                <a:gd name="connsiteY12" fmla="*/ 24415 h 53442"/>
                <a:gd name="connsiteX13" fmla="*/ 10882 w 23652"/>
                <a:gd name="connsiteY13" fmla="*/ 21316 h 53442"/>
                <a:gd name="connsiteX14" fmla="*/ 9332 w 23652"/>
                <a:gd name="connsiteY14" fmla="*/ 16245 h 53442"/>
                <a:gd name="connsiteX15" fmla="*/ 7783 w 23652"/>
                <a:gd name="connsiteY15" fmla="*/ 7230 h 53442"/>
                <a:gd name="connsiteX16" fmla="*/ 3839 w 23652"/>
                <a:gd name="connsiteY16" fmla="*/ 186 h 53442"/>
                <a:gd name="connsiteX17" fmla="*/ 317 w 23652"/>
                <a:gd name="connsiteY17" fmla="*/ 5398 h 53442"/>
                <a:gd name="connsiteX18" fmla="*/ 317 w 23652"/>
                <a:gd name="connsiteY18" fmla="*/ 15963 h 53442"/>
                <a:gd name="connsiteX19" fmla="*/ 3557 w 23652"/>
                <a:gd name="connsiteY19" fmla="*/ 22020 h 53442"/>
                <a:gd name="connsiteX20" fmla="*/ 4965 w 23652"/>
                <a:gd name="connsiteY20" fmla="*/ 31599 h 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52" h="53442">
                  <a:moveTo>
                    <a:pt x="7924" y="30895"/>
                  </a:moveTo>
                  <a:cubicBezTo>
                    <a:pt x="8449" y="32338"/>
                    <a:pt x="9060" y="33750"/>
                    <a:pt x="9755" y="35121"/>
                  </a:cubicBezTo>
                  <a:cubicBezTo>
                    <a:pt x="10882" y="36529"/>
                    <a:pt x="12149" y="36811"/>
                    <a:pt x="12572" y="38501"/>
                  </a:cubicBezTo>
                  <a:cubicBezTo>
                    <a:pt x="12995" y="40192"/>
                    <a:pt x="11586" y="42868"/>
                    <a:pt x="12572" y="44558"/>
                  </a:cubicBezTo>
                  <a:cubicBezTo>
                    <a:pt x="13558" y="46249"/>
                    <a:pt x="16094" y="45685"/>
                    <a:pt x="16939" y="46390"/>
                  </a:cubicBezTo>
                  <a:cubicBezTo>
                    <a:pt x="17784" y="47094"/>
                    <a:pt x="16939" y="48503"/>
                    <a:pt x="18347" y="51179"/>
                  </a:cubicBezTo>
                  <a:cubicBezTo>
                    <a:pt x="19756" y="53855"/>
                    <a:pt x="21447" y="53996"/>
                    <a:pt x="22996" y="52447"/>
                  </a:cubicBezTo>
                  <a:cubicBezTo>
                    <a:pt x="24545" y="50897"/>
                    <a:pt x="22996" y="48784"/>
                    <a:pt x="22010" y="47517"/>
                  </a:cubicBezTo>
                  <a:cubicBezTo>
                    <a:pt x="20787" y="45916"/>
                    <a:pt x="20010" y="44020"/>
                    <a:pt x="19756" y="42023"/>
                  </a:cubicBezTo>
                  <a:lnTo>
                    <a:pt x="17221" y="42023"/>
                  </a:lnTo>
                  <a:cubicBezTo>
                    <a:pt x="16375" y="39206"/>
                    <a:pt x="17221" y="36107"/>
                    <a:pt x="17221" y="33149"/>
                  </a:cubicBezTo>
                  <a:lnTo>
                    <a:pt x="13136" y="33149"/>
                  </a:lnTo>
                  <a:cubicBezTo>
                    <a:pt x="12290" y="30331"/>
                    <a:pt x="13136" y="27232"/>
                    <a:pt x="12431" y="24415"/>
                  </a:cubicBezTo>
                  <a:cubicBezTo>
                    <a:pt x="12000" y="23342"/>
                    <a:pt x="11482" y="22305"/>
                    <a:pt x="10882" y="21316"/>
                  </a:cubicBezTo>
                  <a:cubicBezTo>
                    <a:pt x="10262" y="19659"/>
                    <a:pt x="9745" y="17965"/>
                    <a:pt x="9332" y="16245"/>
                  </a:cubicBezTo>
                  <a:cubicBezTo>
                    <a:pt x="9332" y="13287"/>
                    <a:pt x="8487" y="10329"/>
                    <a:pt x="7783" y="7230"/>
                  </a:cubicBezTo>
                  <a:cubicBezTo>
                    <a:pt x="7078" y="4131"/>
                    <a:pt x="6092" y="1172"/>
                    <a:pt x="3839" y="186"/>
                  </a:cubicBezTo>
                  <a:cubicBezTo>
                    <a:pt x="1585" y="-800"/>
                    <a:pt x="458" y="2299"/>
                    <a:pt x="317" y="5398"/>
                  </a:cubicBezTo>
                  <a:cubicBezTo>
                    <a:pt x="-106" y="8907"/>
                    <a:pt x="-106" y="12454"/>
                    <a:pt x="317" y="15963"/>
                  </a:cubicBezTo>
                  <a:cubicBezTo>
                    <a:pt x="1057" y="18147"/>
                    <a:pt x="2151" y="20193"/>
                    <a:pt x="3557" y="22020"/>
                  </a:cubicBezTo>
                  <a:cubicBezTo>
                    <a:pt x="5247" y="25119"/>
                    <a:pt x="3557" y="28218"/>
                    <a:pt x="4965" y="31599"/>
                  </a:cubicBezTo>
                  <a:close/>
                </a:path>
              </a:pathLst>
            </a:custGeom>
            <a:grpFill/>
            <a:ln w="14071" cap="flat">
              <a:noFill/>
              <a:prstDash val="solid"/>
              <a:miter/>
            </a:ln>
          </p:spPr>
          <p:txBody>
            <a:bodyPr rtlCol="0" anchor="ctr"/>
            <a:lstStyle/>
            <a:p>
              <a:endParaRPr lang="en-GB" dirty="0"/>
            </a:p>
          </p:txBody>
        </p:sp>
        <p:sp>
          <p:nvSpPr>
            <p:cNvPr id="638" name="Freeform: Shape 637">
              <a:extLst>
                <a:ext uri="{FF2B5EF4-FFF2-40B4-BE49-F238E27FC236}">
                  <a16:creationId xmlns:a16="http://schemas.microsoft.com/office/drawing/2014/main" id="{08C82CBF-557D-45E4-BE87-87AFC839D81E}"/>
                </a:ext>
              </a:extLst>
            </p:cNvPr>
            <p:cNvSpPr/>
            <p:nvPr/>
          </p:nvSpPr>
          <p:spPr>
            <a:xfrm>
              <a:off x="6781738" y="4368973"/>
              <a:ext cx="16586" cy="11268"/>
            </a:xfrm>
            <a:custGeom>
              <a:avLst/>
              <a:gdLst>
                <a:gd name="connsiteX0" fmla="*/ 7899 w 16586"/>
                <a:gd name="connsiteY0" fmla="*/ 0 h 11268"/>
                <a:gd name="connsiteX1" fmla="*/ 5363 w 16586"/>
                <a:gd name="connsiteY1" fmla="*/ 0 h 11268"/>
                <a:gd name="connsiteX2" fmla="*/ 2687 w 16586"/>
                <a:gd name="connsiteY2" fmla="*/ 0 h 11268"/>
                <a:gd name="connsiteX3" fmla="*/ 11 w 16586"/>
                <a:gd name="connsiteY3" fmla="*/ 4507 h 11268"/>
                <a:gd name="connsiteX4" fmla="*/ 2828 w 16586"/>
                <a:gd name="connsiteY4" fmla="*/ 8592 h 11268"/>
                <a:gd name="connsiteX5" fmla="*/ 5927 w 16586"/>
                <a:gd name="connsiteY5" fmla="*/ 10565 h 11268"/>
                <a:gd name="connsiteX6" fmla="*/ 7054 w 16586"/>
                <a:gd name="connsiteY6" fmla="*/ 11269 h 11268"/>
                <a:gd name="connsiteX7" fmla="*/ 13815 w 16586"/>
                <a:gd name="connsiteY7" fmla="*/ 11269 h 11268"/>
                <a:gd name="connsiteX8" fmla="*/ 16069 w 16586"/>
                <a:gd name="connsiteY8" fmla="*/ 10424 h 11268"/>
                <a:gd name="connsiteX9" fmla="*/ 16069 w 16586"/>
                <a:gd name="connsiteY9" fmla="*/ 5916 h 11268"/>
                <a:gd name="connsiteX10" fmla="*/ 14660 w 16586"/>
                <a:gd name="connsiteY10" fmla="*/ 4648 h 11268"/>
                <a:gd name="connsiteX11" fmla="*/ 12970 w 16586"/>
                <a:gd name="connsiteY11" fmla="*/ 3381 h 11268"/>
                <a:gd name="connsiteX12" fmla="*/ 11421 w 16586"/>
                <a:gd name="connsiteY12" fmla="*/ 2676 h 11268"/>
                <a:gd name="connsiteX13" fmla="*/ 9589 w 16586"/>
                <a:gd name="connsiteY13" fmla="*/ 2676 h 11268"/>
                <a:gd name="connsiteX14" fmla="*/ 9589 w 16586"/>
                <a:gd name="connsiteY14" fmla="*/ 2676 h 11268"/>
                <a:gd name="connsiteX15" fmla="*/ 8603 w 16586"/>
                <a:gd name="connsiteY15" fmla="*/ 2676 h 11268"/>
                <a:gd name="connsiteX16" fmla="*/ 7758 w 16586"/>
                <a:gd name="connsiteY16" fmla="*/ 1690 h 1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86" h="11268">
                  <a:moveTo>
                    <a:pt x="7899" y="0"/>
                  </a:moveTo>
                  <a:cubicBezTo>
                    <a:pt x="7054" y="0"/>
                    <a:pt x="6209" y="0"/>
                    <a:pt x="5363" y="0"/>
                  </a:cubicBezTo>
                  <a:lnTo>
                    <a:pt x="2687" y="0"/>
                  </a:lnTo>
                  <a:cubicBezTo>
                    <a:pt x="292" y="0"/>
                    <a:pt x="151" y="2535"/>
                    <a:pt x="11" y="4507"/>
                  </a:cubicBezTo>
                  <a:cubicBezTo>
                    <a:pt x="-130" y="6480"/>
                    <a:pt x="1138" y="7606"/>
                    <a:pt x="2828" y="8592"/>
                  </a:cubicBezTo>
                  <a:cubicBezTo>
                    <a:pt x="3814" y="9325"/>
                    <a:pt x="4842" y="9987"/>
                    <a:pt x="5927" y="10565"/>
                  </a:cubicBezTo>
                  <a:lnTo>
                    <a:pt x="7054" y="11269"/>
                  </a:lnTo>
                  <a:lnTo>
                    <a:pt x="13815" y="11269"/>
                  </a:lnTo>
                  <a:cubicBezTo>
                    <a:pt x="14801" y="11269"/>
                    <a:pt x="15506" y="11269"/>
                    <a:pt x="16069" y="10424"/>
                  </a:cubicBezTo>
                  <a:cubicBezTo>
                    <a:pt x="16759" y="9001"/>
                    <a:pt x="16759" y="7339"/>
                    <a:pt x="16069" y="5916"/>
                  </a:cubicBezTo>
                  <a:cubicBezTo>
                    <a:pt x="15745" y="5352"/>
                    <a:pt x="15252" y="4916"/>
                    <a:pt x="14660" y="4648"/>
                  </a:cubicBezTo>
                  <a:cubicBezTo>
                    <a:pt x="14125" y="4184"/>
                    <a:pt x="13562" y="3761"/>
                    <a:pt x="12970" y="3381"/>
                  </a:cubicBezTo>
                  <a:lnTo>
                    <a:pt x="11421" y="2676"/>
                  </a:lnTo>
                  <a:lnTo>
                    <a:pt x="9589" y="2676"/>
                  </a:lnTo>
                  <a:lnTo>
                    <a:pt x="9589" y="2676"/>
                  </a:lnTo>
                  <a:lnTo>
                    <a:pt x="8603" y="2676"/>
                  </a:lnTo>
                  <a:cubicBezTo>
                    <a:pt x="8603" y="2676"/>
                    <a:pt x="8603" y="1549"/>
                    <a:pt x="7758" y="1690"/>
                  </a:cubicBezTo>
                </a:path>
              </a:pathLst>
            </a:custGeom>
            <a:grpFill/>
            <a:ln w="14071" cap="flat">
              <a:noFill/>
              <a:prstDash val="solid"/>
              <a:miter/>
            </a:ln>
          </p:spPr>
          <p:txBody>
            <a:bodyPr rtlCol="0" anchor="ctr"/>
            <a:lstStyle/>
            <a:p>
              <a:endParaRPr lang="en-GB" dirty="0"/>
            </a:p>
          </p:txBody>
        </p:sp>
        <p:sp>
          <p:nvSpPr>
            <p:cNvPr id="639" name="Freeform: Shape 638">
              <a:extLst>
                <a:ext uri="{FF2B5EF4-FFF2-40B4-BE49-F238E27FC236}">
                  <a16:creationId xmlns:a16="http://schemas.microsoft.com/office/drawing/2014/main" id="{95F1AD7F-8C77-493A-B30E-175BB7C32247}"/>
                </a:ext>
              </a:extLst>
            </p:cNvPr>
            <p:cNvSpPr/>
            <p:nvPr/>
          </p:nvSpPr>
          <p:spPr>
            <a:xfrm>
              <a:off x="6781738" y="4368968"/>
              <a:ext cx="16586" cy="11274"/>
            </a:xfrm>
            <a:custGeom>
              <a:avLst/>
              <a:gdLst>
                <a:gd name="connsiteX0" fmla="*/ 7899 w 16586"/>
                <a:gd name="connsiteY0" fmla="*/ 5 h 11274"/>
                <a:gd name="connsiteX1" fmla="*/ 5363 w 16586"/>
                <a:gd name="connsiteY1" fmla="*/ 5 h 11274"/>
                <a:gd name="connsiteX2" fmla="*/ 2687 w 16586"/>
                <a:gd name="connsiteY2" fmla="*/ 5 h 11274"/>
                <a:gd name="connsiteX3" fmla="*/ 11 w 16586"/>
                <a:gd name="connsiteY3" fmla="*/ 4512 h 11274"/>
                <a:gd name="connsiteX4" fmla="*/ 2828 w 16586"/>
                <a:gd name="connsiteY4" fmla="*/ 8598 h 11274"/>
                <a:gd name="connsiteX5" fmla="*/ 5927 w 16586"/>
                <a:gd name="connsiteY5" fmla="*/ 10570 h 11274"/>
                <a:gd name="connsiteX6" fmla="*/ 7054 w 16586"/>
                <a:gd name="connsiteY6" fmla="*/ 11274 h 11274"/>
                <a:gd name="connsiteX7" fmla="*/ 13815 w 16586"/>
                <a:gd name="connsiteY7" fmla="*/ 11274 h 11274"/>
                <a:gd name="connsiteX8" fmla="*/ 16069 w 16586"/>
                <a:gd name="connsiteY8" fmla="*/ 10429 h 11274"/>
                <a:gd name="connsiteX9" fmla="*/ 16069 w 16586"/>
                <a:gd name="connsiteY9" fmla="*/ 5921 h 11274"/>
                <a:gd name="connsiteX10" fmla="*/ 14660 w 16586"/>
                <a:gd name="connsiteY10" fmla="*/ 4653 h 11274"/>
                <a:gd name="connsiteX11" fmla="*/ 12970 w 16586"/>
                <a:gd name="connsiteY11" fmla="*/ 3386 h 11274"/>
                <a:gd name="connsiteX12" fmla="*/ 11421 w 16586"/>
                <a:gd name="connsiteY12" fmla="*/ 2681 h 11274"/>
                <a:gd name="connsiteX13" fmla="*/ 9589 w 16586"/>
                <a:gd name="connsiteY13" fmla="*/ 2681 h 11274"/>
                <a:gd name="connsiteX14" fmla="*/ 9589 w 16586"/>
                <a:gd name="connsiteY14" fmla="*/ 2681 h 11274"/>
                <a:gd name="connsiteX15" fmla="*/ 8603 w 16586"/>
                <a:gd name="connsiteY15" fmla="*/ 2681 h 11274"/>
                <a:gd name="connsiteX16" fmla="*/ 7899 w 16586"/>
                <a:gd name="connsiteY16" fmla="*/ 5 h 11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586" h="11274">
                  <a:moveTo>
                    <a:pt x="7899" y="5"/>
                  </a:moveTo>
                  <a:cubicBezTo>
                    <a:pt x="7054" y="5"/>
                    <a:pt x="6209" y="5"/>
                    <a:pt x="5363" y="5"/>
                  </a:cubicBezTo>
                  <a:lnTo>
                    <a:pt x="2687" y="5"/>
                  </a:lnTo>
                  <a:cubicBezTo>
                    <a:pt x="292" y="5"/>
                    <a:pt x="151" y="2541"/>
                    <a:pt x="11" y="4512"/>
                  </a:cubicBezTo>
                  <a:cubicBezTo>
                    <a:pt x="-130" y="6485"/>
                    <a:pt x="1138" y="7611"/>
                    <a:pt x="2828" y="8598"/>
                  </a:cubicBezTo>
                  <a:cubicBezTo>
                    <a:pt x="3814" y="9330"/>
                    <a:pt x="4842" y="9992"/>
                    <a:pt x="5927" y="10570"/>
                  </a:cubicBezTo>
                  <a:lnTo>
                    <a:pt x="7054" y="11274"/>
                  </a:lnTo>
                  <a:lnTo>
                    <a:pt x="13815" y="11274"/>
                  </a:lnTo>
                  <a:cubicBezTo>
                    <a:pt x="14801" y="11274"/>
                    <a:pt x="15506" y="11274"/>
                    <a:pt x="16069" y="10429"/>
                  </a:cubicBezTo>
                  <a:cubicBezTo>
                    <a:pt x="16759" y="9006"/>
                    <a:pt x="16759" y="7344"/>
                    <a:pt x="16069" y="5921"/>
                  </a:cubicBezTo>
                  <a:cubicBezTo>
                    <a:pt x="15745" y="5358"/>
                    <a:pt x="15252" y="4921"/>
                    <a:pt x="14660" y="4653"/>
                  </a:cubicBezTo>
                  <a:cubicBezTo>
                    <a:pt x="14125" y="4189"/>
                    <a:pt x="13562" y="3766"/>
                    <a:pt x="12970" y="3386"/>
                  </a:cubicBezTo>
                  <a:lnTo>
                    <a:pt x="11421" y="2681"/>
                  </a:lnTo>
                  <a:lnTo>
                    <a:pt x="9589" y="2681"/>
                  </a:lnTo>
                  <a:lnTo>
                    <a:pt x="9589" y="2681"/>
                  </a:lnTo>
                  <a:lnTo>
                    <a:pt x="8603" y="2681"/>
                  </a:lnTo>
                  <a:cubicBezTo>
                    <a:pt x="8603" y="2681"/>
                    <a:pt x="8322" y="-136"/>
                    <a:pt x="7899" y="5"/>
                  </a:cubicBezTo>
                  <a:close/>
                </a:path>
              </a:pathLst>
            </a:custGeom>
            <a:grpFill/>
            <a:ln w="14071" cap="flat">
              <a:noFill/>
              <a:prstDash val="solid"/>
              <a:miter/>
            </a:ln>
          </p:spPr>
          <p:txBody>
            <a:bodyPr rtlCol="0" anchor="ctr"/>
            <a:lstStyle/>
            <a:p>
              <a:endParaRPr lang="en-GB" dirty="0"/>
            </a:p>
          </p:txBody>
        </p:sp>
        <p:sp>
          <p:nvSpPr>
            <p:cNvPr id="640" name="Freeform: Shape 639">
              <a:extLst>
                <a:ext uri="{FF2B5EF4-FFF2-40B4-BE49-F238E27FC236}">
                  <a16:creationId xmlns:a16="http://schemas.microsoft.com/office/drawing/2014/main" id="{8C9F6399-DE28-4381-B16D-1BC38512F80E}"/>
                </a:ext>
              </a:extLst>
            </p:cNvPr>
            <p:cNvSpPr/>
            <p:nvPr/>
          </p:nvSpPr>
          <p:spPr>
            <a:xfrm>
              <a:off x="6797842" y="4358726"/>
              <a:ext cx="21347" cy="10388"/>
            </a:xfrm>
            <a:custGeom>
              <a:avLst/>
              <a:gdLst>
                <a:gd name="connsiteX0" fmla="*/ 8980 w 21347"/>
                <a:gd name="connsiteY0" fmla="*/ 106 h 10388"/>
                <a:gd name="connsiteX1" fmla="*/ 8980 w 21347"/>
                <a:gd name="connsiteY1" fmla="*/ 106 h 10388"/>
                <a:gd name="connsiteX2" fmla="*/ 8135 w 21347"/>
                <a:gd name="connsiteY2" fmla="*/ 106 h 10388"/>
                <a:gd name="connsiteX3" fmla="*/ 6867 w 21347"/>
                <a:gd name="connsiteY3" fmla="*/ 106 h 10388"/>
                <a:gd name="connsiteX4" fmla="*/ 3486 w 21347"/>
                <a:gd name="connsiteY4" fmla="*/ 106 h 10388"/>
                <a:gd name="connsiteX5" fmla="*/ 2359 w 21347"/>
                <a:gd name="connsiteY5" fmla="*/ 106 h 10388"/>
                <a:gd name="connsiteX6" fmla="*/ 810 w 21347"/>
                <a:gd name="connsiteY6" fmla="*/ 951 h 10388"/>
                <a:gd name="connsiteX7" fmla="*/ 106 w 21347"/>
                <a:gd name="connsiteY7" fmla="*/ 951 h 10388"/>
                <a:gd name="connsiteX8" fmla="*/ 106 w 21347"/>
                <a:gd name="connsiteY8" fmla="*/ 3345 h 10388"/>
                <a:gd name="connsiteX9" fmla="*/ 1233 w 21347"/>
                <a:gd name="connsiteY9" fmla="*/ 5458 h 10388"/>
                <a:gd name="connsiteX10" fmla="*/ 2782 w 21347"/>
                <a:gd name="connsiteY10" fmla="*/ 6163 h 10388"/>
                <a:gd name="connsiteX11" fmla="*/ 5317 w 21347"/>
                <a:gd name="connsiteY11" fmla="*/ 7149 h 10388"/>
                <a:gd name="connsiteX12" fmla="*/ 8276 w 21347"/>
                <a:gd name="connsiteY12" fmla="*/ 7994 h 10388"/>
                <a:gd name="connsiteX13" fmla="*/ 10811 w 21347"/>
                <a:gd name="connsiteY13" fmla="*/ 7994 h 10388"/>
                <a:gd name="connsiteX14" fmla="*/ 14192 w 21347"/>
                <a:gd name="connsiteY14" fmla="*/ 9262 h 10388"/>
                <a:gd name="connsiteX15" fmla="*/ 19122 w 21347"/>
                <a:gd name="connsiteY15" fmla="*/ 10388 h 10388"/>
                <a:gd name="connsiteX16" fmla="*/ 21094 w 21347"/>
                <a:gd name="connsiteY16" fmla="*/ 9543 h 10388"/>
                <a:gd name="connsiteX17" fmla="*/ 21094 w 21347"/>
                <a:gd name="connsiteY17" fmla="*/ 7853 h 10388"/>
                <a:gd name="connsiteX18" fmla="*/ 21094 w 21347"/>
                <a:gd name="connsiteY18" fmla="*/ 6163 h 10388"/>
                <a:gd name="connsiteX19" fmla="*/ 21094 w 21347"/>
                <a:gd name="connsiteY19" fmla="*/ 3627 h 10388"/>
                <a:gd name="connsiteX20" fmla="*/ 15460 w 21347"/>
                <a:gd name="connsiteY20" fmla="*/ 1373 h 10388"/>
                <a:gd name="connsiteX21" fmla="*/ 13629 w 21347"/>
                <a:gd name="connsiteY21" fmla="*/ 1373 h 10388"/>
                <a:gd name="connsiteX22" fmla="*/ 11656 w 21347"/>
                <a:gd name="connsiteY22" fmla="*/ 528 h 10388"/>
                <a:gd name="connsiteX23" fmla="*/ 10670 w 21347"/>
                <a:gd name="connsiteY23" fmla="*/ 528 h 10388"/>
                <a:gd name="connsiteX24" fmla="*/ 9121 w 21347"/>
                <a:gd name="connsiteY24" fmla="*/ 528 h 1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347" h="10388">
                  <a:moveTo>
                    <a:pt x="8980" y="106"/>
                  </a:moveTo>
                  <a:lnTo>
                    <a:pt x="8980" y="106"/>
                  </a:lnTo>
                  <a:lnTo>
                    <a:pt x="8135" y="106"/>
                  </a:lnTo>
                  <a:lnTo>
                    <a:pt x="6867" y="106"/>
                  </a:lnTo>
                  <a:cubicBezTo>
                    <a:pt x="5740" y="-35"/>
                    <a:pt x="4613" y="-35"/>
                    <a:pt x="3486" y="106"/>
                  </a:cubicBezTo>
                  <a:lnTo>
                    <a:pt x="2359" y="106"/>
                  </a:lnTo>
                  <a:cubicBezTo>
                    <a:pt x="2359" y="106"/>
                    <a:pt x="1514" y="106"/>
                    <a:pt x="810" y="951"/>
                  </a:cubicBezTo>
                  <a:cubicBezTo>
                    <a:pt x="106" y="1796"/>
                    <a:pt x="810" y="951"/>
                    <a:pt x="106" y="951"/>
                  </a:cubicBezTo>
                  <a:cubicBezTo>
                    <a:pt x="-35" y="1740"/>
                    <a:pt x="-35" y="2557"/>
                    <a:pt x="106" y="3345"/>
                  </a:cubicBezTo>
                  <a:cubicBezTo>
                    <a:pt x="106" y="4190"/>
                    <a:pt x="528" y="4993"/>
                    <a:pt x="1233" y="5458"/>
                  </a:cubicBezTo>
                  <a:lnTo>
                    <a:pt x="2782" y="6163"/>
                  </a:lnTo>
                  <a:lnTo>
                    <a:pt x="5317" y="7149"/>
                  </a:lnTo>
                  <a:lnTo>
                    <a:pt x="8276" y="7994"/>
                  </a:lnTo>
                  <a:cubicBezTo>
                    <a:pt x="9121" y="7994"/>
                    <a:pt x="9966" y="7994"/>
                    <a:pt x="10811" y="7994"/>
                  </a:cubicBezTo>
                  <a:cubicBezTo>
                    <a:pt x="11896" y="8529"/>
                    <a:pt x="13023" y="8952"/>
                    <a:pt x="14192" y="9262"/>
                  </a:cubicBezTo>
                  <a:cubicBezTo>
                    <a:pt x="15741" y="9980"/>
                    <a:pt x="17418" y="10374"/>
                    <a:pt x="19122" y="10388"/>
                  </a:cubicBezTo>
                  <a:cubicBezTo>
                    <a:pt x="20108" y="10388"/>
                    <a:pt x="20953" y="10388"/>
                    <a:pt x="21094" y="9543"/>
                  </a:cubicBezTo>
                  <a:cubicBezTo>
                    <a:pt x="21235" y="8698"/>
                    <a:pt x="21094" y="8276"/>
                    <a:pt x="21094" y="7853"/>
                  </a:cubicBezTo>
                  <a:cubicBezTo>
                    <a:pt x="21165" y="7289"/>
                    <a:pt x="21165" y="6726"/>
                    <a:pt x="21094" y="6163"/>
                  </a:cubicBezTo>
                  <a:cubicBezTo>
                    <a:pt x="21432" y="5360"/>
                    <a:pt x="21432" y="4444"/>
                    <a:pt x="21094" y="3627"/>
                  </a:cubicBezTo>
                  <a:cubicBezTo>
                    <a:pt x="19531" y="2261"/>
                    <a:pt x="17545" y="1458"/>
                    <a:pt x="15460" y="1373"/>
                  </a:cubicBezTo>
                  <a:lnTo>
                    <a:pt x="13629" y="1373"/>
                  </a:lnTo>
                  <a:cubicBezTo>
                    <a:pt x="12642" y="1373"/>
                    <a:pt x="12502" y="669"/>
                    <a:pt x="11656" y="528"/>
                  </a:cubicBezTo>
                  <a:lnTo>
                    <a:pt x="10670" y="528"/>
                  </a:lnTo>
                  <a:lnTo>
                    <a:pt x="9121" y="528"/>
                  </a:lnTo>
                </a:path>
              </a:pathLst>
            </a:custGeom>
            <a:grpFill/>
            <a:ln w="14071" cap="flat">
              <a:noFill/>
              <a:prstDash val="solid"/>
              <a:miter/>
            </a:ln>
          </p:spPr>
          <p:txBody>
            <a:bodyPr rtlCol="0" anchor="ctr"/>
            <a:lstStyle/>
            <a:p>
              <a:endParaRPr lang="en-GB" dirty="0"/>
            </a:p>
          </p:txBody>
        </p:sp>
        <p:sp>
          <p:nvSpPr>
            <p:cNvPr id="641" name="Freeform: Shape 640">
              <a:extLst>
                <a:ext uri="{FF2B5EF4-FFF2-40B4-BE49-F238E27FC236}">
                  <a16:creationId xmlns:a16="http://schemas.microsoft.com/office/drawing/2014/main" id="{4FAD3E59-D7B5-4812-9942-12CBCFCF1974}"/>
                </a:ext>
              </a:extLst>
            </p:cNvPr>
            <p:cNvSpPr/>
            <p:nvPr/>
          </p:nvSpPr>
          <p:spPr>
            <a:xfrm>
              <a:off x="6797842" y="4358726"/>
              <a:ext cx="21347" cy="10388"/>
            </a:xfrm>
            <a:custGeom>
              <a:avLst/>
              <a:gdLst>
                <a:gd name="connsiteX0" fmla="*/ 8980 w 21347"/>
                <a:gd name="connsiteY0" fmla="*/ 106 h 10388"/>
                <a:gd name="connsiteX1" fmla="*/ 8980 w 21347"/>
                <a:gd name="connsiteY1" fmla="*/ 106 h 10388"/>
                <a:gd name="connsiteX2" fmla="*/ 8135 w 21347"/>
                <a:gd name="connsiteY2" fmla="*/ 106 h 10388"/>
                <a:gd name="connsiteX3" fmla="*/ 6867 w 21347"/>
                <a:gd name="connsiteY3" fmla="*/ 106 h 10388"/>
                <a:gd name="connsiteX4" fmla="*/ 3486 w 21347"/>
                <a:gd name="connsiteY4" fmla="*/ 106 h 10388"/>
                <a:gd name="connsiteX5" fmla="*/ 2359 w 21347"/>
                <a:gd name="connsiteY5" fmla="*/ 106 h 10388"/>
                <a:gd name="connsiteX6" fmla="*/ 810 w 21347"/>
                <a:gd name="connsiteY6" fmla="*/ 951 h 10388"/>
                <a:gd name="connsiteX7" fmla="*/ 106 w 21347"/>
                <a:gd name="connsiteY7" fmla="*/ 951 h 10388"/>
                <a:gd name="connsiteX8" fmla="*/ 106 w 21347"/>
                <a:gd name="connsiteY8" fmla="*/ 3345 h 10388"/>
                <a:gd name="connsiteX9" fmla="*/ 1233 w 21347"/>
                <a:gd name="connsiteY9" fmla="*/ 5458 h 10388"/>
                <a:gd name="connsiteX10" fmla="*/ 2782 w 21347"/>
                <a:gd name="connsiteY10" fmla="*/ 6163 h 10388"/>
                <a:gd name="connsiteX11" fmla="*/ 5317 w 21347"/>
                <a:gd name="connsiteY11" fmla="*/ 7149 h 10388"/>
                <a:gd name="connsiteX12" fmla="*/ 8276 w 21347"/>
                <a:gd name="connsiteY12" fmla="*/ 7994 h 10388"/>
                <a:gd name="connsiteX13" fmla="*/ 10811 w 21347"/>
                <a:gd name="connsiteY13" fmla="*/ 7994 h 10388"/>
                <a:gd name="connsiteX14" fmla="*/ 14192 w 21347"/>
                <a:gd name="connsiteY14" fmla="*/ 9262 h 10388"/>
                <a:gd name="connsiteX15" fmla="*/ 19122 w 21347"/>
                <a:gd name="connsiteY15" fmla="*/ 10388 h 10388"/>
                <a:gd name="connsiteX16" fmla="*/ 21094 w 21347"/>
                <a:gd name="connsiteY16" fmla="*/ 9543 h 10388"/>
                <a:gd name="connsiteX17" fmla="*/ 21094 w 21347"/>
                <a:gd name="connsiteY17" fmla="*/ 7853 h 10388"/>
                <a:gd name="connsiteX18" fmla="*/ 21094 w 21347"/>
                <a:gd name="connsiteY18" fmla="*/ 6163 h 10388"/>
                <a:gd name="connsiteX19" fmla="*/ 21094 w 21347"/>
                <a:gd name="connsiteY19" fmla="*/ 3627 h 10388"/>
                <a:gd name="connsiteX20" fmla="*/ 15460 w 21347"/>
                <a:gd name="connsiteY20" fmla="*/ 1373 h 10388"/>
                <a:gd name="connsiteX21" fmla="*/ 13629 w 21347"/>
                <a:gd name="connsiteY21" fmla="*/ 1373 h 10388"/>
                <a:gd name="connsiteX22" fmla="*/ 11656 w 21347"/>
                <a:gd name="connsiteY22" fmla="*/ 528 h 10388"/>
                <a:gd name="connsiteX23" fmla="*/ 10670 w 21347"/>
                <a:gd name="connsiteY23" fmla="*/ 528 h 1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347" h="10388">
                  <a:moveTo>
                    <a:pt x="8980" y="106"/>
                  </a:moveTo>
                  <a:lnTo>
                    <a:pt x="8980" y="106"/>
                  </a:lnTo>
                  <a:lnTo>
                    <a:pt x="8135" y="106"/>
                  </a:lnTo>
                  <a:lnTo>
                    <a:pt x="6867" y="106"/>
                  </a:lnTo>
                  <a:cubicBezTo>
                    <a:pt x="5740" y="-35"/>
                    <a:pt x="4613" y="-35"/>
                    <a:pt x="3486" y="106"/>
                  </a:cubicBezTo>
                  <a:lnTo>
                    <a:pt x="2359" y="106"/>
                  </a:lnTo>
                  <a:cubicBezTo>
                    <a:pt x="2359" y="106"/>
                    <a:pt x="1514" y="106"/>
                    <a:pt x="810" y="951"/>
                  </a:cubicBezTo>
                  <a:cubicBezTo>
                    <a:pt x="106" y="1796"/>
                    <a:pt x="810" y="951"/>
                    <a:pt x="106" y="951"/>
                  </a:cubicBezTo>
                  <a:cubicBezTo>
                    <a:pt x="-35" y="1740"/>
                    <a:pt x="-35" y="2557"/>
                    <a:pt x="106" y="3345"/>
                  </a:cubicBezTo>
                  <a:cubicBezTo>
                    <a:pt x="106" y="4190"/>
                    <a:pt x="528" y="4993"/>
                    <a:pt x="1233" y="5458"/>
                  </a:cubicBezTo>
                  <a:lnTo>
                    <a:pt x="2782" y="6163"/>
                  </a:lnTo>
                  <a:lnTo>
                    <a:pt x="5317" y="7149"/>
                  </a:lnTo>
                  <a:lnTo>
                    <a:pt x="8276" y="7994"/>
                  </a:lnTo>
                  <a:cubicBezTo>
                    <a:pt x="9121" y="7994"/>
                    <a:pt x="9966" y="7994"/>
                    <a:pt x="10811" y="7994"/>
                  </a:cubicBezTo>
                  <a:cubicBezTo>
                    <a:pt x="11896" y="8529"/>
                    <a:pt x="13023" y="8952"/>
                    <a:pt x="14192" y="9262"/>
                  </a:cubicBezTo>
                  <a:cubicBezTo>
                    <a:pt x="15741" y="9980"/>
                    <a:pt x="17418" y="10374"/>
                    <a:pt x="19122" y="10388"/>
                  </a:cubicBezTo>
                  <a:cubicBezTo>
                    <a:pt x="20108" y="10388"/>
                    <a:pt x="20953" y="10388"/>
                    <a:pt x="21094" y="9543"/>
                  </a:cubicBezTo>
                  <a:cubicBezTo>
                    <a:pt x="21235" y="8698"/>
                    <a:pt x="21094" y="8276"/>
                    <a:pt x="21094" y="7853"/>
                  </a:cubicBezTo>
                  <a:cubicBezTo>
                    <a:pt x="21165" y="7289"/>
                    <a:pt x="21165" y="6726"/>
                    <a:pt x="21094" y="6163"/>
                  </a:cubicBezTo>
                  <a:cubicBezTo>
                    <a:pt x="21432" y="5360"/>
                    <a:pt x="21432" y="4444"/>
                    <a:pt x="21094" y="3627"/>
                  </a:cubicBezTo>
                  <a:cubicBezTo>
                    <a:pt x="19531" y="2261"/>
                    <a:pt x="17545" y="1458"/>
                    <a:pt x="15460" y="1373"/>
                  </a:cubicBezTo>
                  <a:lnTo>
                    <a:pt x="13629" y="1373"/>
                  </a:lnTo>
                  <a:cubicBezTo>
                    <a:pt x="12642" y="1373"/>
                    <a:pt x="12502" y="669"/>
                    <a:pt x="11656" y="528"/>
                  </a:cubicBezTo>
                  <a:lnTo>
                    <a:pt x="10670" y="528"/>
                  </a:lnTo>
                  <a:close/>
                </a:path>
              </a:pathLst>
            </a:custGeom>
            <a:grpFill/>
            <a:ln w="14071" cap="flat">
              <a:noFill/>
              <a:prstDash val="solid"/>
              <a:miter/>
            </a:ln>
          </p:spPr>
          <p:txBody>
            <a:bodyPr rtlCol="0" anchor="ctr"/>
            <a:lstStyle/>
            <a:p>
              <a:endParaRPr lang="en-GB" dirty="0"/>
            </a:p>
          </p:txBody>
        </p:sp>
        <p:sp>
          <p:nvSpPr>
            <p:cNvPr id="642" name="Freeform: Shape 641">
              <a:extLst>
                <a:ext uri="{FF2B5EF4-FFF2-40B4-BE49-F238E27FC236}">
                  <a16:creationId xmlns:a16="http://schemas.microsoft.com/office/drawing/2014/main" id="{2D3D5663-70E8-42DD-A81D-C7CE3E24466F}"/>
                </a:ext>
              </a:extLst>
            </p:cNvPr>
            <p:cNvSpPr/>
            <p:nvPr/>
          </p:nvSpPr>
          <p:spPr>
            <a:xfrm>
              <a:off x="6802596" y="4378693"/>
              <a:ext cx="15260" cy="13206"/>
            </a:xfrm>
            <a:custGeom>
              <a:avLst/>
              <a:gdLst>
                <a:gd name="connsiteX0" fmla="*/ 8311 w 15260"/>
                <a:gd name="connsiteY0" fmla="*/ 1127 h 13206"/>
                <a:gd name="connsiteX1" fmla="*/ 8311 w 15260"/>
                <a:gd name="connsiteY1" fmla="*/ 1127 h 13206"/>
                <a:gd name="connsiteX2" fmla="*/ 5634 w 15260"/>
                <a:gd name="connsiteY2" fmla="*/ 0 h 13206"/>
                <a:gd name="connsiteX3" fmla="*/ 4508 w 15260"/>
                <a:gd name="connsiteY3" fmla="*/ 0 h 13206"/>
                <a:gd name="connsiteX4" fmla="*/ 3099 w 15260"/>
                <a:gd name="connsiteY4" fmla="*/ 0 h 13206"/>
                <a:gd name="connsiteX5" fmla="*/ 1268 w 15260"/>
                <a:gd name="connsiteY5" fmla="*/ 846 h 13206"/>
                <a:gd name="connsiteX6" fmla="*/ 0 w 15260"/>
                <a:gd name="connsiteY6" fmla="*/ 3381 h 13206"/>
                <a:gd name="connsiteX7" fmla="*/ 0 w 15260"/>
                <a:gd name="connsiteY7" fmla="*/ 6057 h 13206"/>
                <a:gd name="connsiteX8" fmla="*/ 1972 w 15260"/>
                <a:gd name="connsiteY8" fmla="*/ 9156 h 13206"/>
                <a:gd name="connsiteX9" fmla="*/ 5916 w 15260"/>
                <a:gd name="connsiteY9" fmla="*/ 11973 h 13206"/>
                <a:gd name="connsiteX10" fmla="*/ 9438 w 15260"/>
                <a:gd name="connsiteY10" fmla="*/ 13101 h 13206"/>
                <a:gd name="connsiteX11" fmla="*/ 12819 w 15260"/>
                <a:gd name="connsiteY11" fmla="*/ 13101 h 13206"/>
                <a:gd name="connsiteX12" fmla="*/ 15072 w 15260"/>
                <a:gd name="connsiteY12" fmla="*/ 10002 h 13206"/>
                <a:gd name="connsiteX13" fmla="*/ 15072 w 15260"/>
                <a:gd name="connsiteY13" fmla="*/ 8029 h 13206"/>
                <a:gd name="connsiteX14" fmla="*/ 15072 w 15260"/>
                <a:gd name="connsiteY14" fmla="*/ 5494 h 13206"/>
                <a:gd name="connsiteX15" fmla="*/ 15072 w 15260"/>
                <a:gd name="connsiteY15" fmla="*/ 2958 h 13206"/>
                <a:gd name="connsiteX16" fmla="*/ 13805 w 15260"/>
                <a:gd name="connsiteY16" fmla="*/ 1127 h 13206"/>
                <a:gd name="connsiteX17" fmla="*/ 12819 w 15260"/>
                <a:gd name="connsiteY17" fmla="*/ 1127 h 13206"/>
                <a:gd name="connsiteX18" fmla="*/ 11551 w 15260"/>
                <a:gd name="connsiteY18" fmla="*/ 1127 h 13206"/>
                <a:gd name="connsiteX19" fmla="*/ 9015 w 15260"/>
                <a:gd name="connsiteY19" fmla="*/ 1127 h 13206"/>
                <a:gd name="connsiteX20" fmla="*/ 9015 w 15260"/>
                <a:gd name="connsiteY20" fmla="*/ 1831 h 13206"/>
                <a:gd name="connsiteX21" fmla="*/ 9015 w 15260"/>
                <a:gd name="connsiteY21" fmla="*/ 1831 h 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60" h="13206">
                  <a:moveTo>
                    <a:pt x="8311" y="1127"/>
                  </a:moveTo>
                  <a:lnTo>
                    <a:pt x="8311" y="1127"/>
                  </a:lnTo>
                  <a:cubicBezTo>
                    <a:pt x="7325" y="1127"/>
                    <a:pt x="6621" y="282"/>
                    <a:pt x="5634" y="0"/>
                  </a:cubicBezTo>
                  <a:lnTo>
                    <a:pt x="4508" y="0"/>
                  </a:lnTo>
                  <a:lnTo>
                    <a:pt x="3099" y="0"/>
                  </a:lnTo>
                  <a:cubicBezTo>
                    <a:pt x="1972" y="0"/>
                    <a:pt x="1831" y="0"/>
                    <a:pt x="1268" y="846"/>
                  </a:cubicBezTo>
                  <a:cubicBezTo>
                    <a:pt x="676" y="1592"/>
                    <a:pt x="254" y="2465"/>
                    <a:pt x="0" y="3381"/>
                  </a:cubicBezTo>
                  <a:lnTo>
                    <a:pt x="0" y="6057"/>
                  </a:lnTo>
                  <a:cubicBezTo>
                    <a:pt x="0" y="7184"/>
                    <a:pt x="1268" y="8170"/>
                    <a:pt x="1972" y="9156"/>
                  </a:cubicBezTo>
                  <a:cubicBezTo>
                    <a:pt x="3071" y="10368"/>
                    <a:pt x="4409" y="11326"/>
                    <a:pt x="5916" y="11973"/>
                  </a:cubicBezTo>
                  <a:cubicBezTo>
                    <a:pt x="6959" y="12678"/>
                    <a:pt x="8184" y="13072"/>
                    <a:pt x="9438" y="13101"/>
                  </a:cubicBezTo>
                  <a:cubicBezTo>
                    <a:pt x="10565" y="13241"/>
                    <a:pt x="11692" y="13241"/>
                    <a:pt x="12819" y="13101"/>
                  </a:cubicBezTo>
                  <a:cubicBezTo>
                    <a:pt x="14227" y="13101"/>
                    <a:pt x="14650" y="11269"/>
                    <a:pt x="15072" y="10002"/>
                  </a:cubicBezTo>
                  <a:cubicBezTo>
                    <a:pt x="15495" y="8734"/>
                    <a:pt x="15072" y="8593"/>
                    <a:pt x="15072" y="8029"/>
                  </a:cubicBezTo>
                  <a:cubicBezTo>
                    <a:pt x="15213" y="7184"/>
                    <a:pt x="15213" y="6339"/>
                    <a:pt x="15072" y="5494"/>
                  </a:cubicBezTo>
                  <a:cubicBezTo>
                    <a:pt x="15213" y="4649"/>
                    <a:pt x="15213" y="3804"/>
                    <a:pt x="15072" y="2958"/>
                  </a:cubicBezTo>
                  <a:cubicBezTo>
                    <a:pt x="15072" y="2958"/>
                    <a:pt x="15072" y="1409"/>
                    <a:pt x="13805" y="1127"/>
                  </a:cubicBezTo>
                  <a:cubicBezTo>
                    <a:pt x="12537" y="846"/>
                    <a:pt x="13805" y="1127"/>
                    <a:pt x="12819" y="1127"/>
                  </a:cubicBezTo>
                  <a:lnTo>
                    <a:pt x="11551" y="1127"/>
                  </a:lnTo>
                  <a:cubicBezTo>
                    <a:pt x="10706" y="986"/>
                    <a:pt x="9860" y="986"/>
                    <a:pt x="9015" y="1127"/>
                  </a:cubicBezTo>
                  <a:cubicBezTo>
                    <a:pt x="9015" y="1127"/>
                    <a:pt x="9015" y="1127"/>
                    <a:pt x="9015" y="1831"/>
                  </a:cubicBezTo>
                  <a:cubicBezTo>
                    <a:pt x="9015" y="2536"/>
                    <a:pt x="9015" y="1831"/>
                    <a:pt x="9015" y="1831"/>
                  </a:cubicBezTo>
                </a:path>
              </a:pathLst>
            </a:custGeom>
            <a:grpFill/>
            <a:ln w="14071" cap="flat">
              <a:noFill/>
              <a:prstDash val="solid"/>
              <a:miter/>
            </a:ln>
          </p:spPr>
          <p:txBody>
            <a:bodyPr rtlCol="0" anchor="ctr"/>
            <a:lstStyle/>
            <a:p>
              <a:endParaRPr lang="en-GB" dirty="0"/>
            </a:p>
          </p:txBody>
        </p:sp>
        <p:sp>
          <p:nvSpPr>
            <p:cNvPr id="643" name="Freeform: Shape 642">
              <a:extLst>
                <a:ext uri="{FF2B5EF4-FFF2-40B4-BE49-F238E27FC236}">
                  <a16:creationId xmlns:a16="http://schemas.microsoft.com/office/drawing/2014/main" id="{657A1698-F3DC-4E97-8823-5591C655FA04}"/>
                </a:ext>
              </a:extLst>
            </p:cNvPr>
            <p:cNvSpPr/>
            <p:nvPr/>
          </p:nvSpPr>
          <p:spPr>
            <a:xfrm>
              <a:off x="6802596" y="4378693"/>
              <a:ext cx="15260" cy="13206"/>
            </a:xfrm>
            <a:custGeom>
              <a:avLst/>
              <a:gdLst>
                <a:gd name="connsiteX0" fmla="*/ 8311 w 15260"/>
                <a:gd name="connsiteY0" fmla="*/ 1127 h 13206"/>
                <a:gd name="connsiteX1" fmla="*/ 8311 w 15260"/>
                <a:gd name="connsiteY1" fmla="*/ 1127 h 13206"/>
                <a:gd name="connsiteX2" fmla="*/ 5634 w 15260"/>
                <a:gd name="connsiteY2" fmla="*/ 0 h 13206"/>
                <a:gd name="connsiteX3" fmla="*/ 4508 w 15260"/>
                <a:gd name="connsiteY3" fmla="*/ 0 h 13206"/>
                <a:gd name="connsiteX4" fmla="*/ 3099 w 15260"/>
                <a:gd name="connsiteY4" fmla="*/ 0 h 13206"/>
                <a:gd name="connsiteX5" fmla="*/ 1268 w 15260"/>
                <a:gd name="connsiteY5" fmla="*/ 846 h 13206"/>
                <a:gd name="connsiteX6" fmla="*/ 0 w 15260"/>
                <a:gd name="connsiteY6" fmla="*/ 3381 h 13206"/>
                <a:gd name="connsiteX7" fmla="*/ 0 w 15260"/>
                <a:gd name="connsiteY7" fmla="*/ 6057 h 13206"/>
                <a:gd name="connsiteX8" fmla="*/ 1972 w 15260"/>
                <a:gd name="connsiteY8" fmla="*/ 9156 h 13206"/>
                <a:gd name="connsiteX9" fmla="*/ 5916 w 15260"/>
                <a:gd name="connsiteY9" fmla="*/ 11973 h 13206"/>
                <a:gd name="connsiteX10" fmla="*/ 9438 w 15260"/>
                <a:gd name="connsiteY10" fmla="*/ 13101 h 13206"/>
                <a:gd name="connsiteX11" fmla="*/ 12819 w 15260"/>
                <a:gd name="connsiteY11" fmla="*/ 13101 h 13206"/>
                <a:gd name="connsiteX12" fmla="*/ 15072 w 15260"/>
                <a:gd name="connsiteY12" fmla="*/ 10002 h 13206"/>
                <a:gd name="connsiteX13" fmla="*/ 15072 w 15260"/>
                <a:gd name="connsiteY13" fmla="*/ 8029 h 13206"/>
                <a:gd name="connsiteX14" fmla="*/ 15072 w 15260"/>
                <a:gd name="connsiteY14" fmla="*/ 5494 h 13206"/>
                <a:gd name="connsiteX15" fmla="*/ 15072 w 15260"/>
                <a:gd name="connsiteY15" fmla="*/ 2958 h 13206"/>
                <a:gd name="connsiteX16" fmla="*/ 13805 w 15260"/>
                <a:gd name="connsiteY16" fmla="*/ 1127 h 13206"/>
                <a:gd name="connsiteX17" fmla="*/ 12819 w 15260"/>
                <a:gd name="connsiteY17" fmla="*/ 1127 h 13206"/>
                <a:gd name="connsiteX18" fmla="*/ 11551 w 15260"/>
                <a:gd name="connsiteY18" fmla="*/ 1127 h 13206"/>
                <a:gd name="connsiteX19" fmla="*/ 9015 w 15260"/>
                <a:gd name="connsiteY19" fmla="*/ 1127 h 13206"/>
                <a:gd name="connsiteX20" fmla="*/ 9015 w 15260"/>
                <a:gd name="connsiteY20" fmla="*/ 1831 h 13206"/>
                <a:gd name="connsiteX21" fmla="*/ 8311 w 15260"/>
                <a:gd name="connsiteY21" fmla="*/ 1127 h 1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260" h="13206">
                  <a:moveTo>
                    <a:pt x="8311" y="1127"/>
                  </a:moveTo>
                  <a:lnTo>
                    <a:pt x="8311" y="1127"/>
                  </a:lnTo>
                  <a:cubicBezTo>
                    <a:pt x="7325" y="1127"/>
                    <a:pt x="6621" y="282"/>
                    <a:pt x="5634" y="0"/>
                  </a:cubicBezTo>
                  <a:lnTo>
                    <a:pt x="4508" y="0"/>
                  </a:lnTo>
                  <a:lnTo>
                    <a:pt x="3099" y="0"/>
                  </a:lnTo>
                  <a:cubicBezTo>
                    <a:pt x="1972" y="0"/>
                    <a:pt x="1831" y="0"/>
                    <a:pt x="1268" y="846"/>
                  </a:cubicBezTo>
                  <a:cubicBezTo>
                    <a:pt x="676" y="1592"/>
                    <a:pt x="254" y="2465"/>
                    <a:pt x="0" y="3381"/>
                  </a:cubicBezTo>
                  <a:lnTo>
                    <a:pt x="0" y="6057"/>
                  </a:lnTo>
                  <a:cubicBezTo>
                    <a:pt x="0" y="7184"/>
                    <a:pt x="1268" y="8170"/>
                    <a:pt x="1972" y="9156"/>
                  </a:cubicBezTo>
                  <a:cubicBezTo>
                    <a:pt x="3071" y="10368"/>
                    <a:pt x="4409" y="11326"/>
                    <a:pt x="5916" y="11973"/>
                  </a:cubicBezTo>
                  <a:cubicBezTo>
                    <a:pt x="6959" y="12678"/>
                    <a:pt x="8184" y="13072"/>
                    <a:pt x="9438" y="13101"/>
                  </a:cubicBezTo>
                  <a:cubicBezTo>
                    <a:pt x="10565" y="13241"/>
                    <a:pt x="11692" y="13241"/>
                    <a:pt x="12819" y="13101"/>
                  </a:cubicBezTo>
                  <a:cubicBezTo>
                    <a:pt x="14227" y="13101"/>
                    <a:pt x="14650" y="11269"/>
                    <a:pt x="15072" y="10002"/>
                  </a:cubicBezTo>
                  <a:cubicBezTo>
                    <a:pt x="15495" y="8734"/>
                    <a:pt x="15072" y="8593"/>
                    <a:pt x="15072" y="8029"/>
                  </a:cubicBezTo>
                  <a:cubicBezTo>
                    <a:pt x="15213" y="7184"/>
                    <a:pt x="15213" y="6339"/>
                    <a:pt x="15072" y="5494"/>
                  </a:cubicBezTo>
                  <a:cubicBezTo>
                    <a:pt x="15213" y="4649"/>
                    <a:pt x="15213" y="3804"/>
                    <a:pt x="15072" y="2958"/>
                  </a:cubicBezTo>
                  <a:cubicBezTo>
                    <a:pt x="15072" y="2958"/>
                    <a:pt x="15072" y="1409"/>
                    <a:pt x="13805" y="1127"/>
                  </a:cubicBezTo>
                  <a:cubicBezTo>
                    <a:pt x="12537" y="846"/>
                    <a:pt x="13805" y="1127"/>
                    <a:pt x="12819" y="1127"/>
                  </a:cubicBezTo>
                  <a:lnTo>
                    <a:pt x="11551" y="1127"/>
                  </a:lnTo>
                  <a:cubicBezTo>
                    <a:pt x="10706" y="986"/>
                    <a:pt x="9860" y="986"/>
                    <a:pt x="9015" y="1127"/>
                  </a:cubicBezTo>
                  <a:cubicBezTo>
                    <a:pt x="9015" y="1127"/>
                    <a:pt x="9015" y="1127"/>
                    <a:pt x="9015" y="1831"/>
                  </a:cubicBezTo>
                  <a:cubicBezTo>
                    <a:pt x="9015" y="2536"/>
                    <a:pt x="8874" y="1127"/>
                    <a:pt x="8311" y="1127"/>
                  </a:cubicBezTo>
                  <a:close/>
                </a:path>
              </a:pathLst>
            </a:custGeom>
            <a:grpFill/>
            <a:ln w="14071" cap="flat">
              <a:noFill/>
              <a:prstDash val="solid"/>
              <a:miter/>
            </a:ln>
          </p:spPr>
          <p:txBody>
            <a:bodyPr rtlCol="0" anchor="ctr"/>
            <a:lstStyle/>
            <a:p>
              <a:endParaRPr lang="en-GB" dirty="0"/>
            </a:p>
          </p:txBody>
        </p:sp>
      </p:grpSp>
      <p:cxnSp>
        <p:nvCxnSpPr>
          <p:cNvPr id="644" name="Straight Connector 440">
            <a:extLst>
              <a:ext uri="{FF2B5EF4-FFF2-40B4-BE49-F238E27FC236}">
                <a16:creationId xmlns:a16="http://schemas.microsoft.com/office/drawing/2014/main" id="{0E4946B3-05EC-4E0A-BF31-8D6E7190ABE2}"/>
              </a:ext>
            </a:extLst>
          </p:cNvPr>
          <p:cNvCxnSpPr>
            <a:cxnSpLocks/>
          </p:cNvCxnSpPr>
          <p:nvPr/>
        </p:nvCxnSpPr>
        <p:spPr>
          <a:xfrm>
            <a:off x="5332779" y="3889949"/>
            <a:ext cx="1264631" cy="0"/>
          </a:xfrm>
          <a:prstGeom prst="line">
            <a:avLst/>
          </a:prstGeom>
          <a:noFill/>
          <a:ln w="19050" cap="flat" cmpd="sng" algn="ctr">
            <a:solidFill>
              <a:schemeClr val="tx2"/>
            </a:solidFill>
            <a:prstDash val="solid"/>
            <a:miter lim="800000"/>
          </a:ln>
          <a:effectLst/>
        </p:spPr>
      </p:cxnSp>
      <p:sp>
        <p:nvSpPr>
          <p:cNvPr id="648" name="Oval 1">
            <a:extLst>
              <a:ext uri="{FF2B5EF4-FFF2-40B4-BE49-F238E27FC236}">
                <a16:creationId xmlns:a16="http://schemas.microsoft.com/office/drawing/2014/main" id="{A934A61A-1106-47E7-B6FB-6C3002CF3A5B}"/>
              </a:ext>
            </a:extLst>
          </p:cNvPr>
          <p:cNvSpPr/>
          <p:nvPr/>
        </p:nvSpPr>
        <p:spPr>
          <a:xfrm>
            <a:off x="4005726" y="2908566"/>
            <a:ext cx="1658344" cy="1767700"/>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b="1" dirty="0" err="1">
                <a:solidFill>
                  <a:srgbClr val="0070C0"/>
                </a:solidFill>
              </a:rPr>
              <a:t>Meksiko</a:t>
            </a:r>
            <a:endParaRPr lang="en-GB" sz="1400" b="1" dirty="0">
              <a:solidFill>
                <a:srgbClr val="0070C0"/>
              </a:solidFill>
            </a:endParaRPr>
          </a:p>
          <a:p>
            <a:pPr algn="ctr"/>
            <a:r>
              <a:rPr lang="en-GB" sz="1400" dirty="0">
                <a:solidFill>
                  <a:srgbClr val="0070C0"/>
                </a:solidFill>
              </a:rPr>
              <a:t>QUAKE </a:t>
            </a:r>
            <a:r>
              <a:rPr lang="en-GB" sz="1400" dirty="0" err="1">
                <a:solidFill>
                  <a:srgbClr val="0070C0"/>
                </a:solidFill>
              </a:rPr>
              <a:t>parametarsko</a:t>
            </a:r>
            <a:r>
              <a:rPr lang="en-GB" sz="1400" dirty="0">
                <a:solidFill>
                  <a:srgbClr val="0070C0"/>
                </a:solidFill>
              </a:rPr>
              <a:t> </a:t>
            </a:r>
            <a:r>
              <a:rPr lang="en-GB" sz="1400" dirty="0" err="1">
                <a:solidFill>
                  <a:srgbClr val="0070C0"/>
                </a:solidFill>
              </a:rPr>
              <a:t>rješenje</a:t>
            </a:r>
            <a:endParaRPr lang="en-GB" sz="1400" dirty="0">
              <a:solidFill>
                <a:srgbClr val="0070C0"/>
              </a:solidFill>
            </a:endParaRPr>
          </a:p>
        </p:txBody>
      </p:sp>
      <p:sp>
        <p:nvSpPr>
          <p:cNvPr id="649" name="Oval 1">
            <a:extLst>
              <a:ext uri="{FF2B5EF4-FFF2-40B4-BE49-F238E27FC236}">
                <a16:creationId xmlns:a16="http://schemas.microsoft.com/office/drawing/2014/main" id="{CC23EAC6-76CF-4460-8724-16F800615370}"/>
              </a:ext>
            </a:extLst>
          </p:cNvPr>
          <p:cNvSpPr/>
          <p:nvPr/>
        </p:nvSpPr>
        <p:spPr>
          <a:xfrm>
            <a:off x="7003362" y="288976"/>
            <a:ext cx="1824899" cy="1724440"/>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b="1" dirty="0" err="1">
                <a:solidFill>
                  <a:srgbClr val="0070C0"/>
                </a:solidFill>
              </a:rPr>
              <a:t>Rumunija</a:t>
            </a:r>
            <a:endParaRPr lang="en-GB" sz="1400" b="1" dirty="0">
              <a:solidFill>
                <a:srgbClr val="0070C0"/>
              </a:solidFill>
            </a:endParaRPr>
          </a:p>
          <a:p>
            <a:pPr algn="ctr"/>
            <a:r>
              <a:rPr lang="en-GB" sz="1400" dirty="0">
                <a:solidFill>
                  <a:srgbClr val="0070C0"/>
                </a:solidFill>
              </a:rPr>
              <a:t>Natural </a:t>
            </a:r>
            <a:r>
              <a:rPr lang="en-GB" sz="1400" dirty="0" err="1">
                <a:solidFill>
                  <a:srgbClr val="0070C0"/>
                </a:solidFill>
              </a:rPr>
              <a:t>Disater</a:t>
            </a:r>
            <a:r>
              <a:rPr lang="en-GB" sz="1400" dirty="0">
                <a:solidFill>
                  <a:srgbClr val="0070C0"/>
                </a:solidFill>
              </a:rPr>
              <a:t> Insurance Pool (PAID)</a:t>
            </a:r>
          </a:p>
        </p:txBody>
      </p:sp>
      <p:sp>
        <p:nvSpPr>
          <p:cNvPr id="650" name="Oval 1">
            <a:extLst>
              <a:ext uri="{FF2B5EF4-FFF2-40B4-BE49-F238E27FC236}">
                <a16:creationId xmlns:a16="http://schemas.microsoft.com/office/drawing/2014/main" id="{82DA1ACC-F698-415B-B67F-C76C73E3D1C5}"/>
              </a:ext>
            </a:extLst>
          </p:cNvPr>
          <p:cNvSpPr/>
          <p:nvPr/>
        </p:nvSpPr>
        <p:spPr>
          <a:xfrm>
            <a:off x="8835018" y="4342319"/>
            <a:ext cx="2062482" cy="1766337"/>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b="1" dirty="0" err="1">
                <a:solidFill>
                  <a:srgbClr val="0070C0"/>
                </a:solidFill>
              </a:rPr>
              <a:t>Turska</a:t>
            </a:r>
            <a:endParaRPr lang="en-GB" sz="1400" b="1" dirty="0">
              <a:solidFill>
                <a:srgbClr val="0070C0"/>
              </a:solidFill>
            </a:endParaRPr>
          </a:p>
          <a:p>
            <a:pPr algn="ctr"/>
            <a:r>
              <a:rPr lang="en-GB" sz="1400" dirty="0">
                <a:solidFill>
                  <a:srgbClr val="0070C0"/>
                </a:solidFill>
              </a:rPr>
              <a:t>Turkish Catastrophe insurance pool (TCIP)</a:t>
            </a:r>
          </a:p>
        </p:txBody>
      </p:sp>
      <p:sp>
        <p:nvSpPr>
          <p:cNvPr id="651" name="Oval 1">
            <a:extLst>
              <a:ext uri="{FF2B5EF4-FFF2-40B4-BE49-F238E27FC236}">
                <a16:creationId xmlns:a16="http://schemas.microsoft.com/office/drawing/2014/main" id="{7E67840C-3842-4A1C-A6DE-413EE898D87D}"/>
              </a:ext>
            </a:extLst>
          </p:cNvPr>
          <p:cNvSpPr/>
          <p:nvPr/>
        </p:nvSpPr>
        <p:spPr>
          <a:xfrm>
            <a:off x="6638023" y="4995992"/>
            <a:ext cx="1846124" cy="1686147"/>
          </a:xfrm>
          <a:prstGeom prst="ellipse">
            <a:avLst/>
          </a:prstGeom>
          <a:solidFill>
            <a:schemeClr val="bg1"/>
          </a:solidFill>
          <a:ln w="2222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360000" rtlCol="0" anchor="ctr"/>
          <a:lstStyle/>
          <a:p>
            <a:pPr algn="ctr"/>
            <a:endParaRPr lang="en-GB" sz="1200" dirty="0">
              <a:solidFill>
                <a:srgbClr val="0070C0"/>
              </a:solidFill>
            </a:endParaRPr>
          </a:p>
          <a:p>
            <a:pPr algn="ctr"/>
            <a:r>
              <a:rPr lang="en-GB" sz="1400" b="1" dirty="0" err="1">
                <a:solidFill>
                  <a:srgbClr val="0070C0"/>
                </a:solidFill>
              </a:rPr>
              <a:t>Italija</a:t>
            </a:r>
            <a:endParaRPr lang="en-GB" sz="1400" b="1" dirty="0">
              <a:solidFill>
                <a:srgbClr val="0070C0"/>
              </a:solidFill>
            </a:endParaRPr>
          </a:p>
          <a:p>
            <a:pPr algn="ctr"/>
            <a:r>
              <a:rPr lang="en-GB" sz="1400" dirty="0" err="1">
                <a:solidFill>
                  <a:srgbClr val="0070C0"/>
                </a:solidFill>
              </a:rPr>
              <a:t>Pojedina</a:t>
            </a:r>
            <a:r>
              <a:rPr lang="en-US" sz="1400" dirty="0" err="1">
                <a:solidFill>
                  <a:srgbClr val="0070C0"/>
                </a:solidFill>
              </a:rPr>
              <a:t>čna</a:t>
            </a:r>
            <a:r>
              <a:rPr lang="en-US" sz="1400" dirty="0">
                <a:solidFill>
                  <a:srgbClr val="0070C0"/>
                </a:solidFill>
              </a:rPr>
              <a:t> </a:t>
            </a:r>
            <a:r>
              <a:rPr lang="en-US" sz="1400" dirty="0" err="1">
                <a:solidFill>
                  <a:srgbClr val="0070C0"/>
                </a:solidFill>
              </a:rPr>
              <a:t>rješenja</a:t>
            </a:r>
            <a:r>
              <a:rPr lang="en-US" sz="1400" dirty="0">
                <a:solidFill>
                  <a:srgbClr val="0070C0"/>
                </a:solidFill>
              </a:rPr>
              <a:t> </a:t>
            </a:r>
            <a:endParaRPr lang="en-GB" sz="1400" dirty="0">
              <a:solidFill>
                <a:srgbClr val="0070C0"/>
              </a:solidFill>
            </a:endParaRPr>
          </a:p>
          <a:p>
            <a:pPr algn="ctr"/>
            <a:endParaRPr lang="en-GB" sz="1400" b="1" dirty="0">
              <a:solidFill>
                <a:srgbClr val="0070C0"/>
              </a:solidFill>
            </a:endParaRPr>
          </a:p>
        </p:txBody>
      </p:sp>
      <p:cxnSp>
        <p:nvCxnSpPr>
          <p:cNvPr id="652" name="Straight Connector 440">
            <a:extLst>
              <a:ext uri="{FF2B5EF4-FFF2-40B4-BE49-F238E27FC236}">
                <a16:creationId xmlns:a16="http://schemas.microsoft.com/office/drawing/2014/main" id="{F110D398-B1F7-4E73-9D38-876D06733642}"/>
              </a:ext>
            </a:extLst>
          </p:cNvPr>
          <p:cNvCxnSpPr>
            <a:cxnSpLocks/>
            <a:stCxn id="527" idx="1244"/>
          </p:cNvCxnSpPr>
          <p:nvPr/>
        </p:nvCxnSpPr>
        <p:spPr>
          <a:xfrm flipH="1" flipV="1">
            <a:off x="8385176" y="1995694"/>
            <a:ext cx="103768" cy="1050194"/>
          </a:xfrm>
          <a:prstGeom prst="line">
            <a:avLst/>
          </a:prstGeom>
          <a:noFill/>
          <a:ln w="19050" cap="flat" cmpd="sng" algn="ctr">
            <a:solidFill>
              <a:schemeClr val="tx2"/>
            </a:solidFill>
            <a:prstDash val="solid"/>
            <a:miter lim="800000"/>
          </a:ln>
          <a:effectLst/>
        </p:spPr>
      </p:cxnSp>
      <p:cxnSp>
        <p:nvCxnSpPr>
          <p:cNvPr id="653" name="Straight Connector 440">
            <a:extLst>
              <a:ext uri="{FF2B5EF4-FFF2-40B4-BE49-F238E27FC236}">
                <a16:creationId xmlns:a16="http://schemas.microsoft.com/office/drawing/2014/main" id="{58218C60-F2C7-485C-B00E-3433E767D933}"/>
              </a:ext>
            </a:extLst>
          </p:cNvPr>
          <p:cNvCxnSpPr>
            <a:cxnSpLocks/>
            <a:stCxn id="527" idx="1338"/>
            <a:endCxn id="650" idx="0"/>
          </p:cNvCxnSpPr>
          <p:nvPr/>
        </p:nvCxnSpPr>
        <p:spPr>
          <a:xfrm>
            <a:off x="8607184" y="3207003"/>
            <a:ext cx="1259075" cy="1135316"/>
          </a:xfrm>
          <a:prstGeom prst="line">
            <a:avLst/>
          </a:prstGeom>
          <a:noFill/>
          <a:ln w="19050" cap="flat" cmpd="sng" algn="ctr">
            <a:solidFill>
              <a:schemeClr val="tx2"/>
            </a:solidFill>
            <a:prstDash val="solid"/>
            <a:miter lim="800000"/>
          </a:ln>
          <a:effectLst/>
        </p:spPr>
      </p:cxnSp>
      <p:cxnSp>
        <p:nvCxnSpPr>
          <p:cNvPr id="655" name="Straight Connector 440">
            <a:extLst>
              <a:ext uri="{FF2B5EF4-FFF2-40B4-BE49-F238E27FC236}">
                <a16:creationId xmlns:a16="http://schemas.microsoft.com/office/drawing/2014/main" id="{E3ACA0EB-F9D3-4414-B959-D347394CB1E7}"/>
              </a:ext>
            </a:extLst>
          </p:cNvPr>
          <p:cNvCxnSpPr>
            <a:cxnSpLocks/>
            <a:stCxn id="537" idx="17"/>
          </p:cNvCxnSpPr>
          <p:nvPr/>
        </p:nvCxnSpPr>
        <p:spPr>
          <a:xfrm flipH="1">
            <a:off x="8024862" y="3080334"/>
            <a:ext cx="171292" cy="1709846"/>
          </a:xfrm>
          <a:prstGeom prst="line">
            <a:avLst/>
          </a:prstGeom>
          <a:noFill/>
          <a:ln w="19050" cap="flat" cmpd="sng" algn="ctr">
            <a:solidFill>
              <a:schemeClr val="tx2"/>
            </a:solidFill>
            <a:prstDash val="solid"/>
            <a:miter lim="800000"/>
          </a:ln>
          <a:effectLst/>
        </p:spPr>
      </p:cxnSp>
      <p:sp>
        <p:nvSpPr>
          <p:cNvPr id="658" name="Rectangle 657">
            <a:extLst>
              <a:ext uri="{FF2B5EF4-FFF2-40B4-BE49-F238E27FC236}">
                <a16:creationId xmlns:a16="http://schemas.microsoft.com/office/drawing/2014/main" id="{4879CC71-7E0B-47F9-BA73-EFA5A0C9412F}"/>
              </a:ext>
            </a:extLst>
          </p:cNvPr>
          <p:cNvSpPr/>
          <p:nvPr/>
        </p:nvSpPr>
        <p:spPr>
          <a:xfrm>
            <a:off x="206774" y="2199525"/>
            <a:ext cx="1211617" cy="578734"/>
          </a:xfrm>
          <a:prstGeom prst="rect">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70C0"/>
                </a:solidFill>
                <a:latin typeface="SwissReSans" pitchFamily="34" charset="0"/>
              </a:rPr>
              <a:t>Turska</a:t>
            </a:r>
            <a:endParaRPr lang="en-GB" dirty="0">
              <a:solidFill>
                <a:srgbClr val="0070C0"/>
              </a:solidFill>
              <a:latin typeface="SwissReSans" pitchFamily="34" charset="0"/>
            </a:endParaRPr>
          </a:p>
          <a:p>
            <a:pPr algn="ctr"/>
            <a:r>
              <a:rPr lang="en-GB" dirty="0">
                <a:solidFill>
                  <a:srgbClr val="0070C0"/>
                </a:solidFill>
                <a:latin typeface="SwissReSans" pitchFamily="34" charset="0"/>
              </a:rPr>
              <a:t>(TCIP) </a:t>
            </a:r>
          </a:p>
        </p:txBody>
      </p:sp>
      <p:sp>
        <p:nvSpPr>
          <p:cNvPr id="660" name="Rectangle 659">
            <a:extLst>
              <a:ext uri="{FF2B5EF4-FFF2-40B4-BE49-F238E27FC236}">
                <a16:creationId xmlns:a16="http://schemas.microsoft.com/office/drawing/2014/main" id="{468C1B57-1295-4AE3-9443-195C40F95538}"/>
              </a:ext>
            </a:extLst>
          </p:cNvPr>
          <p:cNvSpPr/>
          <p:nvPr/>
        </p:nvSpPr>
        <p:spPr>
          <a:xfrm>
            <a:off x="206204" y="4254779"/>
            <a:ext cx="1211617" cy="578734"/>
          </a:xfrm>
          <a:prstGeom prst="rect">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70C0"/>
                </a:solidFill>
                <a:latin typeface="SwissReSans" pitchFamily="34" charset="0"/>
              </a:rPr>
              <a:t>Meksiko</a:t>
            </a:r>
            <a:r>
              <a:rPr lang="en-GB" dirty="0">
                <a:solidFill>
                  <a:srgbClr val="0070C0"/>
                </a:solidFill>
                <a:latin typeface="SwissReSans" pitchFamily="34" charset="0"/>
              </a:rPr>
              <a:t> </a:t>
            </a:r>
          </a:p>
        </p:txBody>
      </p:sp>
      <p:sp>
        <p:nvSpPr>
          <p:cNvPr id="218" name="Text Placeholder 4">
            <a:extLst>
              <a:ext uri="{FF2B5EF4-FFF2-40B4-BE49-F238E27FC236}">
                <a16:creationId xmlns:a16="http://schemas.microsoft.com/office/drawing/2014/main" id="{9D5B1F06-84EE-4B3E-B0C9-A45026AD4E1D}"/>
              </a:ext>
            </a:extLst>
          </p:cNvPr>
          <p:cNvSpPr txBox="1">
            <a:spLocks/>
          </p:cNvSpPr>
          <p:nvPr/>
        </p:nvSpPr>
        <p:spPr bwMode="gray">
          <a:xfrm>
            <a:off x="1604172" y="3068960"/>
            <a:ext cx="2240271" cy="873654"/>
          </a:xfrm>
          <a:prstGeom prst="rect">
            <a:avLst/>
          </a:prstGeom>
        </p:spPr>
        <p:txBody>
          <a:bodyPr vert="horz" lIns="90000" tIns="0" rIns="36000" bIns="0" rtlCol="0" anchor="ctr" anchorCtr="0">
            <a:noAutofit/>
          </a:bodyPr>
          <a:lstStyle>
            <a:lvl1pPr marL="108000" indent="-108000" algn="l" defTabSz="914400" rtl="0" eaLnBrk="1" latinLnBrk="0" hangingPunct="1">
              <a:lnSpc>
                <a:spcPct val="100000"/>
              </a:lnSpc>
              <a:spcBef>
                <a:spcPts val="600"/>
              </a:spcBef>
              <a:buClrTx/>
              <a:buSzPct val="100000"/>
              <a:buFont typeface="Arial" pitchFamily="34" charset="0"/>
              <a:buChar char="•"/>
              <a:defRPr sz="1200" kern="1200">
                <a:solidFill>
                  <a:srgbClr val="FFFFFF"/>
                </a:solidFill>
                <a:latin typeface="SwissReSans" pitchFamily="34" charset="0"/>
                <a:ea typeface="+mn-ea"/>
                <a:cs typeface="+mn-cs"/>
              </a:defRPr>
            </a:lvl1pPr>
            <a:lvl2pPr marL="252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2pPr>
            <a:lvl3pPr marL="396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3pPr>
            <a:lvl4pPr marL="540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4pPr>
            <a:lvl5pPr marL="684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defRPr/>
            </a:pPr>
            <a:r>
              <a:rPr lang="en-US" sz="1300" b="1" dirty="0">
                <a:solidFill>
                  <a:prstClr val="white"/>
                </a:solidFill>
                <a:latin typeface="SwissReSans"/>
              </a:rPr>
              <a:t>Fond je </a:t>
            </a:r>
            <a:r>
              <a:rPr lang="en-US" sz="1300" b="1" dirty="0" err="1">
                <a:solidFill>
                  <a:prstClr val="white"/>
                </a:solidFill>
                <a:latin typeface="SwissReSans"/>
              </a:rPr>
              <a:t>zasebna</a:t>
            </a:r>
            <a:r>
              <a:rPr lang="en-US" sz="1300" b="1" dirty="0">
                <a:solidFill>
                  <a:prstClr val="white"/>
                </a:solidFill>
                <a:latin typeface="SwissReSans"/>
              </a:rPr>
              <a:t> </a:t>
            </a:r>
            <a:r>
              <a:rPr lang="en-US" sz="1300" b="1" dirty="0" err="1">
                <a:solidFill>
                  <a:prstClr val="white"/>
                </a:solidFill>
                <a:latin typeface="SwissReSans"/>
              </a:rPr>
              <a:t>privatna</a:t>
            </a:r>
            <a:r>
              <a:rPr lang="en-US" sz="1300" b="1" dirty="0">
                <a:solidFill>
                  <a:prstClr val="white"/>
                </a:solidFill>
                <a:latin typeface="SwissReSans"/>
              </a:rPr>
              <a:t> </a:t>
            </a:r>
            <a:r>
              <a:rPr lang="en-US" sz="1300" b="1" dirty="0" err="1">
                <a:solidFill>
                  <a:prstClr val="white"/>
                </a:solidFill>
                <a:latin typeface="SwissReSans"/>
              </a:rPr>
              <a:t>kompanija</a:t>
            </a:r>
            <a:r>
              <a:rPr lang="en-US" sz="1300" b="1" dirty="0">
                <a:solidFill>
                  <a:prstClr val="white"/>
                </a:solidFill>
                <a:latin typeface="SwissReSans"/>
              </a:rPr>
              <a:t> </a:t>
            </a:r>
            <a:r>
              <a:rPr lang="en-US" sz="1300" b="1" dirty="0" err="1">
                <a:solidFill>
                  <a:prstClr val="white"/>
                </a:solidFill>
                <a:latin typeface="SwissReSans"/>
              </a:rPr>
              <a:t>čiji</a:t>
            </a:r>
            <a:r>
              <a:rPr lang="en-US" sz="1300" b="1" dirty="0">
                <a:solidFill>
                  <a:prstClr val="white"/>
                </a:solidFill>
                <a:latin typeface="SwissReSans"/>
              </a:rPr>
              <a:t> </a:t>
            </a:r>
            <a:r>
              <a:rPr lang="en-US" sz="1300" b="1" dirty="0" err="1">
                <a:solidFill>
                  <a:prstClr val="white"/>
                </a:solidFill>
                <a:latin typeface="SwissReSans"/>
              </a:rPr>
              <a:t>su</a:t>
            </a:r>
            <a:r>
              <a:rPr lang="en-US" sz="1300" b="1" dirty="0">
                <a:solidFill>
                  <a:prstClr val="white"/>
                </a:solidFill>
                <a:latin typeface="SwissReSans"/>
              </a:rPr>
              <a:t> </a:t>
            </a:r>
            <a:r>
              <a:rPr lang="en-US" sz="1300" b="1" dirty="0" err="1">
                <a:solidFill>
                  <a:prstClr val="white"/>
                </a:solidFill>
                <a:latin typeface="SwissReSans"/>
              </a:rPr>
              <a:t>dioničari</a:t>
            </a:r>
            <a:r>
              <a:rPr lang="en-US" sz="1300" b="1" dirty="0">
                <a:solidFill>
                  <a:prstClr val="white"/>
                </a:solidFill>
                <a:latin typeface="SwissReSans"/>
              </a:rPr>
              <a:t> </a:t>
            </a:r>
            <a:r>
              <a:rPr lang="en-US" sz="1300" b="1" dirty="0" err="1">
                <a:solidFill>
                  <a:prstClr val="white"/>
                </a:solidFill>
                <a:latin typeface="SwissReSans"/>
              </a:rPr>
              <a:t>domaća</a:t>
            </a:r>
            <a:r>
              <a:rPr lang="en-US" sz="1300" b="1" dirty="0">
                <a:solidFill>
                  <a:prstClr val="white"/>
                </a:solidFill>
                <a:latin typeface="SwissReSans"/>
              </a:rPr>
              <a:t> </a:t>
            </a:r>
            <a:r>
              <a:rPr lang="en-US" sz="1300" b="1" dirty="0" err="1">
                <a:solidFill>
                  <a:prstClr val="white"/>
                </a:solidFill>
                <a:latin typeface="SwissReSans"/>
              </a:rPr>
              <a:t>osiguravajuća</a:t>
            </a:r>
            <a:r>
              <a:rPr lang="en-US" sz="1300" b="1" dirty="0">
                <a:solidFill>
                  <a:prstClr val="white"/>
                </a:solidFill>
                <a:latin typeface="SwissReSans"/>
              </a:rPr>
              <a:t> </a:t>
            </a:r>
            <a:r>
              <a:rPr lang="en-US" sz="1300" b="1" dirty="0" err="1">
                <a:solidFill>
                  <a:prstClr val="white"/>
                </a:solidFill>
                <a:latin typeface="SwissReSans"/>
              </a:rPr>
              <a:t>društva</a:t>
            </a:r>
            <a:endParaRPr lang="en-US" sz="1300" b="1" dirty="0">
              <a:solidFill>
                <a:prstClr val="white"/>
              </a:solidFill>
              <a:latin typeface="SwissReSans"/>
            </a:endParaRPr>
          </a:p>
        </p:txBody>
      </p:sp>
      <p:sp>
        <p:nvSpPr>
          <p:cNvPr id="219" name="Rectangle 218">
            <a:extLst>
              <a:ext uri="{FF2B5EF4-FFF2-40B4-BE49-F238E27FC236}">
                <a16:creationId xmlns:a16="http://schemas.microsoft.com/office/drawing/2014/main" id="{EF5BAB53-3B30-4C84-BE75-0CFB91CB1F22}"/>
              </a:ext>
            </a:extLst>
          </p:cNvPr>
          <p:cNvSpPr/>
          <p:nvPr/>
        </p:nvSpPr>
        <p:spPr>
          <a:xfrm>
            <a:off x="191344" y="3184217"/>
            <a:ext cx="1211617" cy="578734"/>
          </a:xfrm>
          <a:prstGeom prst="rect">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70C0"/>
                </a:solidFill>
                <a:latin typeface="SwissReSans" pitchFamily="34" charset="0"/>
              </a:rPr>
              <a:t>Rumunija</a:t>
            </a:r>
            <a:endParaRPr lang="en-GB" dirty="0">
              <a:solidFill>
                <a:srgbClr val="0070C0"/>
              </a:solidFill>
              <a:latin typeface="SwissReSans" pitchFamily="34" charset="0"/>
            </a:endParaRPr>
          </a:p>
        </p:txBody>
      </p:sp>
      <p:sp>
        <p:nvSpPr>
          <p:cNvPr id="220" name="Text Placeholder 4">
            <a:extLst>
              <a:ext uri="{FF2B5EF4-FFF2-40B4-BE49-F238E27FC236}">
                <a16:creationId xmlns:a16="http://schemas.microsoft.com/office/drawing/2014/main" id="{F59C7D9D-3F18-47D3-9245-0C50F8C4E841}"/>
              </a:ext>
            </a:extLst>
          </p:cNvPr>
          <p:cNvSpPr txBox="1">
            <a:spLocks/>
          </p:cNvSpPr>
          <p:nvPr/>
        </p:nvSpPr>
        <p:spPr bwMode="gray">
          <a:xfrm>
            <a:off x="1604173" y="5219642"/>
            <a:ext cx="2197266" cy="873654"/>
          </a:xfrm>
          <a:prstGeom prst="rect">
            <a:avLst/>
          </a:prstGeom>
        </p:spPr>
        <p:txBody>
          <a:bodyPr vert="horz" lIns="90000" tIns="0" rIns="36000" bIns="0" rtlCol="0" anchor="ctr" anchorCtr="0">
            <a:noAutofit/>
          </a:bodyPr>
          <a:lstStyle>
            <a:lvl1pPr marL="108000" indent="-108000" algn="l" defTabSz="914400" rtl="0" eaLnBrk="1" latinLnBrk="0" hangingPunct="1">
              <a:lnSpc>
                <a:spcPct val="100000"/>
              </a:lnSpc>
              <a:spcBef>
                <a:spcPts val="600"/>
              </a:spcBef>
              <a:buClrTx/>
              <a:buSzPct val="100000"/>
              <a:buFont typeface="Arial" pitchFamily="34" charset="0"/>
              <a:buChar char="•"/>
              <a:defRPr sz="1200" kern="1200">
                <a:solidFill>
                  <a:srgbClr val="FFFFFF"/>
                </a:solidFill>
                <a:latin typeface="SwissReSans" pitchFamily="34" charset="0"/>
                <a:ea typeface="+mn-ea"/>
                <a:cs typeface="+mn-cs"/>
              </a:defRPr>
            </a:lvl1pPr>
            <a:lvl2pPr marL="252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2pPr>
            <a:lvl3pPr marL="396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3pPr>
            <a:lvl4pPr marL="540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4pPr>
            <a:lvl5pPr marL="684000" indent="-144000" algn="l" defTabSz="914400" rtl="0" eaLnBrk="1" latinLnBrk="0" hangingPunct="1">
              <a:lnSpc>
                <a:spcPct val="100000"/>
              </a:lnSpc>
              <a:spcBef>
                <a:spcPts val="600"/>
              </a:spcBef>
              <a:buFont typeface="SwissReSans" pitchFamily="34" charset="0"/>
              <a:buChar char="–"/>
              <a:defRPr sz="1200" kern="1200">
                <a:solidFill>
                  <a:srgbClr val="FFFFFF"/>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defRPr/>
            </a:pPr>
            <a:r>
              <a:rPr lang="en-US" sz="1300" b="1" dirty="0" err="1">
                <a:solidFill>
                  <a:prstClr val="white"/>
                </a:solidFill>
                <a:latin typeface="SwissReSans"/>
              </a:rPr>
              <a:t>Zaštita</a:t>
            </a:r>
            <a:r>
              <a:rPr lang="en-US" sz="1300" b="1" dirty="0">
                <a:solidFill>
                  <a:prstClr val="white"/>
                </a:solidFill>
                <a:latin typeface="SwissReSans"/>
              </a:rPr>
              <a:t> za </a:t>
            </a:r>
            <a:r>
              <a:rPr lang="en-US" sz="1300" b="1" dirty="0" err="1">
                <a:solidFill>
                  <a:prstClr val="white"/>
                </a:solidFill>
                <a:latin typeface="SwissReSans"/>
              </a:rPr>
              <a:t>crkvene</a:t>
            </a:r>
            <a:r>
              <a:rPr lang="en-US" sz="1300" b="1" dirty="0">
                <a:solidFill>
                  <a:prstClr val="white"/>
                </a:solidFill>
                <a:latin typeface="SwissReSans"/>
              </a:rPr>
              <a:t> </a:t>
            </a:r>
            <a:r>
              <a:rPr lang="en-US" sz="1300" b="1" dirty="0" err="1">
                <a:solidFill>
                  <a:prstClr val="white"/>
                </a:solidFill>
                <a:latin typeface="SwissReSans"/>
              </a:rPr>
              <a:t>zajednice</a:t>
            </a:r>
            <a:r>
              <a:rPr lang="en-US" sz="1300" b="1" dirty="0">
                <a:solidFill>
                  <a:prstClr val="white"/>
                </a:solidFill>
                <a:latin typeface="SwissReSans"/>
              </a:rPr>
              <a:t>, </a:t>
            </a:r>
            <a:r>
              <a:rPr lang="en-US" sz="1300" b="1" dirty="0" err="1">
                <a:solidFill>
                  <a:prstClr val="white"/>
                </a:solidFill>
                <a:latin typeface="SwissReSans"/>
              </a:rPr>
              <a:t>istorijske</a:t>
            </a:r>
            <a:r>
              <a:rPr lang="en-US" sz="1300" b="1" dirty="0">
                <a:solidFill>
                  <a:prstClr val="white"/>
                </a:solidFill>
                <a:latin typeface="SwissReSans"/>
              </a:rPr>
              <a:t> </a:t>
            </a:r>
            <a:r>
              <a:rPr lang="en-US" sz="1300" b="1" dirty="0" err="1">
                <a:solidFill>
                  <a:prstClr val="white"/>
                </a:solidFill>
                <a:latin typeface="SwissReSans"/>
              </a:rPr>
              <a:t>spomenike</a:t>
            </a:r>
            <a:r>
              <a:rPr lang="en-US" sz="1300" b="1" dirty="0">
                <a:solidFill>
                  <a:prstClr val="white"/>
                </a:solidFill>
                <a:latin typeface="SwissReSans"/>
              </a:rPr>
              <a:t> i </a:t>
            </a:r>
            <a:r>
              <a:rPr lang="en-US" sz="1300" b="1" dirty="0" err="1">
                <a:solidFill>
                  <a:prstClr val="white"/>
                </a:solidFill>
                <a:latin typeface="SwissReSans"/>
              </a:rPr>
              <a:t>kulturnu</a:t>
            </a:r>
            <a:r>
              <a:rPr lang="en-US" sz="1300" b="1" dirty="0">
                <a:solidFill>
                  <a:prstClr val="white"/>
                </a:solidFill>
                <a:latin typeface="SwissReSans"/>
              </a:rPr>
              <a:t> </a:t>
            </a:r>
            <a:r>
              <a:rPr lang="en-US" sz="1300" b="1" dirty="0" err="1">
                <a:solidFill>
                  <a:prstClr val="white"/>
                </a:solidFill>
                <a:latin typeface="SwissReSans"/>
              </a:rPr>
              <a:t>baštinu</a:t>
            </a:r>
            <a:r>
              <a:rPr lang="en-US" sz="1300" b="1" dirty="0">
                <a:solidFill>
                  <a:prstClr val="white"/>
                </a:solidFill>
                <a:latin typeface="SwissReSans"/>
              </a:rPr>
              <a:t>.</a:t>
            </a:r>
          </a:p>
        </p:txBody>
      </p:sp>
      <p:sp>
        <p:nvSpPr>
          <p:cNvPr id="221" name="Rectangle 220">
            <a:extLst>
              <a:ext uri="{FF2B5EF4-FFF2-40B4-BE49-F238E27FC236}">
                <a16:creationId xmlns:a16="http://schemas.microsoft.com/office/drawing/2014/main" id="{1AFBCF11-D3FB-489B-81D9-51DA610AE348}"/>
              </a:ext>
            </a:extLst>
          </p:cNvPr>
          <p:cNvSpPr/>
          <p:nvPr/>
        </p:nvSpPr>
        <p:spPr>
          <a:xfrm>
            <a:off x="191344" y="5334899"/>
            <a:ext cx="1211617" cy="578734"/>
          </a:xfrm>
          <a:prstGeom prst="rect">
            <a:avLst/>
          </a:prstGeom>
          <a:solidFill>
            <a:srgbClr val="FFFFFF"/>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rgbClr val="0070C0"/>
                </a:solidFill>
                <a:latin typeface="SwissReSans" pitchFamily="34" charset="0"/>
              </a:rPr>
              <a:t>Italija</a:t>
            </a:r>
            <a:endParaRPr lang="en-GB" dirty="0">
              <a:solidFill>
                <a:srgbClr val="0070C0"/>
              </a:solidFill>
              <a:latin typeface="SwissReSans" pitchFamily="34" charset="0"/>
            </a:endParaRPr>
          </a:p>
        </p:txBody>
      </p:sp>
    </p:spTree>
    <p:extLst>
      <p:ext uri="{BB962C8B-B14F-4D97-AF65-F5344CB8AC3E}">
        <p14:creationId xmlns:p14="http://schemas.microsoft.com/office/powerpoint/2010/main" val="263963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2DAAD0-FB5F-5E47-9170-1F3820D801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0"/>
            <a:ext cx="12207931" cy="6871453"/>
          </a:xfrm>
          <a:prstGeom prst="rect">
            <a:avLst/>
          </a:prstGeom>
        </p:spPr>
      </p:pic>
      <p:sp>
        <p:nvSpPr>
          <p:cNvPr id="8" name="Rectangle 7">
            <a:extLst>
              <a:ext uri="{FF2B5EF4-FFF2-40B4-BE49-F238E27FC236}">
                <a16:creationId xmlns:a16="http://schemas.microsoft.com/office/drawing/2014/main" id="{D33D1AB4-FA95-4A95-87E9-FFDCA68FEDC7}"/>
              </a:ext>
            </a:extLst>
          </p:cNvPr>
          <p:cNvSpPr/>
          <p:nvPr/>
        </p:nvSpPr>
        <p:spPr>
          <a:xfrm>
            <a:off x="1991420" y="603260"/>
            <a:ext cx="8425060" cy="5539978"/>
          </a:xfrm>
          <a:prstGeom prst="rect">
            <a:avLst/>
          </a:prstGeom>
          <a:ln>
            <a:noFill/>
          </a:ln>
          <a:extLst>
            <a:ext uri="{91240B29-F687-4F45-9708-019B960494DF}">
              <a14:hiddenLine xmlns:a14="http://schemas.microsoft.com/office/drawing/2010/main">
                <a:solidFill>
                  <a:srgbClr val="E0119D"/>
                </a:solidFill>
              </a14:hiddenLine>
            </a:ext>
          </a:extLst>
        </p:spPr>
        <p:txBody>
          <a:bodyPr wrap="square" lIns="0" tIns="0" rIns="0" bIns="0">
            <a:spAutoFit/>
          </a:bodyPr>
          <a:lstStyle/>
          <a:p>
            <a:pPr algn="ctr"/>
            <a:r>
              <a:rPr lang="en-US" sz="3600" dirty="0">
                <a:solidFill>
                  <a:schemeClr val="bg1"/>
                </a:solidFill>
                <a:latin typeface="+mj-lt"/>
              </a:rPr>
              <a:t>Bilo da se </a:t>
            </a:r>
            <a:r>
              <a:rPr lang="en-US" sz="3600" dirty="0" err="1">
                <a:solidFill>
                  <a:schemeClr val="bg1"/>
                </a:solidFill>
                <a:latin typeface="+mj-lt"/>
              </a:rPr>
              <a:t>radi</a:t>
            </a:r>
            <a:r>
              <a:rPr lang="en-US" sz="3600" dirty="0">
                <a:solidFill>
                  <a:schemeClr val="bg1"/>
                </a:solidFill>
                <a:latin typeface="+mj-lt"/>
              </a:rPr>
              <a:t> o </a:t>
            </a:r>
            <a:r>
              <a:rPr lang="en-US" sz="3600" dirty="0" err="1">
                <a:solidFill>
                  <a:schemeClr val="bg1"/>
                </a:solidFill>
                <a:latin typeface="+mj-lt"/>
              </a:rPr>
              <a:t>klimatskim</a:t>
            </a:r>
            <a:r>
              <a:rPr lang="en-US" sz="3600" dirty="0">
                <a:solidFill>
                  <a:schemeClr val="bg1"/>
                </a:solidFill>
                <a:latin typeface="+mj-lt"/>
              </a:rPr>
              <a:t> </a:t>
            </a:r>
            <a:r>
              <a:rPr lang="en-US" sz="3600" dirty="0" err="1">
                <a:solidFill>
                  <a:schemeClr val="bg1"/>
                </a:solidFill>
                <a:latin typeface="+mj-lt"/>
              </a:rPr>
              <a:t>promjenama</a:t>
            </a:r>
            <a:r>
              <a:rPr lang="en-US" sz="3600" dirty="0">
                <a:solidFill>
                  <a:schemeClr val="bg1"/>
                </a:solidFill>
                <a:latin typeface="+mj-lt"/>
              </a:rPr>
              <a:t>, </a:t>
            </a:r>
            <a:r>
              <a:rPr lang="en-US" sz="3600" dirty="0" err="1">
                <a:solidFill>
                  <a:schemeClr val="bg1"/>
                </a:solidFill>
                <a:latin typeface="+mj-lt"/>
              </a:rPr>
              <a:t>ubrzanom</a:t>
            </a:r>
            <a:r>
              <a:rPr lang="en-US" sz="3600" dirty="0">
                <a:solidFill>
                  <a:schemeClr val="bg1"/>
                </a:solidFill>
                <a:latin typeface="+mj-lt"/>
              </a:rPr>
              <a:t> </a:t>
            </a:r>
            <a:r>
              <a:rPr lang="en-US" sz="3600" dirty="0" err="1">
                <a:solidFill>
                  <a:schemeClr val="bg1"/>
                </a:solidFill>
                <a:latin typeface="+mj-lt"/>
              </a:rPr>
              <a:t>razvoju</a:t>
            </a:r>
            <a:r>
              <a:rPr lang="en-US" sz="3600" dirty="0">
                <a:solidFill>
                  <a:schemeClr val="bg1"/>
                </a:solidFill>
                <a:latin typeface="+mj-lt"/>
              </a:rPr>
              <a:t> </a:t>
            </a:r>
            <a:r>
              <a:rPr lang="en-US" sz="3600" dirty="0" err="1">
                <a:solidFill>
                  <a:schemeClr val="bg1"/>
                </a:solidFill>
                <a:latin typeface="+mj-lt"/>
              </a:rPr>
              <a:t>novih</a:t>
            </a:r>
            <a:r>
              <a:rPr lang="en-US" sz="3600" dirty="0">
                <a:solidFill>
                  <a:schemeClr val="bg1"/>
                </a:solidFill>
                <a:latin typeface="+mj-lt"/>
              </a:rPr>
              <a:t> </a:t>
            </a:r>
            <a:r>
              <a:rPr lang="en-US" sz="3600" dirty="0" err="1">
                <a:solidFill>
                  <a:schemeClr val="bg1"/>
                </a:solidFill>
                <a:latin typeface="+mj-lt"/>
              </a:rPr>
              <a:t>tehnologija</a:t>
            </a:r>
            <a:r>
              <a:rPr lang="en-US" sz="3600" dirty="0">
                <a:solidFill>
                  <a:schemeClr val="bg1"/>
                </a:solidFill>
                <a:latin typeface="+mj-lt"/>
              </a:rPr>
              <a:t> </a:t>
            </a:r>
            <a:r>
              <a:rPr lang="en-US" sz="3600" dirty="0" err="1">
                <a:solidFill>
                  <a:schemeClr val="bg1"/>
                </a:solidFill>
                <a:latin typeface="+mj-lt"/>
              </a:rPr>
              <a:t>ili</a:t>
            </a:r>
            <a:r>
              <a:rPr lang="en-US" sz="3600" dirty="0">
                <a:solidFill>
                  <a:schemeClr val="bg1"/>
                </a:solidFill>
                <a:latin typeface="+mj-lt"/>
              </a:rPr>
              <a:t> </a:t>
            </a:r>
            <a:r>
              <a:rPr lang="en-US" sz="3600" dirty="0" err="1">
                <a:solidFill>
                  <a:schemeClr val="bg1"/>
                </a:solidFill>
                <a:latin typeface="+mj-lt"/>
              </a:rPr>
              <a:t>rastućoj</a:t>
            </a:r>
            <a:r>
              <a:rPr lang="en-US" sz="3600" dirty="0">
                <a:solidFill>
                  <a:schemeClr val="bg1"/>
                </a:solidFill>
                <a:latin typeface="+mj-lt"/>
              </a:rPr>
              <a:t> </a:t>
            </a:r>
            <a:r>
              <a:rPr lang="en-US" sz="3600" dirty="0" err="1">
                <a:solidFill>
                  <a:schemeClr val="bg1"/>
                </a:solidFill>
                <a:latin typeface="+mj-lt"/>
              </a:rPr>
              <a:t>prijetnji</a:t>
            </a:r>
            <a:r>
              <a:rPr lang="en-US" sz="3600" dirty="0">
                <a:solidFill>
                  <a:schemeClr val="bg1"/>
                </a:solidFill>
                <a:latin typeface="+mj-lt"/>
              </a:rPr>
              <a:t> </a:t>
            </a:r>
            <a:r>
              <a:rPr lang="en-US" sz="3600" dirty="0" err="1">
                <a:solidFill>
                  <a:schemeClr val="bg1"/>
                </a:solidFill>
                <a:latin typeface="+mj-lt"/>
              </a:rPr>
              <a:t>pandemije</a:t>
            </a:r>
            <a:r>
              <a:rPr lang="en-US" sz="3600" dirty="0">
                <a:solidFill>
                  <a:schemeClr val="bg1"/>
                </a:solidFill>
                <a:latin typeface="+mj-lt"/>
              </a:rPr>
              <a:t>, </a:t>
            </a:r>
            <a:r>
              <a:rPr lang="en-US" sz="3600" dirty="0" err="1">
                <a:solidFill>
                  <a:schemeClr val="bg1"/>
                </a:solidFill>
                <a:latin typeface="+mj-lt"/>
              </a:rPr>
              <a:t>osiguranje</a:t>
            </a:r>
            <a:r>
              <a:rPr lang="en-US" sz="3600" dirty="0">
                <a:solidFill>
                  <a:schemeClr val="bg1"/>
                </a:solidFill>
                <a:latin typeface="+mj-lt"/>
              </a:rPr>
              <a:t> </a:t>
            </a:r>
            <a:r>
              <a:rPr lang="en-US" sz="3600" dirty="0" err="1">
                <a:solidFill>
                  <a:schemeClr val="bg1"/>
                </a:solidFill>
                <a:latin typeface="+mj-lt"/>
              </a:rPr>
              <a:t>pomaže</a:t>
            </a:r>
            <a:r>
              <a:rPr lang="en-US" sz="3600" dirty="0">
                <a:solidFill>
                  <a:schemeClr val="bg1"/>
                </a:solidFill>
                <a:latin typeface="+mj-lt"/>
              </a:rPr>
              <a:t> u </a:t>
            </a:r>
            <a:r>
              <a:rPr lang="en-US" sz="3600" dirty="0" err="1">
                <a:solidFill>
                  <a:schemeClr val="bg1"/>
                </a:solidFill>
                <a:latin typeface="+mj-lt"/>
              </a:rPr>
              <a:t>spašavanju</a:t>
            </a:r>
            <a:r>
              <a:rPr lang="en-US" sz="3600" dirty="0">
                <a:solidFill>
                  <a:schemeClr val="bg1"/>
                </a:solidFill>
                <a:latin typeface="+mj-lt"/>
              </a:rPr>
              <a:t> </a:t>
            </a:r>
            <a:r>
              <a:rPr lang="en-US" sz="3600" dirty="0" err="1">
                <a:solidFill>
                  <a:schemeClr val="bg1"/>
                </a:solidFill>
                <a:latin typeface="+mj-lt"/>
              </a:rPr>
              <a:t>života</a:t>
            </a:r>
            <a:r>
              <a:rPr lang="en-US" sz="3600" dirty="0">
                <a:solidFill>
                  <a:schemeClr val="bg1"/>
                </a:solidFill>
                <a:latin typeface="+mj-lt"/>
              </a:rPr>
              <a:t>, </a:t>
            </a:r>
            <a:r>
              <a:rPr lang="en-US" sz="3600" dirty="0" err="1">
                <a:solidFill>
                  <a:schemeClr val="bg1"/>
                </a:solidFill>
                <a:latin typeface="+mj-lt"/>
              </a:rPr>
              <a:t>ubrzavanju</a:t>
            </a:r>
            <a:r>
              <a:rPr lang="en-US" sz="3600" dirty="0">
                <a:solidFill>
                  <a:schemeClr val="bg1"/>
                </a:solidFill>
                <a:latin typeface="+mj-lt"/>
              </a:rPr>
              <a:t> </a:t>
            </a:r>
            <a:r>
              <a:rPr lang="en-US" sz="3600" dirty="0" err="1">
                <a:solidFill>
                  <a:schemeClr val="bg1"/>
                </a:solidFill>
                <a:latin typeface="+mj-lt"/>
              </a:rPr>
              <a:t>oporavka</a:t>
            </a:r>
            <a:r>
              <a:rPr lang="en-US" sz="3600" dirty="0">
                <a:solidFill>
                  <a:schemeClr val="bg1"/>
                </a:solidFill>
                <a:latin typeface="+mj-lt"/>
              </a:rPr>
              <a:t> i </a:t>
            </a:r>
            <a:r>
              <a:rPr lang="en-US" sz="3600" dirty="0" err="1">
                <a:solidFill>
                  <a:schemeClr val="bg1"/>
                </a:solidFill>
                <a:latin typeface="+mj-lt"/>
              </a:rPr>
              <a:t>smanjenju</a:t>
            </a:r>
            <a:r>
              <a:rPr lang="en-US" sz="3600" dirty="0">
                <a:solidFill>
                  <a:schemeClr val="bg1"/>
                </a:solidFill>
                <a:latin typeface="+mj-lt"/>
              </a:rPr>
              <a:t> </a:t>
            </a:r>
            <a:r>
              <a:rPr lang="en-US" sz="3600" dirty="0" err="1">
                <a:solidFill>
                  <a:schemeClr val="bg1"/>
                </a:solidFill>
                <a:latin typeface="+mj-lt"/>
              </a:rPr>
              <a:t>dugoročnog</a:t>
            </a:r>
            <a:r>
              <a:rPr lang="en-US" sz="3600" dirty="0">
                <a:solidFill>
                  <a:schemeClr val="bg1"/>
                </a:solidFill>
                <a:latin typeface="+mj-lt"/>
              </a:rPr>
              <a:t> </a:t>
            </a:r>
            <a:r>
              <a:rPr lang="en-US" sz="3600" dirty="0" err="1">
                <a:solidFill>
                  <a:schemeClr val="bg1"/>
                </a:solidFill>
                <a:latin typeface="+mj-lt"/>
              </a:rPr>
              <a:t>utjecaja</a:t>
            </a:r>
            <a:r>
              <a:rPr lang="en-US" sz="3600" dirty="0">
                <a:solidFill>
                  <a:schemeClr val="bg1"/>
                </a:solidFill>
                <a:latin typeface="+mj-lt"/>
              </a:rPr>
              <a:t> </a:t>
            </a:r>
            <a:r>
              <a:rPr lang="en-US" sz="3600" dirty="0" err="1">
                <a:solidFill>
                  <a:schemeClr val="bg1"/>
                </a:solidFill>
                <a:latin typeface="+mj-lt"/>
              </a:rPr>
              <a:t>na</a:t>
            </a:r>
            <a:r>
              <a:rPr lang="en-US" sz="3600" dirty="0">
                <a:solidFill>
                  <a:schemeClr val="bg1"/>
                </a:solidFill>
                <a:latin typeface="+mj-lt"/>
              </a:rPr>
              <a:t> </a:t>
            </a:r>
            <a:r>
              <a:rPr lang="en-US" sz="3600" dirty="0" err="1">
                <a:solidFill>
                  <a:schemeClr val="bg1"/>
                </a:solidFill>
                <a:latin typeface="+mj-lt"/>
              </a:rPr>
              <a:t>ekonomiju</a:t>
            </a:r>
            <a:r>
              <a:rPr lang="en-US" sz="3600" dirty="0">
                <a:solidFill>
                  <a:schemeClr val="bg1"/>
                </a:solidFill>
                <a:latin typeface="+mj-lt"/>
              </a:rPr>
              <a:t>. </a:t>
            </a:r>
          </a:p>
          <a:p>
            <a:pPr algn="ctr"/>
            <a:r>
              <a:rPr lang="en-US" sz="3600" b="1" dirty="0" err="1">
                <a:solidFill>
                  <a:schemeClr val="bg1"/>
                </a:solidFill>
                <a:latin typeface="+mj-lt"/>
              </a:rPr>
              <a:t>Sigurnije</a:t>
            </a:r>
            <a:r>
              <a:rPr lang="en-US" sz="3600" b="1" dirty="0">
                <a:solidFill>
                  <a:schemeClr val="bg1"/>
                </a:solidFill>
                <a:latin typeface="+mj-lt"/>
              </a:rPr>
              <a:t> </a:t>
            </a:r>
            <a:r>
              <a:rPr lang="en-US" sz="3600" b="1" dirty="0" err="1">
                <a:solidFill>
                  <a:schemeClr val="bg1"/>
                </a:solidFill>
                <a:latin typeface="+mj-lt"/>
              </a:rPr>
              <a:t>zemlje</a:t>
            </a:r>
            <a:r>
              <a:rPr lang="en-US" sz="3600" b="1" dirty="0">
                <a:solidFill>
                  <a:schemeClr val="bg1"/>
                </a:solidFill>
                <a:latin typeface="+mj-lt"/>
              </a:rPr>
              <a:t> i </a:t>
            </a:r>
            <a:r>
              <a:rPr lang="en-US" sz="3600" b="1" dirty="0" err="1">
                <a:solidFill>
                  <a:schemeClr val="bg1"/>
                </a:solidFill>
                <a:latin typeface="+mj-lt"/>
              </a:rPr>
              <a:t>gradovi</a:t>
            </a:r>
            <a:r>
              <a:rPr lang="en-US" sz="3600" b="1" dirty="0">
                <a:solidFill>
                  <a:schemeClr val="bg1"/>
                </a:solidFill>
                <a:latin typeface="+mj-lt"/>
              </a:rPr>
              <a:t> </a:t>
            </a:r>
            <a:r>
              <a:rPr lang="en-US" sz="3600" b="1" dirty="0" err="1">
                <a:solidFill>
                  <a:schemeClr val="bg1"/>
                </a:solidFill>
                <a:latin typeface="+mj-lt"/>
              </a:rPr>
              <a:t>su</a:t>
            </a:r>
            <a:r>
              <a:rPr lang="en-US" sz="3600" b="1" dirty="0">
                <a:solidFill>
                  <a:schemeClr val="bg1"/>
                </a:solidFill>
                <a:latin typeface="+mj-lt"/>
              </a:rPr>
              <a:t> </a:t>
            </a:r>
            <a:r>
              <a:rPr lang="en-US" sz="3600" b="1" dirty="0" err="1">
                <a:solidFill>
                  <a:schemeClr val="bg1"/>
                </a:solidFill>
                <a:latin typeface="+mj-lt"/>
              </a:rPr>
              <a:t>privlačniji</a:t>
            </a:r>
            <a:r>
              <a:rPr lang="en-US" sz="3600" b="1" dirty="0">
                <a:solidFill>
                  <a:schemeClr val="bg1"/>
                </a:solidFill>
                <a:latin typeface="+mj-lt"/>
              </a:rPr>
              <a:t> </a:t>
            </a:r>
            <a:r>
              <a:rPr lang="en-US" sz="3600" b="1" dirty="0" err="1">
                <a:solidFill>
                  <a:schemeClr val="bg1"/>
                </a:solidFill>
                <a:latin typeface="+mj-lt"/>
              </a:rPr>
              <a:t>građanima</a:t>
            </a:r>
            <a:r>
              <a:rPr lang="en-US" sz="3600" b="1" dirty="0">
                <a:solidFill>
                  <a:schemeClr val="bg1"/>
                </a:solidFill>
                <a:latin typeface="+mj-lt"/>
              </a:rPr>
              <a:t>, </a:t>
            </a:r>
            <a:r>
              <a:rPr lang="en-US" sz="3600" b="1" dirty="0" err="1">
                <a:solidFill>
                  <a:schemeClr val="bg1"/>
                </a:solidFill>
                <a:latin typeface="+mj-lt"/>
              </a:rPr>
              <a:t>preduzećima</a:t>
            </a:r>
            <a:r>
              <a:rPr lang="en-US" sz="3600" b="1" dirty="0">
                <a:solidFill>
                  <a:schemeClr val="bg1"/>
                </a:solidFill>
                <a:latin typeface="+mj-lt"/>
              </a:rPr>
              <a:t> i </a:t>
            </a:r>
            <a:r>
              <a:rPr lang="en-US" sz="3600" b="1" dirty="0" err="1">
                <a:solidFill>
                  <a:schemeClr val="bg1"/>
                </a:solidFill>
                <a:latin typeface="+mj-lt"/>
              </a:rPr>
              <a:t>investitorima</a:t>
            </a:r>
            <a:r>
              <a:rPr lang="en-US" sz="3600" b="1" dirty="0">
                <a:solidFill>
                  <a:schemeClr val="bg1"/>
                </a:solidFill>
                <a:latin typeface="+mj-lt"/>
              </a:rPr>
              <a:t>. </a:t>
            </a:r>
            <a:r>
              <a:rPr lang="en-US" sz="3600" b="1" dirty="0" err="1">
                <a:solidFill>
                  <a:schemeClr val="bg1"/>
                </a:solidFill>
                <a:latin typeface="+mj-lt"/>
              </a:rPr>
              <a:t>Današnje</a:t>
            </a:r>
            <a:r>
              <a:rPr lang="en-US" sz="3600" b="1" dirty="0">
                <a:solidFill>
                  <a:schemeClr val="bg1"/>
                </a:solidFill>
                <a:latin typeface="+mj-lt"/>
              </a:rPr>
              <a:t> </a:t>
            </a:r>
            <a:r>
              <a:rPr lang="en-US" sz="3600" b="1" dirty="0" err="1">
                <a:solidFill>
                  <a:schemeClr val="bg1"/>
                </a:solidFill>
                <a:latin typeface="+mj-lt"/>
              </a:rPr>
              <a:t>strategije</a:t>
            </a:r>
            <a:r>
              <a:rPr lang="en-US" sz="3600" b="1" dirty="0">
                <a:solidFill>
                  <a:schemeClr val="bg1"/>
                </a:solidFill>
                <a:latin typeface="+mj-lt"/>
              </a:rPr>
              <a:t> </a:t>
            </a:r>
            <a:r>
              <a:rPr lang="en-US" sz="3600" b="1" dirty="0" err="1">
                <a:solidFill>
                  <a:schemeClr val="bg1"/>
                </a:solidFill>
                <a:latin typeface="+mj-lt"/>
              </a:rPr>
              <a:t>predostrožnosti</a:t>
            </a:r>
            <a:r>
              <a:rPr lang="en-US" sz="3600" b="1" dirty="0">
                <a:solidFill>
                  <a:schemeClr val="bg1"/>
                </a:solidFill>
                <a:latin typeface="+mj-lt"/>
              </a:rPr>
              <a:t> </a:t>
            </a:r>
            <a:r>
              <a:rPr lang="en-US" sz="3600" b="1" dirty="0" err="1">
                <a:solidFill>
                  <a:schemeClr val="bg1"/>
                </a:solidFill>
                <a:latin typeface="+mj-lt"/>
              </a:rPr>
              <a:t>jačaju</a:t>
            </a:r>
            <a:r>
              <a:rPr lang="en-US" sz="3600" b="1" dirty="0">
                <a:solidFill>
                  <a:schemeClr val="bg1"/>
                </a:solidFill>
                <a:latin typeface="+mj-lt"/>
              </a:rPr>
              <a:t> </a:t>
            </a:r>
            <a:r>
              <a:rPr lang="en-US" sz="3600" b="1" dirty="0" err="1">
                <a:solidFill>
                  <a:schemeClr val="bg1"/>
                </a:solidFill>
                <a:latin typeface="+mj-lt"/>
              </a:rPr>
              <a:t>budućnost</a:t>
            </a:r>
            <a:r>
              <a:rPr lang="en-US" sz="3600" b="1" dirty="0">
                <a:solidFill>
                  <a:schemeClr val="bg1"/>
                </a:solidFill>
                <a:latin typeface="+mj-lt"/>
              </a:rPr>
              <a:t>!</a:t>
            </a:r>
            <a:r>
              <a:rPr lang="en-US" sz="3600" dirty="0">
                <a:solidFill>
                  <a:schemeClr val="bg1"/>
                </a:solidFill>
                <a:latin typeface="+mj-lt"/>
              </a:rPr>
              <a:t> </a:t>
            </a:r>
          </a:p>
        </p:txBody>
      </p:sp>
      <p:pic>
        <p:nvPicPr>
          <p:cNvPr id="18" name="Picture 17">
            <a:extLst>
              <a:ext uri="{FF2B5EF4-FFF2-40B4-BE49-F238E27FC236}">
                <a16:creationId xmlns:a16="http://schemas.microsoft.com/office/drawing/2014/main" id="{6AC114D6-B170-43DA-9EB9-F7B6B90CF131}"/>
              </a:ext>
            </a:extLst>
          </p:cNvPr>
          <p:cNvPicPr>
            <a:picLocks noChangeAspect="1"/>
          </p:cNvPicPr>
          <p:nvPr>
            <p:custDataLst>
              <p:tags r:id="rId1"/>
            </p:custDataLst>
          </p:nvPr>
        </p:nvPicPr>
        <p:blipFill>
          <a:blip r:embed="rId7" cstate="screen">
            <a:extLst>
              <a:ext uri="{28A0092B-C50C-407E-A947-70E740481C1C}">
                <a14:useLocalDpi xmlns:a14="http://schemas.microsoft.com/office/drawing/2010/main"/>
              </a:ext>
            </a:extLst>
          </a:blip>
          <a:stretch>
            <a:fillRect/>
          </a:stretch>
        </p:blipFill>
        <p:spPr bwMode="gray">
          <a:xfrm>
            <a:off x="401752" y="6456609"/>
            <a:ext cx="924431" cy="217513"/>
          </a:xfrm>
          <a:prstGeom prst="rect">
            <a:avLst/>
          </a:prstGeom>
        </p:spPr>
      </p:pic>
      <p:sp>
        <p:nvSpPr>
          <p:cNvPr id="4" name="TextBox 3">
            <a:extLst>
              <a:ext uri="{FF2B5EF4-FFF2-40B4-BE49-F238E27FC236}">
                <a16:creationId xmlns:a16="http://schemas.microsoft.com/office/drawing/2014/main" id="{199FABF3-7D19-4564-A59B-ECF90D7BA0ED}"/>
              </a:ext>
            </a:extLst>
          </p:cNvPr>
          <p:cNvSpPr txBox="1"/>
          <p:nvPr>
            <p:custDataLst>
              <p:tags r:id="rId2"/>
            </p:custDataLst>
          </p:nvPr>
        </p:nvSpPr>
        <p:spPr bwMode="gray">
          <a:xfrm>
            <a:off x="3120661" y="6505850"/>
            <a:ext cx="7871883" cy="139701"/>
          </a:xfrm>
          <a:prstGeom prst="rect">
            <a:avLst/>
          </a:prstGeom>
        </p:spPr>
        <p:txBody>
          <a:bodyPr vert="horz" wrap="none" lIns="0" tIns="0" rIns="0" bIns="0" rtlCol="0" anchor="b" anchorCtr="0"/>
          <a:lstStyle>
            <a:defPPr>
              <a:defRPr lang="de-DE"/>
            </a:defPPr>
            <a:lvl1pPr algn="r">
              <a:defRPr sz="1000" b="0">
                <a:solidFill>
                  <a:schemeClr val="bg1"/>
                </a:solidFill>
                <a:latin typeface="SwissReSans Light" panose="020B0504020202020204" pitchFamily="34" charset="0"/>
              </a:defRPr>
            </a:lvl1pPr>
          </a:lstStyle>
          <a:p>
            <a:endParaRPr lang="en-GB" dirty="0">
              <a:solidFill>
                <a:srgbClr val="FFFFFF"/>
              </a:solidFill>
            </a:endParaRPr>
          </a:p>
        </p:txBody>
      </p:sp>
      <p:sp>
        <p:nvSpPr>
          <p:cNvPr id="6" name="TextBox 5">
            <a:extLst>
              <a:ext uri="{FF2B5EF4-FFF2-40B4-BE49-F238E27FC236}">
                <a16:creationId xmlns:a16="http://schemas.microsoft.com/office/drawing/2014/main" id="{92FF1770-CF18-4BF3-9873-58375E41703C}"/>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928A8BED-2F6A-440D-ABE9-9A253411D466}" type="slidenum">
              <a:rPr lang="en-GB" smtClean="0">
                <a:solidFill>
                  <a:srgbClr val="FFFFFF"/>
                </a:solidFill>
              </a:rPr>
              <a:pPr/>
              <a:t>15</a:t>
            </a:fld>
            <a:endParaRPr lang="en-GB" dirty="0" err="1">
              <a:solidFill>
                <a:srgbClr val="FFFFFF"/>
              </a:solidFill>
            </a:endParaRPr>
          </a:p>
        </p:txBody>
      </p:sp>
      <p:sp>
        <p:nvSpPr>
          <p:cNvPr id="2" name="Slide Number Placeholder 1">
            <a:extLst>
              <a:ext uri="{FF2B5EF4-FFF2-40B4-BE49-F238E27FC236}">
                <a16:creationId xmlns:a16="http://schemas.microsoft.com/office/drawing/2014/main" id="{46031C56-D072-4534-B457-EB42CAA05F5E}"/>
              </a:ext>
            </a:extLst>
          </p:cNvPr>
          <p:cNvSpPr>
            <a:spLocks noGrp="1"/>
          </p:cNvSpPr>
          <p:nvPr>
            <p:ph type="sldNum" sz="quarter" idx="15"/>
          </p:nvPr>
        </p:nvSpPr>
        <p:spPr/>
        <p:txBody>
          <a:bodyPr/>
          <a:lstStyle/>
          <a:p>
            <a:fld id="{5E4D2043-7E31-4A53-BD33-72A88E682172}" type="slidenum">
              <a:rPr lang="en-US" smtClean="0"/>
              <a:pPr/>
              <a:t>15</a:t>
            </a:fld>
            <a:endParaRPr lang="en-US" dirty="0"/>
          </a:p>
        </p:txBody>
      </p:sp>
    </p:spTree>
    <p:extLst>
      <p:ext uri="{BB962C8B-B14F-4D97-AF65-F5344CB8AC3E}">
        <p14:creationId xmlns:p14="http://schemas.microsoft.com/office/powerpoint/2010/main" val="4075065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DD3F56F-77FB-427D-B1E3-FFFDE69629FB}"/>
              </a:ext>
            </a:extLst>
          </p:cNvPr>
          <p:cNvSpPr>
            <a:spLocks noGrp="1"/>
          </p:cNvSpPr>
          <p:nvPr>
            <p:ph type="sldNum" sz="quarter" idx="15"/>
          </p:nvPr>
        </p:nvSpPr>
        <p:spPr>
          <a:xfrm>
            <a:off x="11414762" y="6472512"/>
            <a:ext cx="287008" cy="182562"/>
          </a:xfrm>
        </p:spPr>
        <p:txBody>
          <a:bodyPr/>
          <a:lstStyle/>
          <a:p>
            <a:fld id="{5E4D2043-7E31-4A53-BD33-72A88E682172}" type="slidenum">
              <a:rPr lang="en-GB" smtClean="0"/>
              <a:pPr/>
              <a:t>16</a:t>
            </a:fld>
            <a:endParaRPr lang="en-GB" dirty="0"/>
          </a:p>
        </p:txBody>
      </p:sp>
      <p:sp>
        <p:nvSpPr>
          <p:cNvPr id="2" name="TextBox 1">
            <a:extLst>
              <a:ext uri="{FF2B5EF4-FFF2-40B4-BE49-F238E27FC236}">
                <a16:creationId xmlns:a16="http://schemas.microsoft.com/office/drawing/2014/main" id="{F1BA7E15-9846-49ED-AF8A-1EC6DDDBC4F5}"/>
              </a:ext>
            </a:extLst>
          </p:cNvPr>
          <p:cNvSpPr txBox="1"/>
          <p:nvPr>
            <p:custDataLst>
              <p:tags r:id="rId1"/>
            </p:custDataLst>
          </p:nvPr>
        </p:nvSpPr>
        <p:spPr bwMode="gray">
          <a:xfrm>
            <a:off x="3120661" y="6505850"/>
            <a:ext cx="7871883" cy="139700"/>
          </a:xfrm>
          <a:prstGeom prst="rect">
            <a:avLst/>
          </a:prstGeom>
        </p:spPr>
        <p:txBody>
          <a:bodyPr vert="horz" wrap="none" lIns="0" tIns="0" rIns="0" bIns="0" rtlCol="0" anchor="b" anchorCtr="0"/>
          <a:lstStyle>
            <a:defPPr>
              <a:defRPr lang="de-DE"/>
            </a:defPPr>
            <a:lvl1pPr algn="r">
              <a:defRPr sz="1000" b="0">
                <a:solidFill>
                  <a:schemeClr val="bg1"/>
                </a:solidFill>
                <a:latin typeface="SwissReSans" pitchFamily="34" charset="0"/>
              </a:defRPr>
            </a:lvl1pPr>
          </a:lstStyle>
          <a:p>
            <a:r>
              <a:rPr lang="en-GB" dirty="0">
                <a:solidFill>
                  <a:srgbClr val="FFFFFF"/>
                </a:solidFill>
              </a:rPr>
              <a:t>Swiss Re | June 2022</a:t>
            </a:r>
          </a:p>
        </p:txBody>
      </p:sp>
      <p:sp>
        <p:nvSpPr>
          <p:cNvPr id="8" name="Title 2">
            <a:extLst>
              <a:ext uri="{FF2B5EF4-FFF2-40B4-BE49-F238E27FC236}">
                <a16:creationId xmlns:a16="http://schemas.microsoft.com/office/drawing/2014/main" id="{72D83A59-97E8-4B9E-A3D4-AA5D615921E3}"/>
              </a:ext>
            </a:extLst>
          </p:cNvPr>
          <p:cNvSpPr txBox="1">
            <a:spLocks/>
          </p:cNvSpPr>
          <p:nvPr/>
        </p:nvSpPr>
        <p:spPr bwMode="gray">
          <a:xfrm>
            <a:off x="695325" y="692151"/>
            <a:ext cx="11017250" cy="692647"/>
          </a:xfrm>
          <a:prstGeom prst="rect">
            <a:avLst/>
          </a:prstGeom>
        </p:spPr>
        <p:txBody>
          <a:bodyPr vert="horz" lIns="0" tIns="0" rIns="0" bIns="0" rtlCol="0" anchor="t" anchorCtr="0">
            <a:noAutofit/>
          </a:bodyPr>
          <a:lstStyle>
            <a:lvl1pPr algn="l" defTabSz="914400" rtl="0" eaLnBrk="1" latinLnBrk="0" hangingPunct="1">
              <a:lnSpc>
                <a:spcPct val="80000"/>
              </a:lnSpc>
              <a:spcBef>
                <a:spcPct val="0"/>
              </a:spcBef>
              <a:buNone/>
              <a:defRPr lang="en-GB" sz="4800" kern="1200" dirty="0">
                <a:solidFill>
                  <a:schemeClr val="bg1"/>
                </a:solidFill>
                <a:latin typeface="SwissReSans Light" pitchFamily="34" charset="0"/>
                <a:ea typeface="+mj-ea"/>
                <a:cs typeface="+mj-cs"/>
              </a:defRPr>
            </a:lvl1pPr>
          </a:lstStyle>
          <a:p>
            <a:r>
              <a:rPr lang="de-DE" dirty="0" err="1"/>
              <a:t>Izvori</a:t>
            </a:r>
            <a:endParaRPr lang="de-DE" dirty="0"/>
          </a:p>
        </p:txBody>
      </p:sp>
      <p:pic>
        <p:nvPicPr>
          <p:cNvPr id="9" name="Picture 8">
            <a:extLst>
              <a:ext uri="{FF2B5EF4-FFF2-40B4-BE49-F238E27FC236}">
                <a16:creationId xmlns:a16="http://schemas.microsoft.com/office/drawing/2014/main" id="{E8340963-159E-450B-A373-4FDE3430CDCA}"/>
              </a:ext>
            </a:extLst>
          </p:cNvPr>
          <p:cNvPicPr>
            <a:picLocks noChangeAspect="1"/>
          </p:cNvPicPr>
          <p:nvPr/>
        </p:nvPicPr>
        <p:blipFill rotWithShape="1">
          <a:blip r:embed="rId3"/>
          <a:srcRect l="32281" t="35547" r="50000" b="17759"/>
          <a:stretch/>
        </p:blipFill>
        <p:spPr>
          <a:xfrm>
            <a:off x="623392" y="1628799"/>
            <a:ext cx="3312368" cy="4637315"/>
          </a:xfrm>
          <a:prstGeom prst="rect">
            <a:avLst/>
          </a:prstGeom>
        </p:spPr>
      </p:pic>
      <p:pic>
        <p:nvPicPr>
          <p:cNvPr id="11" name="Picture 10">
            <a:extLst>
              <a:ext uri="{FF2B5EF4-FFF2-40B4-BE49-F238E27FC236}">
                <a16:creationId xmlns:a16="http://schemas.microsoft.com/office/drawing/2014/main" id="{34764966-E8EE-4177-8C57-E00F3A4D2D6F}"/>
              </a:ext>
            </a:extLst>
          </p:cNvPr>
          <p:cNvPicPr>
            <a:picLocks noChangeAspect="1"/>
          </p:cNvPicPr>
          <p:nvPr/>
        </p:nvPicPr>
        <p:blipFill rotWithShape="1">
          <a:blip r:embed="rId4"/>
          <a:srcRect l="42913" t="36659" r="40550" b="17760"/>
          <a:stretch/>
        </p:blipFill>
        <p:spPr>
          <a:xfrm>
            <a:off x="4187726" y="1624534"/>
            <a:ext cx="3204418" cy="4692184"/>
          </a:xfrm>
          <a:prstGeom prst="rect">
            <a:avLst/>
          </a:prstGeom>
        </p:spPr>
      </p:pic>
      <p:pic>
        <p:nvPicPr>
          <p:cNvPr id="5" name="Picture 4">
            <a:extLst>
              <a:ext uri="{FF2B5EF4-FFF2-40B4-BE49-F238E27FC236}">
                <a16:creationId xmlns:a16="http://schemas.microsoft.com/office/drawing/2014/main" id="{2E0BA070-A674-451D-951C-8ED48342ED5A}"/>
              </a:ext>
            </a:extLst>
          </p:cNvPr>
          <p:cNvPicPr>
            <a:picLocks noChangeAspect="1"/>
          </p:cNvPicPr>
          <p:nvPr/>
        </p:nvPicPr>
        <p:blipFill rotWithShape="1">
          <a:blip r:embed="rId5"/>
          <a:srcRect l="29919" t="27556" r="21060"/>
          <a:stretch/>
        </p:blipFill>
        <p:spPr>
          <a:xfrm>
            <a:off x="7641439" y="409842"/>
            <a:ext cx="4212530" cy="3307190"/>
          </a:xfrm>
          <a:prstGeom prst="rect">
            <a:avLst/>
          </a:prstGeom>
        </p:spPr>
      </p:pic>
      <p:pic>
        <p:nvPicPr>
          <p:cNvPr id="7" name="Picture 6">
            <a:extLst>
              <a:ext uri="{FF2B5EF4-FFF2-40B4-BE49-F238E27FC236}">
                <a16:creationId xmlns:a16="http://schemas.microsoft.com/office/drawing/2014/main" id="{1DF487ED-A4E2-440A-8F04-9DD03E398859}"/>
              </a:ext>
            </a:extLst>
          </p:cNvPr>
          <p:cNvPicPr>
            <a:picLocks noChangeAspect="1"/>
          </p:cNvPicPr>
          <p:nvPr/>
        </p:nvPicPr>
        <p:blipFill rotWithShape="1">
          <a:blip r:embed="rId6"/>
          <a:srcRect l="4021" t="30065" r="33463" b="6197"/>
          <a:stretch/>
        </p:blipFill>
        <p:spPr>
          <a:xfrm>
            <a:off x="7677364" y="4044160"/>
            <a:ext cx="4176605" cy="2262204"/>
          </a:xfrm>
          <a:prstGeom prst="rect">
            <a:avLst/>
          </a:prstGeom>
        </p:spPr>
      </p:pic>
    </p:spTree>
    <p:extLst>
      <p:ext uri="{BB962C8B-B14F-4D97-AF65-F5344CB8AC3E}">
        <p14:creationId xmlns:p14="http://schemas.microsoft.com/office/powerpoint/2010/main" val="1488890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13C4-97D2-4253-91B8-163527661CF0}"/>
              </a:ext>
            </a:extLst>
          </p:cNvPr>
          <p:cNvSpPr>
            <a:spLocks noGrp="1"/>
          </p:cNvSpPr>
          <p:nvPr>
            <p:ph type="title"/>
          </p:nvPr>
        </p:nvSpPr>
        <p:spPr/>
        <p:txBody>
          <a:bodyPr/>
          <a:lstStyle/>
          <a:p>
            <a:r>
              <a:rPr lang="en-GB" dirty="0" err="1"/>
              <a:t>Hvala</a:t>
            </a:r>
            <a:r>
              <a:rPr lang="en-GB" dirty="0"/>
              <a:t> </a:t>
            </a:r>
            <a:r>
              <a:rPr lang="en-GB" dirty="0" err="1"/>
              <a:t>na</a:t>
            </a:r>
            <a:r>
              <a:rPr lang="en-GB" dirty="0"/>
              <a:t> </a:t>
            </a:r>
            <a:r>
              <a:rPr lang="en-GB" dirty="0" err="1"/>
              <a:t>pažnji</a:t>
            </a:r>
            <a:r>
              <a:rPr lang="en-GB" dirty="0"/>
              <a:t>!</a:t>
            </a:r>
          </a:p>
        </p:txBody>
      </p:sp>
      <p:sp>
        <p:nvSpPr>
          <p:cNvPr id="4" name="Text Placeholder 3">
            <a:extLst>
              <a:ext uri="{FF2B5EF4-FFF2-40B4-BE49-F238E27FC236}">
                <a16:creationId xmlns:a16="http://schemas.microsoft.com/office/drawing/2014/main" id="{97D19FD5-0BAE-41A7-BF64-EB2599EAD9D5}"/>
              </a:ext>
            </a:extLst>
          </p:cNvPr>
          <p:cNvSpPr>
            <a:spLocks noGrp="1"/>
          </p:cNvSpPr>
          <p:nvPr>
            <p:ph type="body" sz="quarter" idx="16"/>
          </p:nvPr>
        </p:nvSpPr>
        <p:spPr>
          <a:xfrm>
            <a:off x="695325" y="3934159"/>
            <a:ext cx="6828222" cy="276999"/>
          </a:xfrm>
        </p:spPr>
        <p:txBody>
          <a:bodyPr/>
          <a:lstStyle/>
          <a:p>
            <a:r>
              <a:rPr lang="en-GB" dirty="0"/>
              <a:t>Contact us</a:t>
            </a:r>
          </a:p>
        </p:txBody>
      </p:sp>
      <p:sp>
        <p:nvSpPr>
          <p:cNvPr id="10" name="Text Placeholder 9">
            <a:extLst>
              <a:ext uri="{FF2B5EF4-FFF2-40B4-BE49-F238E27FC236}">
                <a16:creationId xmlns:a16="http://schemas.microsoft.com/office/drawing/2014/main" id="{54DEF941-F5F3-4997-9176-E500A89962C2}"/>
              </a:ext>
            </a:extLst>
          </p:cNvPr>
          <p:cNvSpPr>
            <a:spLocks noGrp="1"/>
          </p:cNvSpPr>
          <p:nvPr>
            <p:ph type="body" sz="quarter" idx="22"/>
          </p:nvPr>
        </p:nvSpPr>
        <p:spPr/>
        <p:txBody>
          <a:bodyPr/>
          <a:lstStyle/>
          <a:p>
            <a:r>
              <a:rPr lang="en-GB" dirty="0"/>
              <a:t>Follow us</a:t>
            </a:r>
          </a:p>
        </p:txBody>
      </p:sp>
      <p:pic>
        <p:nvPicPr>
          <p:cNvPr id="19" name="Picture Placeholder 37">
            <a:hlinkClick r:id="rId6"/>
            <a:extLst>
              <a:ext uri="{FF2B5EF4-FFF2-40B4-BE49-F238E27FC236}">
                <a16:creationId xmlns:a16="http://schemas.microsoft.com/office/drawing/2014/main" id="{1E62EF7F-3ACD-4B93-B119-DC24864E90C5}"/>
              </a:ext>
            </a:extLst>
          </p:cNvPr>
          <p:cNvPicPr>
            <a:picLocks noGrp="1" noChangeAspect="1"/>
          </p:cNvPicPr>
          <p:nvPr>
            <p:ph type="pic" sz="quarter" idx="26"/>
            <p:custDataLst>
              <p:tags r:id="rId1"/>
            </p:custDataLst>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bwMode="gray">
          <a:xfrm>
            <a:off x="8324850" y="4595813"/>
            <a:ext cx="323850" cy="323850"/>
          </a:xfrm>
          <a:prstGeom prst="rect">
            <a:avLst/>
          </a:prstGeom>
        </p:spPr>
      </p:pic>
      <p:pic>
        <p:nvPicPr>
          <p:cNvPr id="20" name="Picture Placeholder 56">
            <a:hlinkClick r:id="rId9"/>
            <a:extLst>
              <a:ext uri="{FF2B5EF4-FFF2-40B4-BE49-F238E27FC236}">
                <a16:creationId xmlns:a16="http://schemas.microsoft.com/office/drawing/2014/main" id="{B5CE0685-F8A8-426F-AE6F-5245A6820372}"/>
              </a:ext>
            </a:extLst>
          </p:cNvPr>
          <p:cNvPicPr>
            <a:picLocks noGrp="1" noChangeAspect="1"/>
          </p:cNvPicPr>
          <p:nvPr>
            <p:ph type="pic" sz="quarter" idx="27"/>
            <p:custDataLst>
              <p:tags r:id="rId2"/>
            </p:custDataLst>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bwMode="gray">
          <a:xfrm>
            <a:off x="8793163" y="4595813"/>
            <a:ext cx="323850" cy="323850"/>
          </a:xfrm>
          <a:prstGeom prst="rect">
            <a:avLst/>
          </a:prstGeom>
        </p:spPr>
      </p:pic>
      <p:pic>
        <p:nvPicPr>
          <p:cNvPr id="24" name="Picture Placeholder 82">
            <a:hlinkClick r:id="rId12"/>
            <a:extLst>
              <a:ext uri="{FF2B5EF4-FFF2-40B4-BE49-F238E27FC236}">
                <a16:creationId xmlns:a16="http://schemas.microsoft.com/office/drawing/2014/main" id="{C90DB67E-7D3B-416D-BE4D-4CD60007C992}"/>
              </a:ext>
            </a:extLst>
          </p:cNvPr>
          <p:cNvPicPr>
            <a:picLocks noGrp="1" noChangeAspect="1"/>
          </p:cNvPicPr>
          <p:nvPr>
            <p:ph type="pic" sz="quarter" idx="28"/>
            <p:custDataLst>
              <p:tags r:id="rId3"/>
            </p:custDataLst>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bwMode="gray">
          <a:xfrm>
            <a:off x="9261475" y="4595813"/>
            <a:ext cx="323850" cy="323850"/>
          </a:xfrm>
          <a:prstGeom prst="rect">
            <a:avLst/>
          </a:prstGeom>
        </p:spPr>
      </p:pic>
      <p:pic>
        <p:nvPicPr>
          <p:cNvPr id="26" name="Picture Placeholder 89">
            <a:hlinkClick r:id="rId15"/>
            <a:extLst>
              <a:ext uri="{FF2B5EF4-FFF2-40B4-BE49-F238E27FC236}">
                <a16:creationId xmlns:a16="http://schemas.microsoft.com/office/drawing/2014/main" id="{79CE5754-9A39-45DA-A6E3-A7B067CF2B95}"/>
              </a:ext>
            </a:extLst>
          </p:cNvPr>
          <p:cNvPicPr>
            <a:picLocks noGrp="1" noChangeAspect="1"/>
          </p:cNvPicPr>
          <p:nvPr>
            <p:ph type="pic" sz="quarter" idx="29"/>
            <p:custDataLst>
              <p:tags r:id="rId4"/>
            </p:custDataLst>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bwMode="gray">
          <a:xfrm>
            <a:off x="9729788" y="4595813"/>
            <a:ext cx="323850" cy="323850"/>
          </a:xfrm>
          <a:prstGeom prst="rect">
            <a:avLst/>
          </a:prstGeom>
        </p:spPr>
      </p:pic>
      <p:pic>
        <p:nvPicPr>
          <p:cNvPr id="21" name="Picture Placeholder 14" descr="A picture containing person, indoor&#10;&#10;Description automatically generated">
            <a:extLst>
              <a:ext uri="{FF2B5EF4-FFF2-40B4-BE49-F238E27FC236}">
                <a16:creationId xmlns:a16="http://schemas.microsoft.com/office/drawing/2014/main" id="{5428DD40-1E74-4988-9F2A-430525973E5F}"/>
              </a:ext>
            </a:extLst>
          </p:cNvPr>
          <p:cNvPicPr>
            <a:picLocks noGrp="1" noChangeAspect="1"/>
          </p:cNvPicPr>
          <p:nvPr>
            <p:ph type="pic" sz="quarter" idx="24"/>
          </p:nvPr>
        </p:nvPicPr>
        <p:blipFill>
          <a:blip r:embed="rId18" cstate="print">
            <a:extLst>
              <a:ext uri="{28A0092B-C50C-407E-A947-70E740481C1C}">
                <a14:useLocalDpi xmlns:a14="http://schemas.microsoft.com/office/drawing/2010/main" val="0"/>
              </a:ext>
            </a:extLst>
          </a:blip>
          <a:srcRect/>
          <a:stretch>
            <a:fillRect/>
          </a:stretch>
        </p:blipFill>
        <p:spPr>
          <a:xfrm>
            <a:off x="695324" y="4351328"/>
            <a:ext cx="755650" cy="755650"/>
          </a:xfrm>
        </p:spPr>
      </p:pic>
      <p:sp>
        <p:nvSpPr>
          <p:cNvPr id="23" name="Text Placeholder 7">
            <a:extLst>
              <a:ext uri="{FF2B5EF4-FFF2-40B4-BE49-F238E27FC236}">
                <a16:creationId xmlns:a16="http://schemas.microsoft.com/office/drawing/2014/main" id="{40FB6B2E-5CC3-4403-AEC8-C64D99F62AAC}"/>
              </a:ext>
            </a:extLst>
          </p:cNvPr>
          <p:cNvSpPr txBox="1">
            <a:spLocks/>
          </p:cNvSpPr>
          <p:nvPr/>
        </p:nvSpPr>
        <p:spPr>
          <a:xfrm>
            <a:off x="695325" y="5314979"/>
            <a:ext cx="2093973" cy="756000"/>
          </a:xfrm>
          <a:prstGeom prst="rect">
            <a:avLst/>
          </a:prstGeom>
        </p:spPr>
        <p:txBody>
          <a:bodyPr vert="horz" lIns="0" tIns="0" rIns="0" bIns="0" rtlCol="0" anchor="t">
            <a:noAutofit/>
          </a:bodyPr>
          <a:lstStyle>
            <a:lvl1pPr marL="0" marR="0" indent="0" algn="l" defTabSz="914400" rtl="0" eaLnBrk="1" fontAlgn="auto" latinLnBrk="0" hangingPunct="1">
              <a:lnSpc>
                <a:spcPct val="100000"/>
              </a:lnSpc>
              <a:spcBef>
                <a:spcPts val="0"/>
              </a:spcBef>
              <a:spcAft>
                <a:spcPts val="0"/>
              </a:spcAft>
              <a:buClrTx/>
              <a:buSzPct val="100000"/>
              <a:buFontTx/>
              <a:buNone/>
              <a:tabLst/>
              <a:defRPr sz="1200" b="0" kern="1200">
                <a:solidFill>
                  <a:schemeClr val="bg1"/>
                </a:solidFill>
                <a:latin typeface="+mj-lt"/>
                <a:ea typeface="+mn-ea"/>
                <a:cs typeface="+mn-cs"/>
              </a:defRPr>
            </a:lvl1pPr>
            <a:lvl2pPr marL="182562"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2pPr>
            <a:lvl3pPr marL="444500"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3pPr>
            <a:lvl4pPr marL="715963"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4pPr>
            <a:lvl5pPr marL="985838"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r>
              <a:rPr lang="en-GB" b="1"/>
              <a:t>Ana Riedmann</a:t>
            </a:r>
            <a:endParaRPr lang="en-GB" b="1" dirty="0"/>
          </a:p>
        </p:txBody>
      </p:sp>
      <p:sp>
        <p:nvSpPr>
          <p:cNvPr id="27" name="Text Placeholder 8">
            <a:extLst>
              <a:ext uri="{FF2B5EF4-FFF2-40B4-BE49-F238E27FC236}">
                <a16:creationId xmlns:a16="http://schemas.microsoft.com/office/drawing/2014/main" id="{EA81DA7A-6194-49DF-A07E-D3A99E4E27C1}"/>
              </a:ext>
            </a:extLst>
          </p:cNvPr>
          <p:cNvSpPr txBox="1">
            <a:spLocks/>
          </p:cNvSpPr>
          <p:nvPr/>
        </p:nvSpPr>
        <p:spPr>
          <a:xfrm>
            <a:off x="695325" y="5505327"/>
            <a:ext cx="2093973" cy="553998"/>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Tx/>
              <a:buSzPct val="100000"/>
              <a:buFontTx/>
              <a:buNone/>
              <a:defRPr sz="1200" b="0" kern="1200">
                <a:solidFill>
                  <a:schemeClr val="bg1"/>
                </a:solidFill>
                <a:latin typeface="+mj-lt"/>
                <a:ea typeface="+mn-ea"/>
                <a:cs typeface="+mn-cs"/>
              </a:defRPr>
            </a:lvl1pPr>
            <a:lvl2pPr marL="182562"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2pPr>
            <a:lvl3pPr marL="444500"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3pPr>
            <a:lvl4pPr marL="715963"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4pPr>
            <a:lvl5pPr marL="985838" indent="0" algn="l" defTabSz="914400" rtl="0" eaLnBrk="1" latinLnBrk="0" hangingPunct="1">
              <a:lnSpc>
                <a:spcPct val="100000"/>
              </a:lnSpc>
              <a:spcBef>
                <a:spcPts val="1000"/>
              </a:spcBef>
              <a:buFontTx/>
              <a:buNone/>
              <a:defRPr sz="5000" kern="1200">
                <a:solidFill>
                  <a:schemeClr val="tx2"/>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r>
              <a:rPr lang="en-GB" dirty="0"/>
              <a:t>Senior Market Underwriter</a:t>
            </a:r>
          </a:p>
          <a:p>
            <a:r>
              <a:rPr lang="en-GB" dirty="0"/>
              <a:t>Ana_Riedmann@swissre.com</a:t>
            </a:r>
          </a:p>
          <a:p>
            <a:r>
              <a:rPr lang="de-DE" dirty="0"/>
              <a:t>+49 89 38441192 </a:t>
            </a:r>
            <a:endParaRPr lang="en-GB" dirty="0"/>
          </a:p>
        </p:txBody>
      </p:sp>
    </p:spTree>
    <p:extLst>
      <p:ext uri="{BB962C8B-B14F-4D97-AF65-F5344CB8AC3E}">
        <p14:creationId xmlns:p14="http://schemas.microsoft.com/office/powerpoint/2010/main" val="116267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38FCCBE4-D09A-4B9E-BD33-486BF8B426F2}"/>
              </a:ext>
            </a:extLst>
          </p:cNvPr>
          <p:cNvPicPr>
            <a:picLocks noGrp="1"/>
          </p:cNvPicPr>
          <p:nvPr>
            <p:ph type="pic" idx="1"/>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gray"/>
      </p:pic>
      <p:pic>
        <p:nvPicPr>
          <p:cNvPr id="13" name="Picture 12">
            <a:extLst>
              <a:ext uri="{FF2B5EF4-FFF2-40B4-BE49-F238E27FC236}">
                <a16:creationId xmlns:a16="http://schemas.microsoft.com/office/drawing/2014/main" id="{99506899-7E1D-44E8-9655-C4EA04E577F9}"/>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5" name="TextBox 4">
            <a:extLst>
              <a:ext uri="{FF2B5EF4-FFF2-40B4-BE49-F238E27FC236}">
                <a16:creationId xmlns:a16="http://schemas.microsoft.com/office/drawing/2014/main" id="{E389BF38-4920-4A98-BBB5-944D18AE206D}"/>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B839F235-1D27-4084-9EB3-3BF294C823D2}" type="slidenum">
              <a:rPr lang="en-GB" smtClean="0">
                <a:solidFill>
                  <a:srgbClr val="FFFFFF"/>
                </a:solidFill>
              </a:rPr>
              <a:pPr/>
              <a:t>18</a:t>
            </a:fld>
            <a:endParaRPr lang="en-GB" dirty="0" err="1">
              <a:solidFill>
                <a:srgbClr val="FFFFFF"/>
              </a:solidFill>
            </a:endParaRPr>
          </a:p>
        </p:txBody>
      </p:sp>
      <p:sp>
        <p:nvSpPr>
          <p:cNvPr id="3" name="Slide Number Placeholder 2">
            <a:extLst>
              <a:ext uri="{FF2B5EF4-FFF2-40B4-BE49-F238E27FC236}">
                <a16:creationId xmlns:a16="http://schemas.microsoft.com/office/drawing/2014/main" id="{C4A1A0F5-5FAF-47E4-9F1E-222C217D61EE}"/>
              </a:ext>
            </a:extLst>
          </p:cNvPr>
          <p:cNvSpPr>
            <a:spLocks noGrp="1"/>
          </p:cNvSpPr>
          <p:nvPr>
            <p:ph type="sldNum" sz="quarter" idx="12"/>
          </p:nvPr>
        </p:nvSpPr>
        <p:spPr/>
        <p:txBody>
          <a:bodyPr/>
          <a:lstStyle/>
          <a:p>
            <a:fld id="{5E4D2043-7E31-4A53-BD33-72A88E682172}" type="slidenum">
              <a:rPr lang="en-US" smtClean="0"/>
              <a:pPr/>
              <a:t>18</a:t>
            </a:fld>
            <a:endParaRPr lang="en-US" dirty="0"/>
          </a:p>
        </p:txBody>
      </p:sp>
      <p:sp>
        <p:nvSpPr>
          <p:cNvPr id="4" name="TextBox 3">
            <a:extLst>
              <a:ext uri="{FF2B5EF4-FFF2-40B4-BE49-F238E27FC236}">
                <a16:creationId xmlns:a16="http://schemas.microsoft.com/office/drawing/2014/main" id="{A17EEC0F-7CC2-4CF1-BBCA-09BC26D3D8AE}"/>
              </a:ext>
            </a:extLst>
          </p:cNvPr>
          <p:cNvSpPr txBox="1"/>
          <p:nvPr>
            <p:custDataLst>
              <p:tags r:id="rId4"/>
            </p:custDataLst>
          </p:nvPr>
        </p:nvSpPr>
        <p:spPr>
          <a:xfrm>
            <a:off x="3120661" y="6505850"/>
            <a:ext cx="7871883" cy="139701"/>
          </a:xfrm>
          <a:prstGeom prst="rect">
            <a:avLst/>
          </a:prstGeom>
          <a:noFill/>
        </p:spPr>
        <p:txBody>
          <a:bodyPr vert="horz" wrap="square" lIns="0" tIns="0" rIns="0" bIns="0" rtlCol="0" anchor="b" anchorCtr="0">
            <a:noAutofit/>
          </a:bodyPr>
          <a:lstStyle/>
          <a:p>
            <a:pPr algn="r"/>
            <a:endParaRPr lang="en-GB" sz="1000" dirty="0" err="1">
              <a:solidFill>
                <a:srgbClr val="3C4150"/>
              </a:solidFill>
              <a:latin typeface="SwissReSans Light" panose="020B0504020202020204" pitchFamily="34" charset="0"/>
            </a:endParaRPr>
          </a:p>
        </p:txBody>
      </p:sp>
    </p:spTree>
    <p:extLst>
      <p:ext uri="{BB962C8B-B14F-4D97-AF65-F5344CB8AC3E}">
        <p14:creationId xmlns:p14="http://schemas.microsoft.com/office/powerpoint/2010/main" val="1798309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notice</a:t>
            </a:r>
          </a:p>
        </p:txBody>
      </p:sp>
      <p:sp>
        <p:nvSpPr>
          <p:cNvPr id="4" name="Text Placeholder 3"/>
          <p:cNvSpPr>
            <a:spLocks noGrp="1"/>
          </p:cNvSpPr>
          <p:nvPr>
            <p:ph idx="4294967295"/>
          </p:nvPr>
        </p:nvSpPr>
        <p:spPr>
          <a:xfrm>
            <a:off x="695325" y="1628775"/>
            <a:ext cx="7488907" cy="4392613"/>
          </a:xfrm>
          <a:prstGeom prst="rect">
            <a:avLst/>
          </a:prstGeom>
        </p:spPr>
        <p:txBody>
          <a:bodyPr anchor="b"/>
          <a:lstStyle/>
          <a:p>
            <a:pPr marL="0" indent="0">
              <a:buNone/>
            </a:pPr>
            <a:r>
              <a:rPr lang="en-US" sz="1200" dirty="0">
                <a:latin typeface="+mn-lt"/>
              </a:rPr>
              <a:t>©2023 Swiss Re. All rights reserved. You may use this presentation for private or internal purposes but note that any copyright or other proprietary notices must not be removed. You are not permitted to create any modifications or derivative works of this presentation, or to use it for commercial or other public purposes, without the prior written permission of Swiss Re.</a:t>
            </a:r>
          </a:p>
          <a:p>
            <a:pPr marL="0" indent="0">
              <a:buNone/>
            </a:pPr>
            <a:r>
              <a:rPr lang="en-US" sz="1200" dirty="0">
                <a:latin typeface="+mn-lt"/>
              </a:rPr>
              <a:t>The information and opinions contained in the presentation are provided as at the date of the presentation and may change. Although the information used was taken from reliable sources, Swiss Re does not accept any responsibility for its accuracy or comprehensiveness or its updating. All liability for the accuracy and completeness of the information or for any damage or loss resulting from its use is expressly excluded. </a:t>
            </a:r>
          </a:p>
        </p:txBody>
      </p:sp>
      <p:sp>
        <p:nvSpPr>
          <p:cNvPr id="5" name="Slide Number Placeholder 4">
            <a:extLst>
              <a:ext uri="{FF2B5EF4-FFF2-40B4-BE49-F238E27FC236}">
                <a16:creationId xmlns:a16="http://schemas.microsoft.com/office/drawing/2014/main" id="{2AB322D4-8A06-4196-950D-C5420242CF33}"/>
              </a:ext>
            </a:extLst>
          </p:cNvPr>
          <p:cNvSpPr>
            <a:spLocks noGrp="1"/>
          </p:cNvSpPr>
          <p:nvPr>
            <p:ph type="sldNum" sz="quarter" idx="12"/>
          </p:nvPr>
        </p:nvSpPr>
        <p:spPr/>
        <p:txBody>
          <a:bodyPr/>
          <a:lstStyle/>
          <a:p>
            <a:fld id="{5E4D2043-7E31-4A53-BD33-72A88E682172}" type="slidenum">
              <a:rPr lang="en-US" smtClean="0"/>
              <a:pPr/>
              <a:t>19</a:t>
            </a:fld>
            <a:endParaRPr lang="en-US" dirty="0"/>
          </a:p>
        </p:txBody>
      </p:sp>
    </p:spTree>
    <p:extLst>
      <p:ext uri="{BB962C8B-B14F-4D97-AF65-F5344CB8AC3E}">
        <p14:creationId xmlns:p14="http://schemas.microsoft.com/office/powerpoint/2010/main" val="217206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9C54A89A-E70C-48FD-89C5-0212C5177CBE}"/>
              </a:ext>
            </a:extLst>
          </p:cNvPr>
          <p:cNvPicPr>
            <a:picLocks noGrp="1"/>
          </p:cNvPicPr>
          <p:nvPr>
            <p:ph type="pic" sz="quarter" idx="16"/>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gray"/>
      </p:pic>
      <p:sp>
        <p:nvSpPr>
          <p:cNvPr id="2" name="Title 1">
            <a:extLst>
              <a:ext uri="{FF2B5EF4-FFF2-40B4-BE49-F238E27FC236}">
                <a16:creationId xmlns:a16="http://schemas.microsoft.com/office/drawing/2014/main" id="{564B22EE-24F3-4B71-B9A0-1AD9A8BDD562}"/>
              </a:ext>
            </a:extLst>
          </p:cNvPr>
          <p:cNvSpPr>
            <a:spLocks noGrp="1"/>
          </p:cNvSpPr>
          <p:nvPr>
            <p:ph type="title"/>
          </p:nvPr>
        </p:nvSpPr>
        <p:spPr>
          <a:xfrm>
            <a:off x="695325" y="1628774"/>
            <a:ext cx="4802650" cy="1924654"/>
          </a:xfrm>
        </p:spPr>
        <p:txBody>
          <a:bodyPr/>
          <a:lstStyle/>
          <a:p>
            <a:r>
              <a:rPr lang="en-US" sz="8000" spc="-150" dirty="0"/>
              <a:t>Swiss Re</a:t>
            </a:r>
          </a:p>
        </p:txBody>
      </p:sp>
      <p:pic>
        <p:nvPicPr>
          <p:cNvPr id="15" name="Picture 14">
            <a:extLst>
              <a:ext uri="{FF2B5EF4-FFF2-40B4-BE49-F238E27FC236}">
                <a16:creationId xmlns:a16="http://schemas.microsoft.com/office/drawing/2014/main" id="{482073B9-070E-4B8B-98E3-FA340F87E00A}"/>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6" name="TextBox 5">
            <a:extLst>
              <a:ext uri="{FF2B5EF4-FFF2-40B4-BE49-F238E27FC236}">
                <a16:creationId xmlns:a16="http://schemas.microsoft.com/office/drawing/2014/main" id="{50916BF4-7E55-4415-BE4A-CEC332A48783}"/>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03BEABE7-90C7-4B25-A23E-23F69B071529}" type="slidenum">
              <a:rPr lang="en-GB" smtClean="0">
                <a:solidFill>
                  <a:srgbClr val="FFFFFF"/>
                </a:solidFill>
              </a:rPr>
              <a:pPr/>
              <a:t>2</a:t>
            </a:fld>
            <a:endParaRPr lang="en-GB" dirty="0" err="1">
              <a:solidFill>
                <a:srgbClr val="FFFFFF"/>
              </a:solidFill>
            </a:endParaRPr>
          </a:p>
        </p:txBody>
      </p:sp>
      <p:sp>
        <p:nvSpPr>
          <p:cNvPr id="3" name="Slide Number Placeholder 2">
            <a:extLst>
              <a:ext uri="{FF2B5EF4-FFF2-40B4-BE49-F238E27FC236}">
                <a16:creationId xmlns:a16="http://schemas.microsoft.com/office/drawing/2014/main" id="{FF377871-64E1-44A8-B2A1-48839B4C2C8A}"/>
              </a:ext>
            </a:extLst>
          </p:cNvPr>
          <p:cNvSpPr>
            <a:spLocks noGrp="1"/>
          </p:cNvSpPr>
          <p:nvPr>
            <p:ph type="sldNum" sz="quarter" idx="15"/>
          </p:nvPr>
        </p:nvSpPr>
        <p:spPr/>
        <p:txBody>
          <a:bodyPr/>
          <a:lstStyle/>
          <a:p>
            <a:fld id="{5E4D2043-7E31-4A53-BD33-72A88E682172}" type="slidenum">
              <a:rPr lang="en-US" smtClean="0"/>
              <a:pPr/>
              <a:t>2</a:t>
            </a:fld>
            <a:endParaRPr lang="en-US" dirty="0"/>
          </a:p>
        </p:txBody>
      </p:sp>
    </p:spTree>
    <p:extLst>
      <p:ext uri="{BB962C8B-B14F-4D97-AF65-F5344CB8AC3E}">
        <p14:creationId xmlns:p14="http://schemas.microsoft.com/office/powerpoint/2010/main" val="3409859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6AB93-D27E-442F-BF32-25D874D2A485}"/>
              </a:ext>
            </a:extLst>
          </p:cNvPr>
          <p:cNvSpPr>
            <a:spLocks noGrp="1"/>
          </p:cNvSpPr>
          <p:nvPr>
            <p:ph type="title"/>
          </p:nvPr>
        </p:nvSpPr>
        <p:spPr/>
        <p:txBody>
          <a:bodyPr/>
          <a:lstStyle/>
          <a:p>
            <a:r>
              <a:rPr lang="en-US" dirty="0"/>
              <a:t>Swiss Re Group – partner za </a:t>
            </a:r>
            <a:r>
              <a:rPr lang="en-US" dirty="0" err="1"/>
              <a:t>napredak</a:t>
            </a:r>
            <a:endParaRPr lang="en-US" dirty="0"/>
          </a:p>
        </p:txBody>
      </p:sp>
      <p:sp>
        <p:nvSpPr>
          <p:cNvPr id="12" name="Content Placeholder 11">
            <a:extLst>
              <a:ext uri="{FF2B5EF4-FFF2-40B4-BE49-F238E27FC236}">
                <a16:creationId xmlns:a16="http://schemas.microsoft.com/office/drawing/2014/main" id="{4D63C48B-71F0-8E41-9344-59204E70122B}"/>
              </a:ext>
            </a:extLst>
          </p:cNvPr>
          <p:cNvSpPr>
            <a:spLocks noGrp="1"/>
          </p:cNvSpPr>
          <p:nvPr>
            <p:ph sz="quarter" idx="13"/>
          </p:nvPr>
        </p:nvSpPr>
        <p:spPr>
          <a:xfrm>
            <a:off x="695324" y="1628776"/>
            <a:ext cx="5101319" cy="4392513"/>
          </a:xfrm>
        </p:spPr>
        <p:txBody>
          <a:bodyPr/>
          <a:lstStyle/>
          <a:p>
            <a:pPr marL="0" indent="0">
              <a:lnSpc>
                <a:spcPct val="90000"/>
              </a:lnSpc>
              <a:spcAft>
                <a:spcPts val="1200"/>
              </a:spcAft>
              <a:buNone/>
            </a:pPr>
            <a:r>
              <a:rPr lang="en-GB" sz="3200" dirty="0">
                <a:solidFill>
                  <a:schemeClr val="bg1"/>
                </a:solidFill>
                <a:latin typeface="SwissReSans Light" panose="020B0504020202020204" pitchFamily="34" charset="0"/>
              </a:rPr>
              <a:t>Swiss Re je </a:t>
            </a:r>
            <a:r>
              <a:rPr lang="en-GB" sz="3200" dirty="0" err="1">
                <a:solidFill>
                  <a:schemeClr val="bg1"/>
                </a:solidFill>
                <a:latin typeface="SwissReSans Light" panose="020B0504020202020204" pitchFamily="34" charset="0"/>
              </a:rPr>
              <a:t>jedan</a:t>
            </a:r>
            <a:r>
              <a:rPr lang="en-GB" sz="3200" dirty="0">
                <a:solidFill>
                  <a:schemeClr val="bg1"/>
                </a:solidFill>
                <a:latin typeface="SwissReSans Light" panose="020B0504020202020204" pitchFamily="34" charset="0"/>
              </a:rPr>
              <a:t> od </a:t>
            </a:r>
            <a:r>
              <a:rPr lang="en-GB" sz="3200" dirty="0" err="1">
                <a:solidFill>
                  <a:schemeClr val="bg1"/>
                </a:solidFill>
                <a:latin typeface="SwissReSans Light" panose="020B0504020202020204" pitchFamily="34" charset="0"/>
              </a:rPr>
              <a:t>vodećih</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svjetskih</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pružatelja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usluga</a:t>
            </a:r>
            <a:r>
              <a:rPr lang="en-GB" sz="3200" dirty="0">
                <a:solidFill>
                  <a:schemeClr val="bg1"/>
                </a:solidFill>
                <a:latin typeface="SwissReSans Light" panose="020B0504020202020204" pitchFamily="34" charset="0"/>
              </a:rPr>
              <a:t> reosiguranja, </a:t>
            </a:r>
            <a:r>
              <a:rPr lang="en-GB" sz="3200" dirty="0" err="1">
                <a:solidFill>
                  <a:schemeClr val="bg1"/>
                </a:solidFill>
                <a:latin typeface="SwissReSans Light" panose="020B0504020202020204" pitchFamily="34" charset="0"/>
              </a:rPr>
              <a:t>osiguranja</a:t>
            </a:r>
            <a:r>
              <a:rPr lang="en-GB" sz="3200" dirty="0">
                <a:solidFill>
                  <a:schemeClr val="bg1"/>
                </a:solidFill>
                <a:latin typeface="SwissReSans Light" panose="020B0504020202020204" pitchFamily="34" charset="0"/>
              </a:rPr>
              <a:t> i </a:t>
            </a:r>
            <a:r>
              <a:rPr lang="en-GB" sz="3200" dirty="0" err="1">
                <a:solidFill>
                  <a:schemeClr val="bg1"/>
                </a:solidFill>
                <a:latin typeface="SwissReSans Light" panose="020B0504020202020204" pitchFamily="34" charset="0"/>
              </a:rPr>
              <a:t>sličnih</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oblika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prijenosa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rizika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na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osnovi</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osiguranja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Kroz</a:t>
            </a:r>
            <a:r>
              <a:rPr lang="en-GB" sz="3200" dirty="0">
                <a:solidFill>
                  <a:schemeClr val="bg1"/>
                </a:solidFill>
                <a:latin typeface="SwissReSans Light" panose="020B0504020202020204" pitchFamily="34" charset="0"/>
              </a:rPr>
              <a:t> rad s </a:t>
            </a:r>
            <a:r>
              <a:rPr lang="en-GB" sz="3200" dirty="0" err="1">
                <a:solidFill>
                  <a:schemeClr val="bg1"/>
                </a:solidFill>
                <a:latin typeface="SwissReSans Light" panose="020B0504020202020204" pitchFamily="34" charset="0"/>
              </a:rPr>
              <a:t>klijentima</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ispunjavamo</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našu</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viziju</a:t>
            </a:r>
            <a:r>
              <a:rPr lang="en-GB" sz="3200" dirty="0">
                <a:solidFill>
                  <a:schemeClr val="bg1"/>
                </a:solidFill>
                <a:latin typeface="SwissReSans Light" panose="020B0504020202020204" pitchFamily="34" charset="0"/>
              </a:rPr>
              <a:t> </a:t>
            </a:r>
            <a:r>
              <a:rPr lang="en-GB" sz="3200" dirty="0" err="1">
                <a:solidFill>
                  <a:schemeClr val="bg1"/>
                </a:solidFill>
                <a:latin typeface="SwissReSans Light" panose="020B0504020202020204" pitchFamily="34" charset="0"/>
              </a:rPr>
              <a:t>pomoći</a:t>
            </a:r>
            <a:r>
              <a:rPr lang="en-GB" sz="3200" dirty="0">
                <a:solidFill>
                  <a:schemeClr val="bg1"/>
                </a:solidFill>
                <a:latin typeface="SwissReSans Light" panose="020B0504020202020204" pitchFamily="34" charset="0"/>
              </a:rPr>
              <a:t> da </a:t>
            </a:r>
            <a:r>
              <a:rPr lang="en-GB" sz="3200" b="1" dirty="0" err="1">
                <a:solidFill>
                  <a:schemeClr val="bg1"/>
                </a:solidFill>
                <a:latin typeface="SwissReSans Light" panose="020B0504020202020204" pitchFamily="34" charset="0"/>
              </a:rPr>
              <a:t>svijet</a:t>
            </a:r>
            <a:r>
              <a:rPr lang="en-GB" sz="3200" b="1" dirty="0">
                <a:solidFill>
                  <a:schemeClr val="bg1"/>
                </a:solidFill>
                <a:latin typeface="SwissReSans Light" panose="020B0504020202020204" pitchFamily="34" charset="0"/>
              </a:rPr>
              <a:t> </a:t>
            </a:r>
            <a:r>
              <a:rPr lang="en-GB" sz="3200" b="1" dirty="0" err="1">
                <a:solidFill>
                  <a:schemeClr val="bg1"/>
                </a:solidFill>
                <a:latin typeface="SwissReSans Light" panose="020B0504020202020204" pitchFamily="34" charset="0"/>
              </a:rPr>
              <a:t>učinimo</a:t>
            </a:r>
            <a:r>
              <a:rPr lang="en-GB" sz="3200" b="1" dirty="0">
                <a:solidFill>
                  <a:schemeClr val="bg1"/>
                </a:solidFill>
                <a:latin typeface="SwissReSans Light" panose="020B0504020202020204" pitchFamily="34" charset="0"/>
              </a:rPr>
              <a:t> </a:t>
            </a:r>
            <a:r>
              <a:rPr lang="en-GB" sz="3200" b="1" dirty="0" err="1">
                <a:solidFill>
                  <a:schemeClr val="bg1"/>
                </a:solidFill>
                <a:latin typeface="SwissReSans Light" panose="020B0504020202020204" pitchFamily="34" charset="0"/>
              </a:rPr>
              <a:t>otpornijim</a:t>
            </a:r>
            <a:r>
              <a:rPr lang="en-GB" sz="3200" b="1" dirty="0">
                <a:solidFill>
                  <a:schemeClr val="bg1"/>
                </a:solidFill>
                <a:latin typeface="SwissReSans Light" panose="020B0504020202020204" pitchFamily="34" charset="0"/>
              </a:rPr>
              <a:t>.</a:t>
            </a:r>
          </a:p>
        </p:txBody>
      </p:sp>
      <p:sp>
        <p:nvSpPr>
          <p:cNvPr id="13" name="Content Placeholder 5">
            <a:extLst>
              <a:ext uri="{FF2B5EF4-FFF2-40B4-BE49-F238E27FC236}">
                <a16:creationId xmlns:a16="http://schemas.microsoft.com/office/drawing/2014/main" id="{B24FB913-81ED-724A-82A7-B828693846D7}"/>
              </a:ext>
            </a:extLst>
          </p:cNvPr>
          <p:cNvSpPr txBox="1">
            <a:spLocks/>
          </p:cNvSpPr>
          <p:nvPr/>
        </p:nvSpPr>
        <p:spPr>
          <a:xfrm>
            <a:off x="7014012" y="1196752"/>
            <a:ext cx="4464496" cy="4464496"/>
          </a:xfrm>
          <a:prstGeom prst="ellipse">
            <a:avLst/>
          </a:prstGeom>
          <a:solidFill>
            <a:schemeClr val="bg2"/>
          </a:solidFill>
        </p:spPr>
        <p:txBody>
          <a:bodyPr lIns="0" tIns="0" rIns="0" bIns="0" anchor="ctr"/>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pPr marL="0" indent="0" algn="ctr">
              <a:spcBef>
                <a:spcPts val="600"/>
              </a:spcBef>
              <a:buNone/>
            </a:pPr>
            <a:endParaRPr lang="en-GB" sz="2300" dirty="0">
              <a:solidFill>
                <a:schemeClr val="accent3"/>
              </a:solidFill>
              <a:latin typeface="SwissReSans Light" panose="020B0504020202020204" pitchFamily="34" charset="0"/>
            </a:endParaRPr>
          </a:p>
        </p:txBody>
      </p:sp>
      <p:sp>
        <p:nvSpPr>
          <p:cNvPr id="9" name="Content Placeholder 5">
            <a:extLst>
              <a:ext uri="{FF2B5EF4-FFF2-40B4-BE49-F238E27FC236}">
                <a16:creationId xmlns:a16="http://schemas.microsoft.com/office/drawing/2014/main" id="{ADC4037F-86EA-9D40-AF83-4B583E14ED55}"/>
              </a:ext>
            </a:extLst>
          </p:cNvPr>
          <p:cNvSpPr txBox="1">
            <a:spLocks/>
          </p:cNvSpPr>
          <p:nvPr/>
        </p:nvSpPr>
        <p:spPr>
          <a:xfrm>
            <a:off x="6675535" y="910480"/>
            <a:ext cx="5037040" cy="5037040"/>
          </a:xfrm>
          <a:prstGeom prst="ellipse">
            <a:avLst/>
          </a:prstGeom>
          <a:noFill/>
        </p:spPr>
        <p:txBody>
          <a:bodyPr lIns="0" tIns="0" rIns="0" bIns="0" anchor="ctr"/>
          <a:lstStyle>
            <a:lvl1pPr marL="182563" indent="-182563" algn="l" defTabSz="914400" rtl="0" eaLnBrk="1" latinLnBrk="0" hangingPunct="1">
              <a:lnSpc>
                <a:spcPct val="100000"/>
              </a:lnSpc>
              <a:spcBef>
                <a:spcPts val="1200"/>
              </a:spcBef>
              <a:buClrTx/>
              <a:buSzPct val="100000"/>
              <a:buFont typeface="Arial" pitchFamily="34" charset="0"/>
              <a:buChar char="•"/>
              <a:defRPr sz="1600" kern="1200">
                <a:solidFill>
                  <a:schemeClr val="tx1"/>
                </a:solidFill>
                <a:latin typeface="SwissReSans" pitchFamily="34" charset="0"/>
                <a:ea typeface="+mn-ea"/>
                <a:cs typeface="+mn-cs"/>
              </a:defRPr>
            </a:lvl1pPr>
            <a:lvl2pPr marL="450000" indent="-270000"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2pPr>
            <a:lvl3pPr marL="720000" indent="-271463"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3pPr>
            <a:lvl4pPr marL="99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4pPr>
            <a:lvl5pPr marL="1260000" indent="-269875" algn="l" defTabSz="914400" rtl="0" eaLnBrk="1" latinLnBrk="0" hangingPunct="1">
              <a:lnSpc>
                <a:spcPct val="100000"/>
              </a:lnSpc>
              <a:spcBef>
                <a:spcPts val="1000"/>
              </a:spcBef>
              <a:buFont typeface="SwissReSans" pitchFamily="34" charset="0"/>
              <a:buChar char="–"/>
              <a:defRPr sz="1400" kern="1200">
                <a:solidFill>
                  <a:schemeClr val="tx1"/>
                </a:solidFill>
                <a:latin typeface="SwissReSans" pitchFamily="34" charset="0"/>
                <a:ea typeface="+mn-ea"/>
                <a:cs typeface="+mn-cs"/>
              </a:defRPr>
            </a:lvl5pPr>
            <a:lvl6pPr marL="153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6pPr>
            <a:lvl7pPr marL="180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7pPr>
            <a:lvl8pPr marL="207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8pPr>
            <a:lvl9pPr marL="2340000" indent="-270000" algn="l" defTabSz="914400" rtl="0" eaLnBrk="1" latinLnBrk="0" hangingPunct="1">
              <a:spcBef>
                <a:spcPts val="1000"/>
              </a:spcBef>
              <a:buFont typeface="SwissReSans" panose="020B0604020202020204" pitchFamily="34" charset="0"/>
              <a:buChar char="–"/>
              <a:defRPr sz="1400" kern="1200">
                <a:solidFill>
                  <a:schemeClr val="tx1"/>
                </a:solidFill>
                <a:latin typeface="+mn-lt"/>
                <a:ea typeface="+mn-ea"/>
                <a:cs typeface="+mn-cs"/>
              </a:defRPr>
            </a:lvl9pPr>
          </a:lstStyle>
          <a:p>
            <a:pPr marL="0" indent="0" algn="ctr">
              <a:spcBef>
                <a:spcPts val="600"/>
              </a:spcBef>
              <a:buNone/>
            </a:pPr>
            <a:endParaRPr lang="en-GB" sz="2400" b="1" dirty="0">
              <a:solidFill>
                <a:schemeClr val="accent3"/>
              </a:solidFill>
              <a:latin typeface="SwissReSans Light" panose="020B0504020202020204" pitchFamily="34" charset="0"/>
            </a:endParaRPr>
          </a:p>
          <a:p>
            <a:pPr marL="0" indent="0" algn="ctr">
              <a:spcBef>
                <a:spcPts val="600"/>
              </a:spcBef>
              <a:buNone/>
            </a:pPr>
            <a:r>
              <a:rPr lang="en-GB" sz="2400" b="1" dirty="0">
                <a:solidFill>
                  <a:schemeClr val="accent3"/>
                </a:solidFill>
                <a:latin typeface="SwissReSans Light" panose="020B0504020202020204" pitchFamily="34" charset="0"/>
              </a:rPr>
              <a:t>75% </a:t>
            </a:r>
            <a:r>
              <a:rPr lang="en-GB" sz="2400" b="1" dirty="0" err="1">
                <a:solidFill>
                  <a:schemeClr val="accent3"/>
                </a:solidFill>
                <a:latin typeface="SwissReSans Light" panose="020B0504020202020204" pitchFamily="34" charset="0"/>
              </a:rPr>
              <a:t>rizika</a:t>
            </a:r>
            <a:r>
              <a:rPr lang="en-GB" sz="2400" b="1" dirty="0">
                <a:solidFill>
                  <a:schemeClr val="accent3"/>
                </a:solidFill>
                <a:latin typeface="SwissReSans Light" panose="020B0504020202020204" pitchFamily="34" charset="0"/>
              </a:rPr>
              <a:t> </a:t>
            </a:r>
            <a:r>
              <a:rPr lang="en-GB" sz="2400" dirty="0">
                <a:solidFill>
                  <a:schemeClr val="accent3"/>
                </a:solidFill>
                <a:latin typeface="SwissReSans Light" panose="020B0504020202020204" pitchFamily="34" charset="0"/>
              </a:rPr>
              <a:t>– od </a:t>
            </a:r>
            <a:r>
              <a:rPr lang="en-GB" sz="2400" dirty="0" err="1">
                <a:solidFill>
                  <a:schemeClr val="accent3"/>
                </a:solidFill>
                <a:latin typeface="SwissReSans Light" panose="020B0504020202020204" pitchFamily="34" charset="0"/>
              </a:rPr>
              <a:t>prirodnih</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katastrofa</a:t>
            </a:r>
            <a:r>
              <a:rPr lang="en-GB" sz="2400" dirty="0">
                <a:solidFill>
                  <a:schemeClr val="accent3"/>
                </a:solidFill>
                <a:latin typeface="SwissReSans Light" panose="020B0504020202020204" pitchFamily="34" charset="0"/>
              </a:rPr>
              <a:t> i </a:t>
            </a:r>
            <a:r>
              <a:rPr lang="en-GB" sz="2400" dirty="0" err="1">
                <a:solidFill>
                  <a:schemeClr val="accent3"/>
                </a:solidFill>
                <a:latin typeface="SwissReSans Light" panose="020B0504020202020204" pitchFamily="34" charset="0"/>
              </a:rPr>
              <a:t>klimatskih</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promjena</a:t>
            </a:r>
            <a:r>
              <a:rPr lang="en-GB" sz="2400" dirty="0">
                <a:solidFill>
                  <a:schemeClr val="accent3"/>
                </a:solidFill>
                <a:latin typeface="SwissReSans Light" panose="020B0504020202020204" pitchFamily="34" charset="0"/>
              </a:rPr>
              <a:t>, do </a:t>
            </a:r>
            <a:r>
              <a:rPr lang="en-GB" sz="2400" dirty="0" err="1">
                <a:solidFill>
                  <a:schemeClr val="accent3"/>
                </a:solidFill>
                <a:latin typeface="SwissReSans Light" panose="020B0504020202020204" pitchFamily="34" charset="0"/>
              </a:rPr>
              <a:t>starenja</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stanovništva</a:t>
            </a:r>
            <a:r>
              <a:rPr lang="en-GB" sz="2400" dirty="0">
                <a:solidFill>
                  <a:schemeClr val="accent3"/>
                </a:solidFill>
                <a:latin typeface="SwissReSans Light" panose="020B0504020202020204" pitchFamily="34" charset="0"/>
              </a:rPr>
              <a:t> i </a:t>
            </a:r>
            <a:r>
              <a:rPr lang="en-GB" sz="2400" dirty="0" err="1">
                <a:solidFill>
                  <a:schemeClr val="accent3"/>
                </a:solidFill>
                <a:latin typeface="SwissReSans Light" panose="020B0504020202020204" pitchFamily="34" charset="0"/>
              </a:rPr>
              <a:t>sajber</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kriminala</a:t>
            </a:r>
            <a:r>
              <a:rPr lang="en-GB" sz="2400" dirty="0">
                <a:solidFill>
                  <a:schemeClr val="accent3"/>
                </a:solidFill>
                <a:latin typeface="SwissReSans Light" panose="020B0504020202020204" pitchFamily="34" charset="0"/>
              </a:rPr>
              <a:t> – </a:t>
            </a:r>
            <a:r>
              <a:rPr lang="en-GB" sz="2400" dirty="0" err="1">
                <a:solidFill>
                  <a:schemeClr val="accent3"/>
                </a:solidFill>
                <a:latin typeface="SwissReSans Light" panose="020B0504020202020204" pitchFamily="34" charset="0"/>
              </a:rPr>
              <a:t>ostaje</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neosigurano</a:t>
            </a:r>
            <a:r>
              <a:rPr lang="en-GB" sz="2400" dirty="0">
                <a:solidFill>
                  <a:schemeClr val="accent3"/>
                </a:solidFill>
                <a:latin typeface="SwissReSans Light" panose="020B0504020202020204" pitchFamily="34" charset="0"/>
              </a:rPr>
              <a:t>.</a:t>
            </a:r>
          </a:p>
          <a:p>
            <a:pPr marL="0" indent="0" algn="ctr">
              <a:spcBef>
                <a:spcPts val="600"/>
              </a:spcBef>
              <a:buNone/>
            </a:pPr>
            <a:r>
              <a:rPr lang="en-GB" sz="2400" dirty="0" err="1">
                <a:solidFill>
                  <a:schemeClr val="accent3"/>
                </a:solidFill>
                <a:latin typeface="SwissReSans Light" panose="020B0504020202020204" pitchFamily="34" charset="0"/>
              </a:rPr>
              <a:t>Cilj</a:t>
            </a:r>
            <a:r>
              <a:rPr lang="en-GB" sz="2400" dirty="0">
                <a:solidFill>
                  <a:schemeClr val="accent3"/>
                </a:solidFill>
                <a:latin typeface="SwissReSans Light" panose="020B0504020202020204" pitchFamily="34" charset="0"/>
              </a:rPr>
              <a:t> </a:t>
            </a:r>
            <a:r>
              <a:rPr lang="en-GB" sz="2400" dirty="0" err="1">
                <a:solidFill>
                  <a:schemeClr val="accent3"/>
                </a:solidFill>
                <a:latin typeface="SwissReSans Light" panose="020B0504020202020204" pitchFamily="34" charset="0"/>
              </a:rPr>
              <a:t>nam</a:t>
            </a:r>
            <a:r>
              <a:rPr lang="en-GB" sz="2400" dirty="0">
                <a:solidFill>
                  <a:schemeClr val="accent3"/>
                </a:solidFill>
                <a:latin typeface="SwissReSans Light" panose="020B0504020202020204" pitchFamily="34" charset="0"/>
              </a:rPr>
              <a:t> je da to </a:t>
            </a:r>
            <a:r>
              <a:rPr lang="en-GB" sz="2400" dirty="0" err="1">
                <a:solidFill>
                  <a:schemeClr val="accent3"/>
                </a:solidFill>
                <a:latin typeface="SwissReSans Light" panose="020B0504020202020204" pitchFamily="34" charset="0"/>
              </a:rPr>
              <a:t>promijenimo</a:t>
            </a:r>
            <a:r>
              <a:rPr lang="en-GB" sz="2400" dirty="0">
                <a:solidFill>
                  <a:schemeClr val="accent3"/>
                </a:solidFill>
                <a:latin typeface="SwissReSans Light" panose="020B0504020202020204" pitchFamily="34" charset="0"/>
              </a:rPr>
              <a:t>!</a:t>
            </a:r>
          </a:p>
        </p:txBody>
      </p:sp>
      <p:sp>
        <p:nvSpPr>
          <p:cNvPr id="5" name="TextBox 4">
            <a:extLst>
              <a:ext uri="{FF2B5EF4-FFF2-40B4-BE49-F238E27FC236}">
                <a16:creationId xmlns:a16="http://schemas.microsoft.com/office/drawing/2014/main" id="{C499E278-4C48-458B-AF9A-9CE9D534236A}"/>
              </a:ext>
            </a:extLst>
          </p:cNvPr>
          <p:cNvSpPr txBox="1"/>
          <p:nvPr>
            <p:custDataLst>
              <p:tags r:id="rId1"/>
            </p:custDataLst>
          </p:nvPr>
        </p:nvSpPr>
        <p:spPr bwMode="gray">
          <a:xfrm>
            <a:off x="3120661" y="6505850"/>
            <a:ext cx="7871883" cy="139701"/>
          </a:xfrm>
          <a:prstGeom prst="rect">
            <a:avLst/>
          </a:prstGeom>
        </p:spPr>
        <p:txBody>
          <a:bodyPr vert="horz" wrap="none" lIns="0" tIns="0" rIns="0" bIns="0" rtlCol="0" anchor="b" anchorCtr="0"/>
          <a:lstStyle>
            <a:defPPr>
              <a:defRPr lang="de-DE"/>
            </a:defPPr>
            <a:lvl1pPr algn="r">
              <a:defRPr sz="1000" b="0">
                <a:solidFill>
                  <a:schemeClr val="bg1"/>
                </a:solidFill>
                <a:latin typeface="SwissReSans Light" panose="020B0504020202020204" pitchFamily="34" charset="0"/>
              </a:defRPr>
            </a:lvl1pPr>
          </a:lstStyle>
          <a:p>
            <a:endParaRPr lang="en-GB" dirty="0">
              <a:solidFill>
                <a:srgbClr val="FFFFFF"/>
              </a:solidFill>
            </a:endParaRPr>
          </a:p>
        </p:txBody>
      </p:sp>
      <p:sp>
        <p:nvSpPr>
          <p:cNvPr id="6" name="TextBox 5">
            <a:extLst>
              <a:ext uri="{FF2B5EF4-FFF2-40B4-BE49-F238E27FC236}">
                <a16:creationId xmlns:a16="http://schemas.microsoft.com/office/drawing/2014/main" id="{F9D7D690-DF63-445E-B010-377EF942C933}"/>
              </a:ext>
            </a:extLst>
          </p:cNvPr>
          <p:cNvSpPr txBox="1"/>
          <p:nvPr>
            <p:custDataLst>
              <p:tags r:id="rId2"/>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89E2E6E3-B156-4688-B724-DA61EE908EF0}" type="slidenum">
              <a:rPr lang="en-GB" smtClean="0">
                <a:solidFill>
                  <a:srgbClr val="FFFFFF"/>
                </a:solidFill>
              </a:rPr>
              <a:pPr/>
              <a:t>3</a:t>
            </a:fld>
            <a:endParaRPr lang="en-GB" dirty="0" err="1">
              <a:solidFill>
                <a:srgbClr val="FFFFFF"/>
              </a:solidFill>
            </a:endParaRPr>
          </a:p>
        </p:txBody>
      </p:sp>
      <p:sp>
        <p:nvSpPr>
          <p:cNvPr id="4" name="Slide Number Placeholder 3">
            <a:extLst>
              <a:ext uri="{FF2B5EF4-FFF2-40B4-BE49-F238E27FC236}">
                <a16:creationId xmlns:a16="http://schemas.microsoft.com/office/drawing/2014/main" id="{C0DBC6A5-0F4D-4107-A6A4-44CB07286EEE}"/>
              </a:ext>
            </a:extLst>
          </p:cNvPr>
          <p:cNvSpPr>
            <a:spLocks noGrp="1"/>
          </p:cNvSpPr>
          <p:nvPr>
            <p:ph type="sldNum" sz="quarter" idx="12"/>
          </p:nvPr>
        </p:nvSpPr>
        <p:spPr/>
        <p:txBody>
          <a:bodyPr/>
          <a:lstStyle/>
          <a:p>
            <a:fld id="{5E4D2043-7E31-4A53-BD33-72A88E682172}" type="slidenum">
              <a:rPr lang="en-US" smtClean="0"/>
              <a:pPr/>
              <a:t>3</a:t>
            </a:fld>
            <a:endParaRPr lang="en-US" dirty="0"/>
          </a:p>
        </p:txBody>
      </p:sp>
    </p:spTree>
    <p:extLst>
      <p:ext uri="{BB962C8B-B14F-4D97-AF65-F5344CB8AC3E}">
        <p14:creationId xmlns:p14="http://schemas.microsoft.com/office/powerpoint/2010/main" val="1898221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33D74ABD-FF20-4BBE-8E42-0904A9FB72AA}"/>
              </a:ext>
            </a:extLst>
          </p:cNvPr>
          <p:cNvSpPr/>
          <p:nvPr/>
        </p:nvSpPr>
        <p:spPr>
          <a:xfrm>
            <a:off x="5332714" y="3913747"/>
            <a:ext cx="2034808" cy="2034808"/>
          </a:xfrm>
          <a:prstGeom prst="ellipse">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26" name="Oval 25">
            <a:extLst>
              <a:ext uri="{FF2B5EF4-FFF2-40B4-BE49-F238E27FC236}">
                <a16:creationId xmlns:a16="http://schemas.microsoft.com/office/drawing/2014/main" id="{E85C0B7B-A2AC-4837-8E3E-7F3549E3BD9D}"/>
              </a:ext>
            </a:extLst>
          </p:cNvPr>
          <p:cNvSpPr/>
          <p:nvPr/>
        </p:nvSpPr>
        <p:spPr>
          <a:xfrm>
            <a:off x="2967238" y="3913747"/>
            <a:ext cx="2034808" cy="2034808"/>
          </a:xfrm>
          <a:prstGeom prst="ellipse">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2" name="Oval 1">
            <a:extLst>
              <a:ext uri="{FF2B5EF4-FFF2-40B4-BE49-F238E27FC236}">
                <a16:creationId xmlns:a16="http://schemas.microsoft.com/office/drawing/2014/main" id="{1DFD7740-28B0-47EE-95B1-B0CFF55F1022}"/>
              </a:ext>
            </a:extLst>
          </p:cNvPr>
          <p:cNvSpPr/>
          <p:nvPr/>
        </p:nvSpPr>
        <p:spPr>
          <a:xfrm>
            <a:off x="654947" y="3913747"/>
            <a:ext cx="2034808" cy="2034808"/>
          </a:xfrm>
          <a:prstGeom prst="ellipse">
            <a:avLst/>
          </a:prstGeom>
          <a:solidFill>
            <a:schemeClr val="tx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44" name="Title 8">
            <a:extLst>
              <a:ext uri="{FF2B5EF4-FFF2-40B4-BE49-F238E27FC236}">
                <a16:creationId xmlns:a16="http://schemas.microsoft.com/office/drawing/2014/main" id="{152E9D09-777B-47B4-AD23-875E82339F42}"/>
              </a:ext>
            </a:extLst>
          </p:cNvPr>
          <p:cNvSpPr>
            <a:spLocks noGrp="1"/>
          </p:cNvSpPr>
          <p:nvPr>
            <p:ph type="title"/>
          </p:nvPr>
        </p:nvSpPr>
        <p:spPr>
          <a:xfrm>
            <a:off x="695326" y="692151"/>
            <a:ext cx="3970544" cy="692647"/>
          </a:xfrm>
        </p:spPr>
        <p:txBody>
          <a:bodyPr/>
          <a:lstStyle/>
          <a:p>
            <a:r>
              <a:rPr lang="en-GB" sz="3200" dirty="0">
                <a:latin typeface="SwissReSans Light" panose="020B0504020202020204" pitchFamily="34" charset="0"/>
              </a:rPr>
              <a:t>Swiss Re Group</a:t>
            </a:r>
          </a:p>
        </p:txBody>
      </p:sp>
      <p:sp>
        <p:nvSpPr>
          <p:cNvPr id="7" name="Subtitle 2">
            <a:extLst>
              <a:ext uri="{FF2B5EF4-FFF2-40B4-BE49-F238E27FC236}">
                <a16:creationId xmlns:a16="http://schemas.microsoft.com/office/drawing/2014/main" id="{3D913207-87D6-49A2-AC93-9C9970B294C7}"/>
              </a:ext>
            </a:extLst>
          </p:cNvPr>
          <p:cNvSpPr txBox="1">
            <a:spLocks/>
          </p:cNvSpPr>
          <p:nvPr/>
        </p:nvSpPr>
        <p:spPr>
          <a:xfrm>
            <a:off x="695325" y="3133135"/>
            <a:ext cx="5256584" cy="288032"/>
          </a:xfrm>
          <a:prstGeom prst="rect">
            <a:avLst/>
          </a:prstGeom>
        </p:spPr>
        <p:txBody>
          <a:bodyPr lIns="0" tIns="0" rIns="0" bIns="0" anchor="t"/>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a:solidFill>
                  <a:schemeClr val="accent2"/>
                </a:solidFill>
                <a:latin typeface="SwissReSans Light" panose="020B0504020202020204" pitchFamily="34" charset="0"/>
              </a:rPr>
              <a:t>Ratings (02/2023) </a:t>
            </a:r>
            <a:br>
              <a:rPr lang="en-GB" dirty="0">
                <a:solidFill>
                  <a:schemeClr val="accent2"/>
                </a:solidFill>
                <a:latin typeface="SwissReSans Light" panose="020B0504020202020204" pitchFamily="34" charset="0"/>
              </a:rPr>
            </a:br>
            <a:endParaRPr lang="en-GB" dirty="0">
              <a:solidFill>
                <a:schemeClr val="accent2"/>
              </a:solidFill>
              <a:latin typeface="SwissReSans Light" panose="020B0504020202020204" pitchFamily="34" charset="0"/>
            </a:endParaRPr>
          </a:p>
        </p:txBody>
      </p:sp>
      <p:sp>
        <p:nvSpPr>
          <p:cNvPr id="24" name="TextBox 23">
            <a:extLst>
              <a:ext uri="{FF2B5EF4-FFF2-40B4-BE49-F238E27FC236}">
                <a16:creationId xmlns:a16="http://schemas.microsoft.com/office/drawing/2014/main" id="{CD8A3F7D-0D4D-4AE5-B327-BF57631042FF}"/>
              </a:ext>
            </a:extLst>
          </p:cNvPr>
          <p:cNvSpPr txBox="1"/>
          <p:nvPr/>
        </p:nvSpPr>
        <p:spPr>
          <a:xfrm>
            <a:off x="888443" y="4125292"/>
            <a:ext cx="1584176" cy="1200329"/>
          </a:xfrm>
          <a:prstGeom prst="rect">
            <a:avLst/>
          </a:prstGeom>
          <a:noFill/>
        </p:spPr>
        <p:txBody>
          <a:bodyPr wrap="square" lIns="0" tIns="0" rIns="0" bIns="0" rtlCol="0">
            <a:noAutofit/>
          </a:bodyPr>
          <a:lstStyle/>
          <a:p>
            <a:pPr algn="ctr"/>
            <a:r>
              <a:rPr lang="en-GB" sz="6000" dirty="0">
                <a:solidFill>
                  <a:schemeClr val="bg1"/>
                </a:solidFill>
                <a:latin typeface="SwissReSans Light" panose="020B0504020202020204" pitchFamily="34" charset="0"/>
              </a:rPr>
              <a:t>AA</a:t>
            </a:r>
            <a:r>
              <a:rPr lang="en-US" sz="6000" baseline="30000" dirty="0">
                <a:solidFill>
                  <a:schemeClr val="bg1"/>
                </a:solidFill>
                <a:latin typeface="SwissReSans Light" panose="020B0504020202020204" pitchFamily="34" charset="0"/>
              </a:rPr>
              <a:t>–</a:t>
            </a:r>
          </a:p>
          <a:p>
            <a:pPr algn="ctr"/>
            <a:endParaRPr lang="en-GB" dirty="0">
              <a:solidFill>
                <a:schemeClr val="bg1"/>
              </a:solidFill>
              <a:latin typeface="SwissReSans Light" panose="020B0504020202020204" pitchFamily="34" charset="0"/>
            </a:endParaRPr>
          </a:p>
        </p:txBody>
      </p:sp>
      <p:sp>
        <p:nvSpPr>
          <p:cNvPr id="9" name="TextBox 8">
            <a:extLst>
              <a:ext uri="{FF2B5EF4-FFF2-40B4-BE49-F238E27FC236}">
                <a16:creationId xmlns:a16="http://schemas.microsoft.com/office/drawing/2014/main" id="{459BA685-B7B0-4928-BE92-22CE81727628}"/>
              </a:ext>
            </a:extLst>
          </p:cNvPr>
          <p:cNvSpPr txBox="1"/>
          <p:nvPr/>
        </p:nvSpPr>
        <p:spPr>
          <a:xfrm>
            <a:off x="3192554" y="4125292"/>
            <a:ext cx="1584176" cy="1200329"/>
          </a:xfrm>
          <a:prstGeom prst="rect">
            <a:avLst/>
          </a:prstGeom>
          <a:noFill/>
        </p:spPr>
        <p:txBody>
          <a:bodyPr wrap="square" lIns="0" tIns="0" rIns="0" bIns="0" rtlCol="0">
            <a:noAutofit/>
          </a:bodyPr>
          <a:lstStyle/>
          <a:p>
            <a:pPr algn="ctr"/>
            <a:r>
              <a:rPr lang="en-GB" sz="6000" dirty="0">
                <a:solidFill>
                  <a:schemeClr val="bg1"/>
                </a:solidFill>
                <a:latin typeface="SwissReSans Light" panose="020B0504020202020204" pitchFamily="34" charset="0"/>
              </a:rPr>
              <a:t>A+</a:t>
            </a:r>
            <a:endParaRPr lang="en-US" sz="6000" baseline="30000" dirty="0">
              <a:solidFill>
                <a:schemeClr val="bg1"/>
              </a:solidFill>
              <a:latin typeface="SwissReSans Light" panose="020B0504020202020204" pitchFamily="34" charset="0"/>
            </a:endParaRPr>
          </a:p>
          <a:p>
            <a:pPr algn="ctr"/>
            <a:endParaRPr lang="en-GB" dirty="0">
              <a:latin typeface="SwissReSans Light" panose="020B0504020202020204" pitchFamily="34" charset="0"/>
            </a:endParaRPr>
          </a:p>
        </p:txBody>
      </p:sp>
      <p:sp>
        <p:nvSpPr>
          <p:cNvPr id="11" name="TextBox 10">
            <a:extLst>
              <a:ext uri="{FF2B5EF4-FFF2-40B4-BE49-F238E27FC236}">
                <a16:creationId xmlns:a16="http://schemas.microsoft.com/office/drawing/2014/main" id="{FAF193B7-B43D-4E71-AB28-47FFE2F4E52C}"/>
              </a:ext>
            </a:extLst>
          </p:cNvPr>
          <p:cNvSpPr txBox="1"/>
          <p:nvPr/>
        </p:nvSpPr>
        <p:spPr>
          <a:xfrm>
            <a:off x="5558030" y="4437112"/>
            <a:ext cx="1584176" cy="1200329"/>
          </a:xfrm>
          <a:prstGeom prst="rect">
            <a:avLst/>
          </a:prstGeom>
          <a:noFill/>
        </p:spPr>
        <p:txBody>
          <a:bodyPr wrap="square" lIns="0" tIns="0" rIns="0" bIns="0" rtlCol="0">
            <a:noAutofit/>
          </a:bodyPr>
          <a:lstStyle/>
          <a:p>
            <a:pPr algn="ctr"/>
            <a:r>
              <a:rPr lang="de-CH" sz="2800" dirty="0">
                <a:solidFill>
                  <a:schemeClr val="bg1"/>
                </a:solidFill>
                <a:latin typeface="SwissReSans Light" panose="020B0504020202020204" pitchFamily="34" charset="0"/>
              </a:rPr>
              <a:t>43mrd$</a:t>
            </a:r>
            <a:endParaRPr lang="en-US" sz="2800" baseline="30000" dirty="0">
              <a:solidFill>
                <a:schemeClr val="bg1"/>
              </a:solidFill>
              <a:latin typeface="SwissReSans Light" panose="020B0504020202020204" pitchFamily="34" charset="0"/>
            </a:endParaRPr>
          </a:p>
        </p:txBody>
      </p:sp>
      <p:sp>
        <p:nvSpPr>
          <p:cNvPr id="12" name="Subtitle 2">
            <a:extLst>
              <a:ext uri="{FF2B5EF4-FFF2-40B4-BE49-F238E27FC236}">
                <a16:creationId xmlns:a16="http://schemas.microsoft.com/office/drawing/2014/main" id="{3B7F27C8-4C2F-484D-90E3-38045258BA33}"/>
              </a:ext>
            </a:extLst>
          </p:cNvPr>
          <p:cNvSpPr txBox="1">
            <a:spLocks/>
          </p:cNvSpPr>
          <p:nvPr/>
        </p:nvSpPr>
        <p:spPr>
          <a:xfrm>
            <a:off x="703580" y="5083467"/>
            <a:ext cx="1953903" cy="433765"/>
          </a:xfrm>
          <a:prstGeom prst="rect">
            <a:avLst/>
          </a:prstGeom>
        </p:spPr>
        <p:txBody>
          <a:bodyPr lIns="0" tIns="0" rIns="0" bIns="0" anchor="t"/>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bg1"/>
                </a:solidFill>
                <a:latin typeface="SwissReSans Light" panose="020B0504020202020204" pitchFamily="34" charset="0"/>
              </a:rPr>
              <a:t>Standard &amp; Poor’s</a:t>
            </a:r>
          </a:p>
        </p:txBody>
      </p:sp>
      <p:sp>
        <p:nvSpPr>
          <p:cNvPr id="13" name="Subtitle 2">
            <a:extLst>
              <a:ext uri="{FF2B5EF4-FFF2-40B4-BE49-F238E27FC236}">
                <a16:creationId xmlns:a16="http://schemas.microsoft.com/office/drawing/2014/main" id="{7339FBFA-C416-41AA-AFEF-D701963EAB84}"/>
              </a:ext>
            </a:extLst>
          </p:cNvPr>
          <p:cNvSpPr txBox="1">
            <a:spLocks/>
          </p:cNvSpPr>
          <p:nvPr/>
        </p:nvSpPr>
        <p:spPr>
          <a:xfrm>
            <a:off x="3303414" y="5056922"/>
            <a:ext cx="1362457" cy="433765"/>
          </a:xfrm>
          <a:prstGeom prst="rect">
            <a:avLst/>
          </a:prstGeom>
        </p:spPr>
        <p:txBody>
          <a:bodyPr lIns="0" tIns="0" rIns="0" bIns="0"/>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a:solidFill>
                  <a:schemeClr val="bg1"/>
                </a:solidFill>
                <a:latin typeface="SwissReSans Light" panose="020B0504020202020204" pitchFamily="34" charset="0"/>
              </a:rPr>
              <a:t>A.M. Best</a:t>
            </a:r>
          </a:p>
        </p:txBody>
      </p:sp>
      <p:sp>
        <p:nvSpPr>
          <p:cNvPr id="15" name="Subtitle 2">
            <a:extLst>
              <a:ext uri="{FF2B5EF4-FFF2-40B4-BE49-F238E27FC236}">
                <a16:creationId xmlns:a16="http://schemas.microsoft.com/office/drawing/2014/main" id="{84F62236-9A0C-473C-A82A-8D17560900D1}"/>
              </a:ext>
            </a:extLst>
          </p:cNvPr>
          <p:cNvSpPr txBox="1">
            <a:spLocks/>
          </p:cNvSpPr>
          <p:nvPr/>
        </p:nvSpPr>
        <p:spPr>
          <a:xfrm>
            <a:off x="5668890" y="5085184"/>
            <a:ext cx="1362457" cy="433765"/>
          </a:xfrm>
          <a:prstGeom prst="rect">
            <a:avLst/>
          </a:prstGeom>
        </p:spPr>
        <p:txBody>
          <a:bodyPr lIns="0" tIns="0" rIns="0" bIns="0"/>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800" dirty="0" err="1">
                <a:solidFill>
                  <a:schemeClr val="bg1"/>
                </a:solidFill>
                <a:latin typeface="SwissReSans Light" panose="020B0504020202020204" pitchFamily="34" charset="0"/>
              </a:rPr>
              <a:t>Zarađene</a:t>
            </a:r>
            <a:r>
              <a:rPr lang="en-GB" sz="1800" dirty="0">
                <a:solidFill>
                  <a:schemeClr val="bg1"/>
                </a:solidFill>
                <a:latin typeface="SwissReSans Light" panose="020B0504020202020204" pitchFamily="34" charset="0"/>
              </a:rPr>
              <a:t> </a:t>
            </a:r>
            <a:r>
              <a:rPr lang="en-GB" sz="1800" dirty="0" err="1">
                <a:solidFill>
                  <a:schemeClr val="bg1"/>
                </a:solidFill>
                <a:latin typeface="SwissReSans Light" panose="020B0504020202020204" pitchFamily="34" charset="0"/>
              </a:rPr>
              <a:t>premije</a:t>
            </a:r>
            <a:endParaRPr lang="en-GB" sz="1800" dirty="0">
              <a:solidFill>
                <a:schemeClr val="bg1"/>
              </a:solidFill>
              <a:latin typeface="SwissReSans Light" panose="020B0504020202020204" pitchFamily="34" charset="0"/>
            </a:endParaRPr>
          </a:p>
        </p:txBody>
      </p:sp>
      <p:sp>
        <p:nvSpPr>
          <p:cNvPr id="31" name="TextBox 30">
            <a:extLst>
              <a:ext uri="{FF2B5EF4-FFF2-40B4-BE49-F238E27FC236}">
                <a16:creationId xmlns:a16="http://schemas.microsoft.com/office/drawing/2014/main" id="{BC2ED82E-14E1-4B2D-910B-2C3890FE82E4}"/>
              </a:ext>
            </a:extLst>
          </p:cNvPr>
          <p:cNvSpPr txBox="1"/>
          <p:nvPr/>
        </p:nvSpPr>
        <p:spPr>
          <a:xfrm>
            <a:off x="10160695" y="2436564"/>
            <a:ext cx="1936565" cy="461665"/>
          </a:xfrm>
          <a:prstGeom prst="rect">
            <a:avLst/>
          </a:prstGeom>
          <a:noFill/>
        </p:spPr>
        <p:txBody>
          <a:bodyPr wrap="square" rtlCol="0">
            <a:spAutoFit/>
          </a:bodyPr>
          <a:lstStyle/>
          <a:p>
            <a:r>
              <a:rPr lang="en-GB" sz="1200" b="1" dirty="0">
                <a:solidFill>
                  <a:schemeClr val="dk1"/>
                </a:solidFill>
                <a:latin typeface="SwissReSans" pitchFamily="34" charset="0"/>
              </a:rPr>
              <a:t>Corporate Solutions</a:t>
            </a:r>
          </a:p>
          <a:p>
            <a:r>
              <a:rPr lang="en-GB" sz="1200" dirty="0">
                <a:solidFill>
                  <a:schemeClr val="dk1"/>
                </a:solidFill>
                <a:latin typeface="SwissReSans Light" panose="020B0504020202020204" pitchFamily="34" charset="0"/>
              </a:rPr>
              <a:t>13%</a:t>
            </a:r>
          </a:p>
        </p:txBody>
      </p:sp>
      <p:sp>
        <p:nvSpPr>
          <p:cNvPr id="27" name="Subtitle 2">
            <a:extLst>
              <a:ext uri="{FF2B5EF4-FFF2-40B4-BE49-F238E27FC236}">
                <a16:creationId xmlns:a16="http://schemas.microsoft.com/office/drawing/2014/main" id="{F42D012F-45BD-44F5-B0D6-977ABD39AD20}"/>
              </a:ext>
            </a:extLst>
          </p:cNvPr>
          <p:cNvSpPr txBox="1">
            <a:spLocks/>
          </p:cNvSpPr>
          <p:nvPr/>
        </p:nvSpPr>
        <p:spPr>
          <a:xfrm>
            <a:off x="7970821" y="685758"/>
            <a:ext cx="3531689" cy="258805"/>
          </a:xfrm>
          <a:prstGeom prst="rect">
            <a:avLst/>
          </a:prstGeom>
        </p:spPr>
        <p:txBody>
          <a:bodyPr lIns="0" tIns="0" rIns="0" bIns="0"/>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err="1">
                <a:solidFill>
                  <a:schemeClr val="tx2"/>
                </a:solidFill>
                <a:latin typeface="SwissReSans Light" panose="020B0504020202020204" pitchFamily="34" charset="0"/>
              </a:rPr>
              <a:t>Prihod</a:t>
            </a:r>
            <a:r>
              <a:rPr lang="en-GB" dirty="0">
                <a:solidFill>
                  <a:schemeClr val="tx2"/>
                </a:solidFill>
                <a:latin typeface="SwissReSans Light" panose="020B0504020202020204" pitchFamily="34" charset="0"/>
              </a:rPr>
              <a:t> 2022</a:t>
            </a:r>
          </a:p>
        </p:txBody>
      </p:sp>
      <p:grpSp>
        <p:nvGrpSpPr>
          <p:cNvPr id="3" name="Group 2">
            <a:extLst>
              <a:ext uri="{FF2B5EF4-FFF2-40B4-BE49-F238E27FC236}">
                <a16:creationId xmlns:a16="http://schemas.microsoft.com/office/drawing/2014/main" id="{E0DE333D-716D-467A-A27B-7FA0AB426FD2}"/>
              </a:ext>
            </a:extLst>
          </p:cNvPr>
          <p:cNvGrpSpPr/>
          <p:nvPr/>
        </p:nvGrpSpPr>
        <p:grpSpPr>
          <a:xfrm>
            <a:off x="7810998" y="1257296"/>
            <a:ext cx="3715497" cy="4669646"/>
            <a:chOff x="7810998" y="1257296"/>
            <a:chExt cx="3715497" cy="4669646"/>
          </a:xfrm>
        </p:grpSpPr>
        <p:graphicFrame>
          <p:nvGraphicFramePr>
            <p:cNvPr id="53" name="Chart 52">
              <a:extLst>
                <a:ext uri="{FF2B5EF4-FFF2-40B4-BE49-F238E27FC236}">
                  <a16:creationId xmlns:a16="http://schemas.microsoft.com/office/drawing/2014/main" id="{A6949B46-32FC-4392-8E3B-9AD7FD2A3570}"/>
                </a:ext>
              </a:extLst>
            </p:cNvPr>
            <p:cNvGraphicFramePr/>
            <p:nvPr/>
          </p:nvGraphicFramePr>
          <p:xfrm>
            <a:off x="7810998" y="3905246"/>
            <a:ext cx="2084642" cy="20216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2" name="Chart 51">
              <a:extLst>
                <a:ext uri="{FF2B5EF4-FFF2-40B4-BE49-F238E27FC236}">
                  <a16:creationId xmlns:a16="http://schemas.microsoft.com/office/drawing/2014/main" id="{0C3EBF5B-9537-417C-BF31-3CF27ED90C4E}"/>
                </a:ext>
              </a:extLst>
            </p:cNvPr>
            <p:cNvGraphicFramePr/>
            <p:nvPr/>
          </p:nvGraphicFramePr>
          <p:xfrm>
            <a:off x="7810998" y="1257296"/>
            <a:ext cx="2084642" cy="2021696"/>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a:extLst>
                <a:ext uri="{FF2B5EF4-FFF2-40B4-BE49-F238E27FC236}">
                  <a16:creationId xmlns:a16="http://schemas.microsoft.com/office/drawing/2014/main" id="{F32EB235-FF37-46B2-9610-7A49123C23C6}"/>
                </a:ext>
              </a:extLst>
            </p:cNvPr>
            <p:cNvSpPr txBox="1"/>
            <p:nvPr/>
          </p:nvSpPr>
          <p:spPr>
            <a:xfrm>
              <a:off x="10160695" y="1426903"/>
              <a:ext cx="792084" cy="461665"/>
            </a:xfrm>
            <a:prstGeom prst="rect">
              <a:avLst/>
            </a:prstGeom>
            <a:noFill/>
          </p:spPr>
          <p:txBody>
            <a:bodyPr wrap="square" rtlCol="0">
              <a:spAutoFit/>
            </a:bodyPr>
            <a:lstStyle/>
            <a:p>
              <a:r>
                <a:rPr lang="en-GB" sz="1200" b="1" dirty="0">
                  <a:solidFill>
                    <a:schemeClr val="dk1"/>
                  </a:solidFill>
                  <a:latin typeface="SwissReSans" pitchFamily="34" charset="0"/>
                </a:rPr>
                <a:t>P&amp;C Re</a:t>
              </a:r>
            </a:p>
            <a:p>
              <a:r>
                <a:rPr lang="en-GB" sz="1200" dirty="0">
                  <a:solidFill>
                    <a:schemeClr val="dk1"/>
                  </a:solidFill>
                  <a:latin typeface="SwissReSans Light" panose="020B0504020202020204" pitchFamily="34" charset="0"/>
                </a:rPr>
                <a:t>51%</a:t>
              </a:r>
            </a:p>
          </p:txBody>
        </p:sp>
        <p:sp>
          <p:nvSpPr>
            <p:cNvPr id="30" name="TextBox 29">
              <a:extLst>
                <a:ext uri="{FF2B5EF4-FFF2-40B4-BE49-F238E27FC236}">
                  <a16:creationId xmlns:a16="http://schemas.microsoft.com/office/drawing/2014/main" id="{DEC9A38B-5BFE-43D2-81F1-A7F2384653A1}"/>
                </a:ext>
              </a:extLst>
            </p:cNvPr>
            <p:cNvSpPr txBox="1"/>
            <p:nvPr/>
          </p:nvSpPr>
          <p:spPr>
            <a:xfrm>
              <a:off x="10160695" y="1974362"/>
              <a:ext cx="792084" cy="461665"/>
            </a:xfrm>
            <a:prstGeom prst="rect">
              <a:avLst/>
            </a:prstGeom>
            <a:noFill/>
          </p:spPr>
          <p:txBody>
            <a:bodyPr wrap="square" rtlCol="0">
              <a:spAutoFit/>
            </a:bodyPr>
            <a:lstStyle/>
            <a:p>
              <a:r>
                <a:rPr lang="en-GB" sz="1200" b="1" dirty="0">
                  <a:solidFill>
                    <a:schemeClr val="dk1"/>
                  </a:solidFill>
                  <a:latin typeface="SwissReSans" pitchFamily="34" charset="0"/>
                </a:rPr>
                <a:t>L&amp;H Re</a:t>
              </a:r>
            </a:p>
            <a:p>
              <a:r>
                <a:rPr lang="en-GB" sz="1200" dirty="0">
                  <a:solidFill>
                    <a:schemeClr val="dk1"/>
                  </a:solidFill>
                  <a:latin typeface="SwissReSans Light" panose="020B0504020202020204" pitchFamily="34" charset="0"/>
                </a:rPr>
                <a:t>35%</a:t>
              </a:r>
            </a:p>
          </p:txBody>
        </p:sp>
        <p:sp>
          <p:nvSpPr>
            <p:cNvPr id="32" name="TextBox 31">
              <a:extLst>
                <a:ext uri="{FF2B5EF4-FFF2-40B4-BE49-F238E27FC236}">
                  <a16:creationId xmlns:a16="http://schemas.microsoft.com/office/drawing/2014/main" id="{EF2B6450-255B-46BE-8009-532CF68BA75C}"/>
                </a:ext>
              </a:extLst>
            </p:cNvPr>
            <p:cNvSpPr txBox="1"/>
            <p:nvPr/>
          </p:nvSpPr>
          <p:spPr>
            <a:xfrm>
              <a:off x="10160695" y="2959502"/>
              <a:ext cx="1134515" cy="461665"/>
            </a:xfrm>
            <a:prstGeom prst="rect">
              <a:avLst/>
            </a:prstGeom>
            <a:noFill/>
          </p:spPr>
          <p:txBody>
            <a:bodyPr wrap="square" lIns="91440" tIns="45720" rIns="91440" bIns="45720" rtlCol="0" anchor="t">
              <a:spAutoFit/>
            </a:bodyPr>
            <a:lstStyle/>
            <a:p>
              <a:r>
                <a:rPr lang="en-GB" sz="1200" b="1" dirty="0">
                  <a:latin typeface="SwissReSans" pitchFamily="34" charset="0"/>
                </a:rPr>
                <a:t>Group Items</a:t>
              </a:r>
            </a:p>
            <a:p>
              <a:r>
                <a:rPr lang="en-GB" sz="1200" dirty="0">
                  <a:latin typeface="SwissReSans Light" panose="020B0504020202020204" pitchFamily="34" charset="0"/>
                </a:rPr>
                <a:t>1%</a:t>
              </a:r>
            </a:p>
          </p:txBody>
        </p:sp>
        <p:sp>
          <p:nvSpPr>
            <p:cNvPr id="33" name="TextBox 32">
              <a:extLst>
                <a:ext uri="{FF2B5EF4-FFF2-40B4-BE49-F238E27FC236}">
                  <a16:creationId xmlns:a16="http://schemas.microsoft.com/office/drawing/2014/main" id="{57BAE342-0E27-475D-9504-FD8A25CF77B1}"/>
                </a:ext>
              </a:extLst>
            </p:cNvPr>
            <p:cNvSpPr txBox="1"/>
            <p:nvPr/>
          </p:nvSpPr>
          <p:spPr>
            <a:xfrm>
              <a:off x="10153468" y="4743147"/>
              <a:ext cx="1373027" cy="461665"/>
            </a:xfrm>
            <a:prstGeom prst="rect">
              <a:avLst/>
            </a:prstGeom>
            <a:noFill/>
          </p:spPr>
          <p:txBody>
            <a:bodyPr wrap="square" rtlCol="0">
              <a:spAutoFit/>
            </a:bodyPr>
            <a:lstStyle/>
            <a:p>
              <a:r>
                <a:rPr lang="en-GB" sz="1200" b="1" dirty="0">
                  <a:solidFill>
                    <a:schemeClr val="dk1"/>
                  </a:solidFill>
                  <a:latin typeface="SwissReSans" pitchFamily="34" charset="0"/>
                </a:rPr>
                <a:t>Americas </a:t>
              </a:r>
              <a:r>
                <a:rPr lang="en-GB" sz="1200" dirty="0">
                  <a:solidFill>
                    <a:schemeClr val="dk1"/>
                  </a:solidFill>
                  <a:latin typeface="SwissReSans Light" panose="020B0504020202020204" pitchFamily="34" charset="0"/>
                </a:rPr>
                <a:t>51% USD 22.1 bn</a:t>
              </a:r>
            </a:p>
          </p:txBody>
        </p:sp>
        <p:sp>
          <p:nvSpPr>
            <p:cNvPr id="34" name="TextBox 33">
              <a:extLst>
                <a:ext uri="{FF2B5EF4-FFF2-40B4-BE49-F238E27FC236}">
                  <a16:creationId xmlns:a16="http://schemas.microsoft.com/office/drawing/2014/main" id="{5368A2FD-0208-4627-A16A-E9C92CDF0D26}"/>
                </a:ext>
              </a:extLst>
            </p:cNvPr>
            <p:cNvSpPr txBox="1"/>
            <p:nvPr/>
          </p:nvSpPr>
          <p:spPr>
            <a:xfrm>
              <a:off x="10160695" y="5423847"/>
              <a:ext cx="1158985" cy="461665"/>
            </a:xfrm>
            <a:prstGeom prst="rect">
              <a:avLst/>
            </a:prstGeom>
            <a:noFill/>
          </p:spPr>
          <p:txBody>
            <a:bodyPr wrap="square" rtlCol="0">
              <a:spAutoFit/>
            </a:bodyPr>
            <a:lstStyle/>
            <a:p>
              <a:r>
                <a:rPr lang="en-GB" sz="1200" b="1" dirty="0">
                  <a:solidFill>
                    <a:schemeClr val="dk1"/>
                  </a:solidFill>
                  <a:latin typeface="SwissReSans" pitchFamily="34" charset="0"/>
                </a:rPr>
                <a:t>Asia </a:t>
              </a:r>
              <a:r>
                <a:rPr lang="en-GB" sz="1200" dirty="0">
                  <a:solidFill>
                    <a:schemeClr val="dk1"/>
                  </a:solidFill>
                  <a:latin typeface="SwissReSans Light" panose="020B0504020202020204" pitchFamily="34" charset="0"/>
                </a:rPr>
                <a:t>18%  </a:t>
              </a:r>
              <a:br>
                <a:rPr lang="en-GB" sz="1200" dirty="0">
                  <a:solidFill>
                    <a:schemeClr val="dk1"/>
                  </a:solidFill>
                  <a:highlight>
                    <a:srgbClr val="FFFF00"/>
                  </a:highlight>
                  <a:latin typeface="SwissReSans Light" panose="020B0504020202020204" pitchFamily="34" charset="0"/>
                </a:rPr>
              </a:br>
              <a:r>
                <a:rPr lang="en-GB" sz="1200" dirty="0">
                  <a:solidFill>
                    <a:schemeClr val="dk1"/>
                  </a:solidFill>
                  <a:latin typeface="SwissReSans Light" panose="020B0504020202020204" pitchFamily="34" charset="0"/>
                </a:rPr>
                <a:t>USD 7.8 bn</a:t>
              </a:r>
            </a:p>
          </p:txBody>
        </p:sp>
        <p:sp>
          <p:nvSpPr>
            <p:cNvPr id="35" name="TextBox 34">
              <a:extLst>
                <a:ext uri="{FF2B5EF4-FFF2-40B4-BE49-F238E27FC236}">
                  <a16:creationId xmlns:a16="http://schemas.microsoft.com/office/drawing/2014/main" id="{A78756A7-EA75-4157-B42F-0B0FC7D2E615}"/>
                </a:ext>
              </a:extLst>
            </p:cNvPr>
            <p:cNvSpPr txBox="1"/>
            <p:nvPr/>
          </p:nvSpPr>
          <p:spPr>
            <a:xfrm>
              <a:off x="10160695" y="4131657"/>
              <a:ext cx="1158986" cy="461665"/>
            </a:xfrm>
            <a:prstGeom prst="rect">
              <a:avLst/>
            </a:prstGeom>
            <a:noFill/>
          </p:spPr>
          <p:txBody>
            <a:bodyPr wrap="square" rtlCol="0">
              <a:spAutoFit/>
            </a:bodyPr>
            <a:lstStyle/>
            <a:p>
              <a:r>
                <a:rPr lang="en-GB" sz="1200" b="1" dirty="0">
                  <a:solidFill>
                    <a:schemeClr val="dk1"/>
                  </a:solidFill>
                  <a:latin typeface="SwissReSans" pitchFamily="34" charset="0"/>
                </a:rPr>
                <a:t>EMEA </a:t>
              </a:r>
              <a:r>
                <a:rPr lang="en-GB" sz="1200" dirty="0">
                  <a:solidFill>
                    <a:schemeClr val="dk1"/>
                  </a:solidFill>
                  <a:latin typeface="SwissReSans Light" panose="020B0504020202020204" pitchFamily="34" charset="0"/>
                </a:rPr>
                <a:t>31% </a:t>
              </a:r>
              <a:br>
                <a:rPr lang="en-GB" sz="1200" dirty="0">
                  <a:solidFill>
                    <a:schemeClr val="dk1"/>
                  </a:solidFill>
                  <a:highlight>
                    <a:srgbClr val="FFFF00"/>
                  </a:highlight>
                  <a:latin typeface="SwissReSans Light" panose="020B0504020202020204" pitchFamily="34" charset="0"/>
                </a:rPr>
              </a:br>
              <a:r>
                <a:rPr lang="en-GB" sz="1200" dirty="0">
                  <a:solidFill>
                    <a:schemeClr val="dk1"/>
                  </a:solidFill>
                  <a:latin typeface="SwissReSans Light" panose="020B0504020202020204" pitchFamily="34" charset="0"/>
                </a:rPr>
                <a:t>USD 13.2 bn</a:t>
              </a:r>
            </a:p>
          </p:txBody>
        </p:sp>
        <p:sp>
          <p:nvSpPr>
            <p:cNvPr id="6" name="Oval 5">
              <a:extLst>
                <a:ext uri="{FF2B5EF4-FFF2-40B4-BE49-F238E27FC236}">
                  <a16:creationId xmlns:a16="http://schemas.microsoft.com/office/drawing/2014/main" id="{6B445D25-C104-4B63-822A-BB1D982B804F}"/>
                </a:ext>
              </a:extLst>
            </p:cNvPr>
            <p:cNvSpPr/>
            <p:nvPr/>
          </p:nvSpPr>
          <p:spPr>
            <a:xfrm>
              <a:off x="10016679" y="1505291"/>
              <a:ext cx="140375" cy="140375"/>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36" name="Oval 35">
              <a:extLst>
                <a:ext uri="{FF2B5EF4-FFF2-40B4-BE49-F238E27FC236}">
                  <a16:creationId xmlns:a16="http://schemas.microsoft.com/office/drawing/2014/main" id="{DED02E3F-843E-4539-9BD1-C60C154860B4}"/>
                </a:ext>
              </a:extLst>
            </p:cNvPr>
            <p:cNvSpPr/>
            <p:nvPr/>
          </p:nvSpPr>
          <p:spPr>
            <a:xfrm>
              <a:off x="10016679" y="2060613"/>
              <a:ext cx="140375" cy="140375"/>
            </a:xfrm>
            <a:prstGeom prst="ellipse">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37" name="Oval 36">
              <a:extLst>
                <a:ext uri="{FF2B5EF4-FFF2-40B4-BE49-F238E27FC236}">
                  <a16:creationId xmlns:a16="http://schemas.microsoft.com/office/drawing/2014/main" id="{C7AEC07D-EA15-4706-AE39-469898B8B472}"/>
                </a:ext>
              </a:extLst>
            </p:cNvPr>
            <p:cNvSpPr/>
            <p:nvPr/>
          </p:nvSpPr>
          <p:spPr>
            <a:xfrm>
              <a:off x="10016679" y="2564669"/>
              <a:ext cx="140375" cy="140375"/>
            </a:xfrm>
            <a:prstGeom prst="ellipse">
              <a:avLst/>
            </a:pr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38" name="Oval 37">
              <a:extLst>
                <a:ext uri="{FF2B5EF4-FFF2-40B4-BE49-F238E27FC236}">
                  <a16:creationId xmlns:a16="http://schemas.microsoft.com/office/drawing/2014/main" id="{41839645-0939-4E38-9905-D786EA48AE59}"/>
                </a:ext>
              </a:extLst>
            </p:cNvPr>
            <p:cNvSpPr/>
            <p:nvPr/>
          </p:nvSpPr>
          <p:spPr>
            <a:xfrm>
              <a:off x="10016679" y="3068725"/>
              <a:ext cx="140375" cy="140375"/>
            </a:xfrm>
            <a:prstGeom prst="ellipse">
              <a:avLst/>
            </a:prstGeom>
            <a:solidFill>
              <a:schemeClr val="accent4"/>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39" name="Oval 38">
              <a:extLst>
                <a:ext uri="{FF2B5EF4-FFF2-40B4-BE49-F238E27FC236}">
                  <a16:creationId xmlns:a16="http://schemas.microsoft.com/office/drawing/2014/main" id="{A7F1FFCC-3CBA-4FE5-962E-5A7F128D0ED3}"/>
                </a:ext>
              </a:extLst>
            </p:cNvPr>
            <p:cNvSpPr/>
            <p:nvPr/>
          </p:nvSpPr>
          <p:spPr>
            <a:xfrm>
              <a:off x="10016679" y="4221088"/>
              <a:ext cx="140375" cy="140375"/>
            </a:xfrm>
            <a:prstGeom prst="ellipse">
              <a:avLst/>
            </a:prstGeom>
            <a:solidFill>
              <a:schemeClr val="accent1"/>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40" name="Oval 39">
              <a:extLst>
                <a:ext uri="{FF2B5EF4-FFF2-40B4-BE49-F238E27FC236}">
                  <a16:creationId xmlns:a16="http://schemas.microsoft.com/office/drawing/2014/main" id="{E4AB3505-ACE7-4292-9FDE-DC621CA7262C}"/>
                </a:ext>
              </a:extLst>
            </p:cNvPr>
            <p:cNvSpPr/>
            <p:nvPr/>
          </p:nvSpPr>
          <p:spPr>
            <a:xfrm>
              <a:off x="10016679" y="4872801"/>
              <a:ext cx="140375" cy="140375"/>
            </a:xfrm>
            <a:prstGeom prst="ellipse">
              <a:avLst/>
            </a:prstGeom>
            <a:solidFill>
              <a:schemeClr val="accent2"/>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sp>
          <p:nvSpPr>
            <p:cNvPr id="41" name="Oval 40">
              <a:extLst>
                <a:ext uri="{FF2B5EF4-FFF2-40B4-BE49-F238E27FC236}">
                  <a16:creationId xmlns:a16="http://schemas.microsoft.com/office/drawing/2014/main" id="{FB8928B1-7541-44A0-AF61-482D95F42D0C}"/>
                </a:ext>
              </a:extLst>
            </p:cNvPr>
            <p:cNvSpPr/>
            <p:nvPr/>
          </p:nvSpPr>
          <p:spPr>
            <a:xfrm>
              <a:off x="10016679" y="5517232"/>
              <a:ext cx="140375" cy="140375"/>
            </a:xfrm>
            <a:prstGeom prst="ellipse">
              <a:avLst/>
            </a:prstGeom>
            <a:solidFill>
              <a:schemeClr val="accent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SwissReSans" pitchFamily="34" charset="0"/>
              </a:endParaRPr>
            </a:p>
          </p:txBody>
        </p:sp>
      </p:grpSp>
      <p:pic>
        <p:nvPicPr>
          <p:cNvPr id="45" name="Picture 44">
            <a:extLst>
              <a:ext uri="{FF2B5EF4-FFF2-40B4-BE49-F238E27FC236}">
                <a16:creationId xmlns:a16="http://schemas.microsoft.com/office/drawing/2014/main" id="{313DCAF2-E9F0-4E2B-A8D7-35FA7A860619}"/>
              </a:ext>
            </a:extLst>
          </p:cNvPr>
          <p:cNvPicPr>
            <a:picLocks noChangeAspect="1"/>
          </p:cNvPicPr>
          <p:nvPr>
            <p:custDataLst>
              <p:tags r:id="rId1"/>
            </p:custDataLst>
          </p:nvPr>
        </p:nvPicPr>
        <p:blipFill>
          <a:blip r:embed="rId6" cstate="screen">
            <a:extLst>
              <a:ext uri="{28A0092B-C50C-407E-A947-70E740481C1C}">
                <a14:useLocalDpi xmlns:a14="http://schemas.microsoft.com/office/drawing/2010/main"/>
              </a:ext>
            </a:extLst>
          </a:blip>
          <a:stretch>
            <a:fillRect/>
          </a:stretch>
        </p:blipFill>
        <p:spPr bwMode="gray">
          <a:xfrm>
            <a:off x="401752" y="6456609"/>
            <a:ext cx="924431" cy="217513"/>
          </a:xfrm>
          <a:prstGeom prst="rect">
            <a:avLst/>
          </a:prstGeom>
        </p:spPr>
      </p:pic>
      <p:cxnSp>
        <p:nvCxnSpPr>
          <p:cNvPr id="47" name="Straight Connector 46">
            <a:extLst>
              <a:ext uri="{FF2B5EF4-FFF2-40B4-BE49-F238E27FC236}">
                <a16:creationId xmlns:a16="http://schemas.microsoft.com/office/drawing/2014/main" id="{82363A7A-EF76-9346-AAF2-662DCD891619}"/>
              </a:ext>
            </a:extLst>
          </p:cNvPr>
          <p:cNvCxnSpPr>
            <a:cxnSpLocks/>
          </p:cNvCxnSpPr>
          <p:nvPr/>
        </p:nvCxnSpPr>
        <p:spPr>
          <a:xfrm>
            <a:off x="7830151" y="751562"/>
            <a:ext cx="0" cy="5575097"/>
          </a:xfrm>
          <a:prstGeom prst="line">
            <a:avLst/>
          </a:prstGeom>
          <a:ln>
            <a:headEnd type="none"/>
            <a:tailEnd type="none" w="med" len="sm"/>
          </a:ln>
        </p:spPr>
        <p:style>
          <a:lnRef idx="1">
            <a:schemeClr val="accent4"/>
          </a:lnRef>
          <a:fillRef idx="0">
            <a:schemeClr val="accent4"/>
          </a:fillRef>
          <a:effectRef idx="0">
            <a:schemeClr val="accent4"/>
          </a:effectRef>
          <a:fontRef idx="minor">
            <a:schemeClr val="tx1"/>
          </a:fontRef>
        </p:style>
      </p:cxnSp>
      <p:sp>
        <p:nvSpPr>
          <p:cNvPr id="4" name="Slide Number Placeholder 3">
            <a:extLst>
              <a:ext uri="{FF2B5EF4-FFF2-40B4-BE49-F238E27FC236}">
                <a16:creationId xmlns:a16="http://schemas.microsoft.com/office/drawing/2014/main" id="{53175ED4-3196-4606-B25E-D1C348A0F862}"/>
              </a:ext>
            </a:extLst>
          </p:cNvPr>
          <p:cNvSpPr>
            <a:spLocks noGrp="1"/>
          </p:cNvSpPr>
          <p:nvPr>
            <p:ph type="sldNum" sz="quarter" idx="12"/>
          </p:nvPr>
        </p:nvSpPr>
        <p:spPr/>
        <p:txBody>
          <a:bodyPr/>
          <a:lstStyle/>
          <a:p>
            <a:fld id="{5E4D2043-7E31-4A53-BD33-72A88E682172}" type="slidenum">
              <a:rPr lang="en-US" smtClean="0"/>
              <a:pPr/>
              <a:t>4</a:t>
            </a:fld>
            <a:endParaRPr lang="en-US" dirty="0"/>
          </a:p>
        </p:txBody>
      </p:sp>
      <p:sp>
        <p:nvSpPr>
          <p:cNvPr id="42" name="TextBox 41">
            <a:extLst>
              <a:ext uri="{FF2B5EF4-FFF2-40B4-BE49-F238E27FC236}">
                <a16:creationId xmlns:a16="http://schemas.microsoft.com/office/drawing/2014/main" id="{7F797313-8827-4842-8D82-DB5B23B6FDAC}"/>
              </a:ext>
            </a:extLst>
          </p:cNvPr>
          <p:cNvSpPr txBox="1"/>
          <p:nvPr/>
        </p:nvSpPr>
        <p:spPr>
          <a:xfrm>
            <a:off x="1040843" y="4277692"/>
            <a:ext cx="1584176" cy="1200329"/>
          </a:xfrm>
          <a:prstGeom prst="rect">
            <a:avLst/>
          </a:prstGeom>
          <a:noFill/>
        </p:spPr>
        <p:txBody>
          <a:bodyPr wrap="square" lIns="0" tIns="0" rIns="0" bIns="0" rtlCol="0">
            <a:noAutofit/>
          </a:bodyPr>
          <a:lstStyle/>
          <a:p>
            <a:pPr algn="ctr"/>
            <a:endParaRPr lang="en-US" sz="6000" baseline="30000" dirty="0">
              <a:solidFill>
                <a:schemeClr val="bg1"/>
              </a:solidFill>
              <a:latin typeface="SwissReSans Light" panose="020B0504020202020204" pitchFamily="34" charset="0"/>
            </a:endParaRPr>
          </a:p>
          <a:p>
            <a:pPr algn="ctr"/>
            <a:endParaRPr lang="en-GB" dirty="0">
              <a:solidFill>
                <a:schemeClr val="bg1"/>
              </a:solidFill>
              <a:latin typeface="SwissReSans Light" panose="020B0504020202020204" pitchFamily="34" charset="0"/>
            </a:endParaRPr>
          </a:p>
        </p:txBody>
      </p:sp>
      <p:cxnSp>
        <p:nvCxnSpPr>
          <p:cNvPr id="54" name="Straight Connector 53">
            <a:extLst>
              <a:ext uri="{FF2B5EF4-FFF2-40B4-BE49-F238E27FC236}">
                <a16:creationId xmlns:a16="http://schemas.microsoft.com/office/drawing/2014/main" id="{40423A54-C58D-4DF2-A964-3163B900930E}"/>
              </a:ext>
            </a:extLst>
          </p:cNvPr>
          <p:cNvCxnSpPr>
            <a:cxnSpLocks/>
          </p:cNvCxnSpPr>
          <p:nvPr/>
        </p:nvCxnSpPr>
        <p:spPr>
          <a:xfrm>
            <a:off x="5561810" y="416063"/>
            <a:ext cx="0" cy="3116598"/>
          </a:xfrm>
          <a:prstGeom prst="line">
            <a:avLst/>
          </a:prstGeom>
          <a:ln>
            <a:headEnd type="oval"/>
            <a:tailEnd type="arrow" w="med" len="sm"/>
          </a:ln>
        </p:spPr>
        <p:style>
          <a:lnRef idx="1">
            <a:schemeClr val="accent4"/>
          </a:lnRef>
          <a:fillRef idx="0">
            <a:schemeClr val="accent4"/>
          </a:fillRef>
          <a:effectRef idx="0">
            <a:schemeClr val="accent4"/>
          </a:effectRef>
          <a:fontRef idx="minor">
            <a:schemeClr val="tx1"/>
          </a:fontRef>
        </p:style>
      </p:cxnSp>
      <p:sp>
        <p:nvSpPr>
          <p:cNvPr id="55" name="TextBox 54">
            <a:extLst>
              <a:ext uri="{FF2B5EF4-FFF2-40B4-BE49-F238E27FC236}">
                <a16:creationId xmlns:a16="http://schemas.microsoft.com/office/drawing/2014/main" id="{AD5E2EA4-4D09-4DF8-AAF4-D89600E72D71}"/>
              </a:ext>
            </a:extLst>
          </p:cNvPr>
          <p:cNvSpPr txBox="1"/>
          <p:nvPr/>
        </p:nvSpPr>
        <p:spPr>
          <a:xfrm>
            <a:off x="5694323" y="199708"/>
            <a:ext cx="1343980" cy="492443"/>
          </a:xfrm>
          <a:prstGeom prst="rect">
            <a:avLst/>
          </a:prstGeom>
          <a:noFill/>
          <a:ln>
            <a:noFill/>
          </a:ln>
          <a:extLst>
            <a:ext uri="{91240B29-F687-4F45-9708-019B960494DF}">
              <a14:hiddenLine xmlns:a14="http://schemas.microsoft.com/office/drawing/2010/main">
                <a:solidFill>
                  <a:srgbClr val="C9DD03"/>
                </a:solidFill>
              </a14:hiddenLine>
            </a:ext>
          </a:extLst>
        </p:spPr>
        <p:txBody>
          <a:bodyPr wrap="square" lIns="0" tIns="0" rIns="0" bIns="0" rtlCol="0">
            <a:spAutoFit/>
          </a:bodyPr>
          <a:lstStyle/>
          <a:p>
            <a:r>
              <a:rPr lang="en-GB" sz="3200" dirty="0">
                <a:solidFill>
                  <a:schemeClr val="bg2"/>
                </a:solidFill>
                <a:latin typeface="SwissReSans Light" panose="020B0504020202020204" pitchFamily="34" charset="0"/>
              </a:rPr>
              <a:t>1863 </a:t>
            </a:r>
          </a:p>
        </p:txBody>
      </p:sp>
      <p:sp>
        <p:nvSpPr>
          <p:cNvPr id="56" name="TextBox 55">
            <a:extLst>
              <a:ext uri="{FF2B5EF4-FFF2-40B4-BE49-F238E27FC236}">
                <a16:creationId xmlns:a16="http://schemas.microsoft.com/office/drawing/2014/main" id="{800D4182-A947-4E6D-AA34-D0343F836ACD}"/>
              </a:ext>
            </a:extLst>
          </p:cNvPr>
          <p:cNvSpPr txBox="1"/>
          <p:nvPr/>
        </p:nvSpPr>
        <p:spPr>
          <a:xfrm>
            <a:off x="3990303" y="515347"/>
            <a:ext cx="1343980" cy="492443"/>
          </a:xfrm>
          <a:prstGeom prst="rect">
            <a:avLst/>
          </a:prstGeom>
          <a:noFill/>
          <a:ln>
            <a:noFill/>
          </a:ln>
          <a:extLst>
            <a:ext uri="{91240B29-F687-4F45-9708-019B960494DF}">
              <a14:hiddenLine xmlns:a14="http://schemas.microsoft.com/office/drawing/2010/main">
                <a:solidFill>
                  <a:srgbClr val="C9DD03"/>
                </a:solidFill>
              </a14:hiddenLine>
            </a:ext>
          </a:extLst>
        </p:spPr>
        <p:txBody>
          <a:bodyPr wrap="square" lIns="0" tIns="0" rIns="0" bIns="0" rtlCol="0">
            <a:spAutoFit/>
          </a:bodyPr>
          <a:lstStyle/>
          <a:p>
            <a:pPr algn="r"/>
            <a:r>
              <a:rPr lang="en-GB" sz="3200" dirty="0">
                <a:solidFill>
                  <a:schemeClr val="bg2"/>
                </a:solidFill>
                <a:latin typeface="SwissReSans Light" panose="020B0504020202020204" pitchFamily="34" charset="0"/>
              </a:rPr>
              <a:t>1906</a:t>
            </a:r>
          </a:p>
        </p:txBody>
      </p:sp>
      <p:cxnSp>
        <p:nvCxnSpPr>
          <p:cNvPr id="57" name="Straight Connector 56">
            <a:extLst>
              <a:ext uri="{FF2B5EF4-FFF2-40B4-BE49-F238E27FC236}">
                <a16:creationId xmlns:a16="http://schemas.microsoft.com/office/drawing/2014/main" id="{A432DB81-54C0-4725-8FE7-D0561AE9E470}"/>
              </a:ext>
            </a:extLst>
          </p:cNvPr>
          <p:cNvCxnSpPr>
            <a:cxnSpLocks/>
          </p:cNvCxnSpPr>
          <p:nvPr/>
        </p:nvCxnSpPr>
        <p:spPr>
          <a:xfrm flipH="1">
            <a:off x="5442277" y="790786"/>
            <a:ext cx="106518" cy="0"/>
          </a:xfrm>
          <a:prstGeom prst="line">
            <a:avLst/>
          </a:prstGeom>
        </p:spPr>
        <p:style>
          <a:lnRef idx="1">
            <a:schemeClr val="accent4"/>
          </a:lnRef>
          <a:fillRef idx="0">
            <a:schemeClr val="accent4"/>
          </a:fillRef>
          <a:effectRef idx="0">
            <a:schemeClr val="accent4"/>
          </a:effectRef>
          <a:fontRef idx="minor">
            <a:schemeClr val="tx1"/>
          </a:fontRef>
        </p:style>
      </p:cxnSp>
      <p:sp>
        <p:nvSpPr>
          <p:cNvPr id="58" name="TextBox 57">
            <a:extLst>
              <a:ext uri="{FF2B5EF4-FFF2-40B4-BE49-F238E27FC236}">
                <a16:creationId xmlns:a16="http://schemas.microsoft.com/office/drawing/2014/main" id="{49D04F4E-B359-4604-AC5A-5F78D2BD9F8B}"/>
              </a:ext>
            </a:extLst>
          </p:cNvPr>
          <p:cNvSpPr txBox="1"/>
          <p:nvPr/>
        </p:nvSpPr>
        <p:spPr>
          <a:xfrm>
            <a:off x="3534083" y="1103838"/>
            <a:ext cx="2042330" cy="861774"/>
          </a:xfrm>
          <a:prstGeom prst="rect">
            <a:avLst/>
          </a:prstGeom>
          <a:noFill/>
        </p:spPr>
        <p:txBody>
          <a:bodyPr wrap="square" lIns="0" tIns="0" rIns="0" bIns="0" rtlCol="0">
            <a:spAutoFit/>
          </a:bodyPr>
          <a:lstStyle/>
          <a:p>
            <a:r>
              <a:rPr lang="en-GB" sz="1400" dirty="0">
                <a:latin typeface="SwissReSans" pitchFamily="34" charset="0"/>
              </a:rPr>
              <a:t>Swiss Re </a:t>
            </a:r>
            <a:r>
              <a:rPr lang="en-GB" sz="1400" dirty="0" err="1">
                <a:latin typeface="SwissReSans" pitchFamily="34" charset="0"/>
              </a:rPr>
              <a:t>plaća</a:t>
            </a:r>
            <a:r>
              <a:rPr lang="en-GB" sz="1400" dirty="0">
                <a:latin typeface="SwissReSans" pitchFamily="34" charset="0"/>
              </a:rPr>
              <a:t> </a:t>
            </a:r>
            <a:r>
              <a:rPr lang="en-GB" sz="1400" dirty="0" err="1">
                <a:latin typeface="SwissReSans" pitchFamily="34" charset="0"/>
              </a:rPr>
              <a:t>tadašnju</a:t>
            </a:r>
            <a:r>
              <a:rPr lang="en-GB" sz="1400" dirty="0">
                <a:latin typeface="SwissReSans" pitchFamily="34" charset="0"/>
              </a:rPr>
              <a:t> </a:t>
            </a:r>
            <a:r>
              <a:rPr lang="en-GB" sz="1400" dirty="0" err="1">
                <a:latin typeface="SwissReSans" pitchFamily="34" charset="0"/>
              </a:rPr>
              <a:t>najveću</a:t>
            </a:r>
            <a:r>
              <a:rPr lang="en-GB" sz="1400" dirty="0">
                <a:latin typeface="SwissReSans" pitchFamily="34" charset="0"/>
              </a:rPr>
              <a:t> </a:t>
            </a:r>
            <a:r>
              <a:rPr lang="en-GB" sz="1400" dirty="0" err="1">
                <a:latin typeface="SwissReSans" pitchFamily="34" charset="0"/>
              </a:rPr>
              <a:t>štetu</a:t>
            </a:r>
            <a:r>
              <a:rPr lang="en-GB" sz="1400" dirty="0">
                <a:latin typeface="SwissReSans" pitchFamily="34" charset="0"/>
              </a:rPr>
              <a:t> od </a:t>
            </a:r>
            <a:r>
              <a:rPr lang="en-GB" sz="1400" dirty="0" err="1">
                <a:latin typeface="SwissReSans" pitchFamily="34" charset="0"/>
              </a:rPr>
              <a:t>zemljotresa</a:t>
            </a:r>
            <a:r>
              <a:rPr lang="en-GB" sz="1400" dirty="0">
                <a:latin typeface="SwissReSans" pitchFamily="34" charset="0"/>
              </a:rPr>
              <a:t> u San </a:t>
            </a:r>
            <a:r>
              <a:rPr lang="en-GB" sz="1400" dirty="0" err="1">
                <a:latin typeface="SwissReSans" pitchFamily="34" charset="0"/>
              </a:rPr>
              <a:t>Franciscu</a:t>
            </a:r>
            <a:r>
              <a:rPr lang="en-GB" sz="1400" dirty="0">
                <a:latin typeface="SwissReSans" pitchFamily="34" charset="0"/>
              </a:rPr>
              <a:t>.</a:t>
            </a:r>
          </a:p>
        </p:txBody>
      </p:sp>
      <p:sp>
        <p:nvSpPr>
          <p:cNvPr id="59" name="TextBox 58">
            <a:extLst>
              <a:ext uri="{FF2B5EF4-FFF2-40B4-BE49-F238E27FC236}">
                <a16:creationId xmlns:a16="http://schemas.microsoft.com/office/drawing/2014/main" id="{4021625A-8B95-4BCB-9BF5-5C6681BF7C9F}"/>
              </a:ext>
            </a:extLst>
          </p:cNvPr>
          <p:cNvSpPr txBox="1"/>
          <p:nvPr/>
        </p:nvSpPr>
        <p:spPr>
          <a:xfrm>
            <a:off x="5724013" y="703764"/>
            <a:ext cx="1350864" cy="861774"/>
          </a:xfrm>
          <a:prstGeom prst="rect">
            <a:avLst/>
          </a:prstGeom>
          <a:noFill/>
        </p:spPr>
        <p:txBody>
          <a:bodyPr wrap="square" lIns="0" tIns="0" rIns="0" bIns="0" rtlCol="0">
            <a:spAutoFit/>
          </a:bodyPr>
          <a:lstStyle/>
          <a:p>
            <a:r>
              <a:rPr lang="en-GB" sz="1400" dirty="0">
                <a:latin typeface="SwissReSans" pitchFamily="34" charset="0"/>
              </a:rPr>
              <a:t>Swiss Re je </a:t>
            </a:r>
            <a:r>
              <a:rPr lang="en-GB" sz="1400" dirty="0" err="1">
                <a:latin typeface="SwissReSans" pitchFamily="34" charset="0"/>
              </a:rPr>
              <a:t>osnovan</a:t>
            </a:r>
            <a:r>
              <a:rPr lang="en-GB" sz="1400" dirty="0">
                <a:latin typeface="SwissReSans" pitchFamily="34" charset="0"/>
              </a:rPr>
              <a:t> u Zürich-u, </a:t>
            </a:r>
            <a:r>
              <a:rPr lang="en-GB" sz="1400" dirty="0" err="1">
                <a:latin typeface="SwissReSans" pitchFamily="34" charset="0"/>
              </a:rPr>
              <a:t>Švicarska</a:t>
            </a:r>
            <a:endParaRPr lang="en-GB" sz="1400" dirty="0">
              <a:latin typeface="SwissReSans" pitchFamily="34" charset="0"/>
            </a:endParaRPr>
          </a:p>
        </p:txBody>
      </p:sp>
      <p:sp>
        <p:nvSpPr>
          <p:cNvPr id="60" name="TextBox 59">
            <a:extLst>
              <a:ext uri="{FF2B5EF4-FFF2-40B4-BE49-F238E27FC236}">
                <a16:creationId xmlns:a16="http://schemas.microsoft.com/office/drawing/2014/main" id="{1EF89A5C-4762-4C0E-BB4C-F5264F8858B9}"/>
              </a:ext>
            </a:extLst>
          </p:cNvPr>
          <p:cNvSpPr txBox="1"/>
          <p:nvPr/>
        </p:nvSpPr>
        <p:spPr>
          <a:xfrm>
            <a:off x="5394036" y="2852936"/>
            <a:ext cx="1343980" cy="492443"/>
          </a:xfrm>
          <a:prstGeom prst="rect">
            <a:avLst/>
          </a:prstGeom>
          <a:noFill/>
          <a:ln>
            <a:noFill/>
          </a:ln>
          <a:extLst>
            <a:ext uri="{91240B29-F687-4F45-9708-019B960494DF}">
              <a14:hiddenLine xmlns:a14="http://schemas.microsoft.com/office/drawing/2010/main">
                <a:solidFill>
                  <a:srgbClr val="C9DD03"/>
                </a:solidFill>
              </a14:hiddenLine>
            </a:ext>
          </a:extLst>
        </p:spPr>
        <p:txBody>
          <a:bodyPr wrap="square" lIns="0" tIns="0" rIns="0" bIns="0" rtlCol="0">
            <a:spAutoFit/>
          </a:bodyPr>
          <a:lstStyle/>
          <a:p>
            <a:pPr algn="r"/>
            <a:r>
              <a:rPr lang="en-GB" sz="3200" dirty="0">
                <a:solidFill>
                  <a:schemeClr val="bg2"/>
                </a:solidFill>
                <a:latin typeface="SwissReSans Light" panose="020B0504020202020204" pitchFamily="34" charset="0"/>
              </a:rPr>
              <a:t>2022</a:t>
            </a:r>
          </a:p>
        </p:txBody>
      </p:sp>
      <p:cxnSp>
        <p:nvCxnSpPr>
          <p:cNvPr id="61" name="Straight Connector 60">
            <a:extLst>
              <a:ext uri="{FF2B5EF4-FFF2-40B4-BE49-F238E27FC236}">
                <a16:creationId xmlns:a16="http://schemas.microsoft.com/office/drawing/2014/main" id="{41060FA8-4D53-43E8-9D42-D6D79C618514}"/>
              </a:ext>
            </a:extLst>
          </p:cNvPr>
          <p:cNvCxnSpPr>
            <a:cxnSpLocks/>
          </p:cNvCxnSpPr>
          <p:nvPr/>
        </p:nvCxnSpPr>
        <p:spPr>
          <a:xfrm flipH="1">
            <a:off x="5525963" y="3096506"/>
            <a:ext cx="106518"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5513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AEC2AC9-CE76-4694-AEF8-993901DD4F4B}"/>
              </a:ext>
            </a:extLst>
          </p:cNvPr>
          <p:cNvPicPr>
            <a:picLocks noGrp="1"/>
          </p:cNvPicPr>
          <p:nvPr>
            <p:ph type="pic" sz="quarter" idx="16"/>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gray"/>
      </p:pic>
      <p:sp>
        <p:nvSpPr>
          <p:cNvPr id="2" name="Title 1">
            <a:extLst>
              <a:ext uri="{FF2B5EF4-FFF2-40B4-BE49-F238E27FC236}">
                <a16:creationId xmlns:a16="http://schemas.microsoft.com/office/drawing/2014/main" id="{564B22EE-24F3-4B71-B9A0-1AD9A8BDD562}"/>
              </a:ext>
            </a:extLst>
          </p:cNvPr>
          <p:cNvSpPr>
            <a:spLocks noGrp="1"/>
          </p:cNvSpPr>
          <p:nvPr>
            <p:ph type="title"/>
          </p:nvPr>
        </p:nvSpPr>
        <p:spPr>
          <a:xfrm>
            <a:off x="695324" y="1628774"/>
            <a:ext cx="6120755" cy="1924654"/>
          </a:xfrm>
        </p:spPr>
        <p:txBody>
          <a:bodyPr/>
          <a:lstStyle/>
          <a:p>
            <a:r>
              <a:rPr lang="en-US" sz="6000" spc="-150" dirty="0" err="1"/>
              <a:t>Economski</a:t>
            </a:r>
            <a:r>
              <a:rPr lang="en-US" sz="6000" spc="-150" dirty="0"/>
              <a:t> i </a:t>
            </a:r>
            <a:r>
              <a:rPr lang="en-US" sz="6000" spc="-150" dirty="0" err="1"/>
              <a:t>osigurani</a:t>
            </a:r>
            <a:r>
              <a:rPr lang="en-US" sz="6000" spc="-150" dirty="0"/>
              <a:t> </a:t>
            </a:r>
            <a:r>
              <a:rPr lang="en-US" sz="6000" spc="-150" dirty="0" err="1"/>
              <a:t>gubitak</a:t>
            </a:r>
            <a:endParaRPr lang="en-US" sz="6000" spc="-150" dirty="0"/>
          </a:p>
        </p:txBody>
      </p:sp>
      <p:pic>
        <p:nvPicPr>
          <p:cNvPr id="15" name="Picture 14">
            <a:extLst>
              <a:ext uri="{FF2B5EF4-FFF2-40B4-BE49-F238E27FC236}">
                <a16:creationId xmlns:a16="http://schemas.microsoft.com/office/drawing/2014/main" id="{1EB41D5F-7AF5-41A5-A323-2EAC6534237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6" name="TextBox 5">
            <a:extLst>
              <a:ext uri="{FF2B5EF4-FFF2-40B4-BE49-F238E27FC236}">
                <a16:creationId xmlns:a16="http://schemas.microsoft.com/office/drawing/2014/main" id="{6AD72014-089F-44BA-B48D-0DF0FD055494}"/>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C479333A-42C1-497D-A40F-0F7EC794658D}" type="slidenum">
              <a:rPr lang="en-GB" smtClean="0">
                <a:solidFill>
                  <a:srgbClr val="FFFFFF"/>
                </a:solidFill>
              </a:rPr>
              <a:pPr/>
              <a:t>5</a:t>
            </a:fld>
            <a:endParaRPr lang="en-GB" dirty="0" err="1">
              <a:solidFill>
                <a:srgbClr val="FFFFFF"/>
              </a:solidFill>
            </a:endParaRPr>
          </a:p>
        </p:txBody>
      </p:sp>
      <p:sp>
        <p:nvSpPr>
          <p:cNvPr id="3" name="Slide Number Placeholder 2">
            <a:extLst>
              <a:ext uri="{FF2B5EF4-FFF2-40B4-BE49-F238E27FC236}">
                <a16:creationId xmlns:a16="http://schemas.microsoft.com/office/drawing/2014/main" id="{968C51C3-D19E-46F5-B197-E222C8A25B25}"/>
              </a:ext>
            </a:extLst>
          </p:cNvPr>
          <p:cNvSpPr>
            <a:spLocks noGrp="1"/>
          </p:cNvSpPr>
          <p:nvPr>
            <p:ph type="sldNum" sz="quarter" idx="15"/>
          </p:nvPr>
        </p:nvSpPr>
        <p:spPr/>
        <p:txBody>
          <a:bodyPr/>
          <a:lstStyle/>
          <a:p>
            <a:fld id="{5E4D2043-7E31-4A53-BD33-72A88E682172}" type="slidenum">
              <a:rPr lang="en-US" smtClean="0"/>
              <a:pPr/>
              <a:t>5</a:t>
            </a:fld>
            <a:endParaRPr lang="en-US" dirty="0"/>
          </a:p>
        </p:txBody>
      </p:sp>
    </p:spTree>
    <p:extLst>
      <p:ext uri="{BB962C8B-B14F-4D97-AF65-F5344CB8AC3E}">
        <p14:creationId xmlns:p14="http://schemas.microsoft.com/office/powerpoint/2010/main" val="323855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05B2B-BAF9-4317-98E4-D3BFE86593B0}"/>
              </a:ext>
            </a:extLst>
          </p:cNvPr>
          <p:cNvSpPr>
            <a:spLocks noGrp="1"/>
          </p:cNvSpPr>
          <p:nvPr>
            <p:ph type="title"/>
          </p:nvPr>
        </p:nvSpPr>
        <p:spPr/>
        <p:txBody>
          <a:bodyPr/>
          <a:lstStyle/>
          <a:p>
            <a:r>
              <a:rPr lang="en-GB" b="1" dirty="0" err="1"/>
              <a:t>Globalni</a:t>
            </a:r>
            <a:r>
              <a:rPr lang="en-GB" b="1" dirty="0"/>
              <a:t> </a:t>
            </a:r>
            <a:r>
              <a:rPr lang="en-GB" b="1" dirty="0" err="1"/>
              <a:t>gubitak</a:t>
            </a:r>
            <a:r>
              <a:rPr lang="en-GB" b="1" dirty="0"/>
              <a:t> od </a:t>
            </a:r>
            <a:r>
              <a:rPr lang="en-GB" b="1" dirty="0" err="1"/>
              <a:t>prirodnih</a:t>
            </a:r>
            <a:r>
              <a:rPr lang="en-GB" b="1" dirty="0"/>
              <a:t> </a:t>
            </a:r>
            <a:r>
              <a:rPr lang="en-GB" b="1" dirty="0" err="1"/>
              <a:t>nepogoda</a:t>
            </a:r>
            <a:endParaRPr lang="en-GB" b="1" dirty="0"/>
          </a:p>
        </p:txBody>
      </p:sp>
      <p:sp>
        <p:nvSpPr>
          <p:cNvPr id="2" name="Slide Number Placeholder 1">
            <a:extLst>
              <a:ext uri="{FF2B5EF4-FFF2-40B4-BE49-F238E27FC236}">
                <a16:creationId xmlns:a16="http://schemas.microsoft.com/office/drawing/2014/main" id="{A0F971B2-1D18-4C77-B1ED-860A5FD1FBBE}"/>
              </a:ext>
            </a:extLst>
          </p:cNvPr>
          <p:cNvSpPr>
            <a:spLocks noGrp="1"/>
          </p:cNvSpPr>
          <p:nvPr>
            <p:ph type="sldNum" sz="quarter" idx="12"/>
          </p:nvPr>
        </p:nvSpPr>
        <p:spPr/>
        <p:txBody>
          <a:bodyPr/>
          <a:lstStyle/>
          <a:p>
            <a:fld id="{5E4D2043-7E31-4A53-BD33-72A88E682172}" type="slidenum">
              <a:rPr lang="en-GB" smtClean="0"/>
              <a:pPr/>
              <a:t>6</a:t>
            </a:fld>
            <a:endParaRPr lang="en-GB" dirty="0"/>
          </a:p>
        </p:txBody>
      </p:sp>
      <p:sp>
        <p:nvSpPr>
          <p:cNvPr id="4" name="Text Placeholder 3">
            <a:extLst>
              <a:ext uri="{FF2B5EF4-FFF2-40B4-BE49-F238E27FC236}">
                <a16:creationId xmlns:a16="http://schemas.microsoft.com/office/drawing/2014/main" id="{8675CE39-4DD0-433D-8576-AC4F664940E7}"/>
              </a:ext>
            </a:extLst>
          </p:cNvPr>
          <p:cNvSpPr>
            <a:spLocks noGrp="1"/>
          </p:cNvSpPr>
          <p:nvPr>
            <p:ph type="body" sz="quarter" idx="14"/>
          </p:nvPr>
        </p:nvSpPr>
        <p:spPr>
          <a:xfrm>
            <a:off x="695325" y="1916832"/>
            <a:ext cx="3096420" cy="4392614"/>
          </a:xfrm>
        </p:spPr>
        <p:txBody>
          <a:bodyPr/>
          <a:lstStyle/>
          <a:p>
            <a:r>
              <a:rPr lang="en-GB" sz="1600" b="1" dirty="0" err="1"/>
              <a:t>Prosječni</a:t>
            </a:r>
            <a:r>
              <a:rPr lang="en-GB" sz="1600" b="1" dirty="0"/>
              <a:t> </a:t>
            </a:r>
            <a:r>
              <a:rPr lang="en-GB" sz="1600" b="1" dirty="0" err="1"/>
              <a:t>godišnji</a:t>
            </a:r>
            <a:r>
              <a:rPr lang="en-GB" sz="1600" b="1" dirty="0"/>
              <a:t> trend </a:t>
            </a:r>
            <a:r>
              <a:rPr lang="en-GB" sz="1600" b="1" dirty="0" err="1"/>
              <a:t>rasta</a:t>
            </a:r>
            <a:r>
              <a:rPr lang="en-GB" sz="1600" b="1" dirty="0"/>
              <a:t> </a:t>
            </a:r>
            <a:r>
              <a:rPr lang="en-GB" sz="1600" b="1" dirty="0" err="1"/>
              <a:t>osiguranih</a:t>
            </a:r>
            <a:r>
              <a:rPr lang="en-GB" sz="1600" b="1" dirty="0"/>
              <a:t> </a:t>
            </a:r>
            <a:r>
              <a:rPr lang="en-GB" sz="1600" b="1" dirty="0" err="1"/>
              <a:t>gubitaka</a:t>
            </a:r>
            <a:r>
              <a:rPr lang="en-GB" sz="1600" b="1" dirty="0"/>
              <a:t> od </a:t>
            </a:r>
            <a:r>
              <a:rPr lang="en-GB" sz="1600" b="1" dirty="0" err="1"/>
              <a:t>prirodnih</a:t>
            </a:r>
            <a:r>
              <a:rPr lang="en-GB" sz="1600" b="1" dirty="0"/>
              <a:t> </a:t>
            </a:r>
            <a:r>
              <a:rPr lang="en-GB" sz="1600" b="1" dirty="0" err="1"/>
              <a:t>katastrofa</a:t>
            </a:r>
            <a:r>
              <a:rPr lang="en-GB" sz="1600" b="1" dirty="0"/>
              <a:t> je 5‒7%</a:t>
            </a:r>
          </a:p>
          <a:p>
            <a:endParaRPr lang="en-GB" sz="1600" b="1" dirty="0"/>
          </a:p>
          <a:p>
            <a:r>
              <a:rPr lang="en-GB" sz="1600" b="1" dirty="0"/>
              <a:t>10-godišnji </a:t>
            </a:r>
            <a:r>
              <a:rPr lang="en-GB" sz="1600" b="1" dirty="0" err="1"/>
              <a:t>prosjek</a:t>
            </a:r>
            <a:r>
              <a:rPr lang="en-GB" sz="1600" b="1" dirty="0"/>
              <a:t> je 81 </a:t>
            </a:r>
            <a:r>
              <a:rPr lang="en-GB" sz="1600" b="1" dirty="0" err="1"/>
              <a:t>milijardi</a:t>
            </a:r>
            <a:r>
              <a:rPr lang="en-GB" sz="1600" b="1" dirty="0"/>
              <a:t> $, </a:t>
            </a:r>
            <a:r>
              <a:rPr lang="en-GB" sz="1600" b="1" dirty="0" err="1"/>
              <a:t>polovina</a:t>
            </a:r>
            <a:r>
              <a:rPr lang="en-GB" sz="1600" b="1" dirty="0"/>
              <a:t> </a:t>
            </a:r>
            <a:r>
              <a:rPr lang="en-GB" sz="1600" b="1" dirty="0" err="1"/>
              <a:t>uzrokovana</a:t>
            </a:r>
            <a:r>
              <a:rPr lang="en-GB" sz="1600" b="1" dirty="0"/>
              <a:t> </a:t>
            </a:r>
            <a:r>
              <a:rPr lang="en-GB" sz="1600" b="1" dirty="0" err="1"/>
              <a:t>sekundarnim</a:t>
            </a:r>
            <a:r>
              <a:rPr lang="en-GB" sz="1600" b="1" dirty="0"/>
              <a:t> </a:t>
            </a:r>
            <a:r>
              <a:rPr lang="en-GB" sz="1600" b="1" dirty="0" err="1"/>
              <a:t>opasnostima</a:t>
            </a:r>
            <a:r>
              <a:rPr lang="en-GB" sz="1600" b="1" dirty="0"/>
              <a:t> </a:t>
            </a:r>
            <a:r>
              <a:rPr lang="en-GB" sz="1600" b="1" dirty="0" err="1"/>
              <a:t>kao</a:t>
            </a:r>
            <a:r>
              <a:rPr lang="en-GB" sz="1600" b="1" dirty="0"/>
              <a:t> </a:t>
            </a:r>
            <a:r>
              <a:rPr lang="en-GB" sz="1600" b="1" dirty="0" err="1"/>
              <a:t>što</a:t>
            </a:r>
            <a:r>
              <a:rPr lang="en-GB" sz="1600" b="1" dirty="0"/>
              <a:t> </a:t>
            </a:r>
            <a:r>
              <a:rPr lang="en-GB" sz="1600" b="1" dirty="0" err="1"/>
              <a:t>su</a:t>
            </a:r>
            <a:r>
              <a:rPr lang="en-GB" sz="1600" b="1" dirty="0"/>
              <a:t> grad i </a:t>
            </a:r>
            <a:r>
              <a:rPr lang="en-GB" sz="1600" b="1" dirty="0" err="1"/>
              <a:t>poplave</a:t>
            </a:r>
            <a:r>
              <a:rPr lang="en-GB" sz="1600" b="1" dirty="0"/>
              <a:t>.</a:t>
            </a:r>
          </a:p>
          <a:p>
            <a:endParaRPr lang="en-GB" sz="1600" b="1" dirty="0"/>
          </a:p>
          <a:p>
            <a:r>
              <a:rPr lang="en-GB" sz="1600" b="1" dirty="0" err="1"/>
              <a:t>Razvoj</a:t>
            </a:r>
            <a:r>
              <a:rPr lang="en-GB" sz="1600" b="1" dirty="0"/>
              <a:t> </a:t>
            </a:r>
            <a:r>
              <a:rPr lang="en-GB" sz="1600" b="1" dirty="0" err="1"/>
              <a:t>svijesti</a:t>
            </a:r>
            <a:r>
              <a:rPr lang="en-GB" sz="1600" b="1" dirty="0"/>
              <a:t> o </a:t>
            </a:r>
            <a:r>
              <a:rPr lang="en-GB" sz="1600" b="1" dirty="0" err="1"/>
              <a:t>riziku</a:t>
            </a:r>
            <a:r>
              <a:rPr lang="en-GB" sz="1600" b="1" dirty="0"/>
              <a:t> i </a:t>
            </a:r>
            <a:r>
              <a:rPr lang="en-GB" sz="1600" b="1" dirty="0" err="1"/>
              <a:t>osiguranju</a:t>
            </a:r>
            <a:r>
              <a:rPr lang="en-GB" sz="1600" b="1" dirty="0"/>
              <a:t> je </a:t>
            </a:r>
            <a:r>
              <a:rPr lang="en-GB" sz="1600" b="1" dirty="0" err="1"/>
              <a:t>neophodno</a:t>
            </a:r>
            <a:r>
              <a:rPr lang="en-GB" sz="1600" b="1" dirty="0"/>
              <a:t>.</a:t>
            </a:r>
          </a:p>
        </p:txBody>
      </p:sp>
      <p:grpSp>
        <p:nvGrpSpPr>
          <p:cNvPr id="29" name="Group 28">
            <a:extLst>
              <a:ext uri="{FF2B5EF4-FFF2-40B4-BE49-F238E27FC236}">
                <a16:creationId xmlns:a16="http://schemas.microsoft.com/office/drawing/2014/main" id="{CA9B1EAD-9450-4319-8263-DC1FF560BFDD}"/>
              </a:ext>
            </a:extLst>
          </p:cNvPr>
          <p:cNvGrpSpPr/>
          <p:nvPr/>
        </p:nvGrpSpPr>
        <p:grpSpPr>
          <a:xfrm>
            <a:off x="4799856" y="4288564"/>
            <a:ext cx="1499617" cy="1599861"/>
            <a:chOff x="3682159" y="4280703"/>
            <a:chExt cx="1499617" cy="1599861"/>
          </a:xfrm>
        </p:grpSpPr>
        <p:grpSp>
          <p:nvGrpSpPr>
            <p:cNvPr id="30" name="Group 29">
              <a:extLst>
                <a:ext uri="{FF2B5EF4-FFF2-40B4-BE49-F238E27FC236}">
                  <a16:creationId xmlns:a16="http://schemas.microsoft.com/office/drawing/2014/main" id="{B2B415AB-F4FD-486F-A91A-D3BF219C0095}"/>
                </a:ext>
              </a:extLst>
            </p:cNvPr>
            <p:cNvGrpSpPr>
              <a:grpSpLocks noChangeAspect="1"/>
            </p:cNvGrpSpPr>
            <p:nvPr/>
          </p:nvGrpSpPr>
          <p:grpSpPr>
            <a:xfrm>
              <a:off x="3819967" y="4656564"/>
              <a:ext cx="1224000" cy="1224000"/>
              <a:chOff x="920529" y="2516644"/>
              <a:chExt cx="1332000" cy="1332000"/>
            </a:xfrm>
          </p:grpSpPr>
          <p:sp>
            <p:nvSpPr>
              <p:cNvPr id="32" name="Arc 441">
                <a:extLst>
                  <a:ext uri="{FF2B5EF4-FFF2-40B4-BE49-F238E27FC236}">
                    <a16:creationId xmlns:a16="http://schemas.microsoft.com/office/drawing/2014/main" id="{7DDB1B00-5618-42B0-8FE0-48C3F800F348}"/>
                  </a:ext>
                </a:extLst>
              </p:cNvPr>
              <p:cNvSpPr>
                <a:spLocks noChangeAspect="1"/>
              </p:cNvSpPr>
              <p:nvPr/>
            </p:nvSpPr>
            <p:spPr bwMode="gray">
              <a:xfrm>
                <a:off x="920529" y="2516644"/>
                <a:ext cx="1332000" cy="1332000"/>
              </a:xfrm>
              <a:prstGeom prst="arc">
                <a:avLst>
                  <a:gd name="adj1" fmla="val 16299013"/>
                  <a:gd name="adj2" fmla="val 16248479"/>
                </a:avLst>
              </a:prstGeom>
              <a:noFill/>
              <a:ln w="177800">
                <a:solidFill>
                  <a:srgbClr val="F2F2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latin typeface="SwissReSans" panose="020B0604020202020204" pitchFamily="34" charset="0"/>
                </a:endParaRPr>
              </a:p>
            </p:txBody>
          </p:sp>
          <p:sp>
            <p:nvSpPr>
              <p:cNvPr id="33" name="Arc 441">
                <a:extLst>
                  <a:ext uri="{FF2B5EF4-FFF2-40B4-BE49-F238E27FC236}">
                    <a16:creationId xmlns:a16="http://schemas.microsoft.com/office/drawing/2014/main" id="{6558654C-1904-47A1-BE22-1A7A7FF1B14C}"/>
                  </a:ext>
                </a:extLst>
              </p:cNvPr>
              <p:cNvSpPr>
                <a:spLocks noChangeAspect="1"/>
              </p:cNvSpPr>
              <p:nvPr/>
            </p:nvSpPr>
            <p:spPr bwMode="gray">
              <a:xfrm>
                <a:off x="920529" y="2516644"/>
                <a:ext cx="1332000" cy="1332000"/>
              </a:xfrm>
              <a:prstGeom prst="arc">
                <a:avLst>
                  <a:gd name="adj1" fmla="val 16200000"/>
                  <a:gd name="adj2" fmla="val 16082316"/>
                </a:avLst>
              </a:prstGeom>
              <a:noFill/>
              <a:ln w="1778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dirty="0">
                  <a:solidFill>
                    <a:schemeClr val="accent3"/>
                  </a:solidFill>
                  <a:latin typeface="SwissReSans" panose="020B0604020202020204" pitchFamily="34" charset="0"/>
                </a:endParaRPr>
              </a:p>
            </p:txBody>
          </p:sp>
          <p:sp>
            <p:nvSpPr>
              <p:cNvPr id="34" name="TextBox 33">
                <a:extLst>
                  <a:ext uri="{FF2B5EF4-FFF2-40B4-BE49-F238E27FC236}">
                    <a16:creationId xmlns:a16="http://schemas.microsoft.com/office/drawing/2014/main" id="{DBAA86F9-6D5B-453F-ACEF-DD7F2CD107CD}"/>
                  </a:ext>
                </a:extLst>
              </p:cNvPr>
              <p:cNvSpPr txBox="1"/>
              <p:nvPr/>
            </p:nvSpPr>
            <p:spPr>
              <a:xfrm>
                <a:off x="1190529" y="2930644"/>
                <a:ext cx="792000" cy="504000"/>
              </a:xfrm>
              <a:prstGeom prst="rect">
                <a:avLst/>
              </a:prstGeom>
              <a:noFill/>
            </p:spPr>
            <p:txBody>
              <a:bodyPr wrap="none" lIns="0" tIns="0" rIns="0" bIns="0" rtlCol="0" anchor="ctr">
                <a:noAutofit/>
              </a:bodyPr>
              <a:lstStyle/>
              <a:p>
                <a:pPr algn="ctr"/>
                <a:r>
                  <a:rPr lang="en-GB" dirty="0">
                    <a:solidFill>
                      <a:schemeClr val="accent1"/>
                    </a:solidFill>
                    <a:latin typeface="SwissReSans" pitchFamily="34" charset="0"/>
                  </a:rPr>
                  <a:t>275</a:t>
                </a:r>
              </a:p>
            </p:txBody>
          </p:sp>
        </p:grpSp>
        <p:sp>
          <p:nvSpPr>
            <p:cNvPr id="31" name="TextBox 30">
              <a:extLst>
                <a:ext uri="{FF2B5EF4-FFF2-40B4-BE49-F238E27FC236}">
                  <a16:creationId xmlns:a16="http://schemas.microsoft.com/office/drawing/2014/main" id="{EEE34490-DA92-40CF-B8E0-EF32C184DCCB}"/>
                </a:ext>
              </a:extLst>
            </p:cNvPr>
            <p:cNvSpPr txBox="1"/>
            <p:nvPr/>
          </p:nvSpPr>
          <p:spPr>
            <a:xfrm>
              <a:off x="3682159" y="4280703"/>
              <a:ext cx="1499617" cy="211181"/>
            </a:xfrm>
            <a:prstGeom prst="rect">
              <a:avLst/>
            </a:prstGeom>
            <a:noFill/>
          </p:spPr>
          <p:txBody>
            <a:bodyPr wrap="none" lIns="0" tIns="0" rIns="0" bIns="0" rtlCol="0" anchor="b">
              <a:noAutofit/>
            </a:bodyPr>
            <a:lstStyle/>
            <a:p>
              <a:pPr algn="ctr"/>
              <a:r>
                <a:rPr lang="en-GB" sz="1200" b="1" dirty="0" err="1">
                  <a:solidFill>
                    <a:schemeClr val="accent1"/>
                  </a:solidFill>
                  <a:latin typeface="SwissReSans" pitchFamily="34" charset="0"/>
                </a:rPr>
                <a:t>Ekonomski</a:t>
              </a:r>
              <a:r>
                <a:rPr lang="en-GB" sz="1200" b="1" dirty="0">
                  <a:solidFill>
                    <a:schemeClr val="accent1"/>
                  </a:solidFill>
                  <a:latin typeface="SwissReSans" pitchFamily="34" charset="0"/>
                </a:rPr>
                <a:t> </a:t>
              </a:r>
              <a:r>
                <a:rPr lang="en-GB" sz="1200" b="1" dirty="0" err="1">
                  <a:solidFill>
                    <a:schemeClr val="accent1"/>
                  </a:solidFill>
                  <a:latin typeface="SwissReSans" pitchFamily="34" charset="0"/>
                </a:rPr>
                <a:t>gubitak</a:t>
              </a:r>
              <a:endParaRPr lang="en-GB" sz="1200" b="1" dirty="0">
                <a:solidFill>
                  <a:schemeClr val="accent1"/>
                </a:solidFill>
                <a:latin typeface="SwissReSans" pitchFamily="34" charset="0"/>
              </a:endParaRPr>
            </a:p>
          </p:txBody>
        </p:sp>
      </p:grpSp>
      <p:grpSp>
        <p:nvGrpSpPr>
          <p:cNvPr id="35" name="Group 34">
            <a:extLst>
              <a:ext uri="{FF2B5EF4-FFF2-40B4-BE49-F238E27FC236}">
                <a16:creationId xmlns:a16="http://schemas.microsoft.com/office/drawing/2014/main" id="{CA6E3967-A08F-40DD-AEEF-DE258460E815}"/>
              </a:ext>
            </a:extLst>
          </p:cNvPr>
          <p:cNvGrpSpPr/>
          <p:nvPr/>
        </p:nvGrpSpPr>
        <p:grpSpPr>
          <a:xfrm>
            <a:off x="7392144" y="4288564"/>
            <a:ext cx="1499617" cy="1599861"/>
            <a:chOff x="3682159" y="4280703"/>
            <a:chExt cx="1499617" cy="1599861"/>
          </a:xfrm>
        </p:grpSpPr>
        <p:grpSp>
          <p:nvGrpSpPr>
            <p:cNvPr id="36" name="Group 35">
              <a:extLst>
                <a:ext uri="{FF2B5EF4-FFF2-40B4-BE49-F238E27FC236}">
                  <a16:creationId xmlns:a16="http://schemas.microsoft.com/office/drawing/2014/main" id="{91CAEBE9-4187-45BC-8601-B8F4D0766289}"/>
                </a:ext>
              </a:extLst>
            </p:cNvPr>
            <p:cNvGrpSpPr>
              <a:grpSpLocks noChangeAspect="1"/>
            </p:cNvGrpSpPr>
            <p:nvPr/>
          </p:nvGrpSpPr>
          <p:grpSpPr>
            <a:xfrm>
              <a:off x="3819967" y="4656564"/>
              <a:ext cx="1224000" cy="1224000"/>
              <a:chOff x="920529" y="2516644"/>
              <a:chExt cx="1332000" cy="1332000"/>
            </a:xfrm>
          </p:grpSpPr>
          <p:sp>
            <p:nvSpPr>
              <p:cNvPr id="38" name="Arc 441">
                <a:extLst>
                  <a:ext uri="{FF2B5EF4-FFF2-40B4-BE49-F238E27FC236}">
                    <a16:creationId xmlns:a16="http://schemas.microsoft.com/office/drawing/2014/main" id="{E9BB8B21-B8D9-481D-9721-4A9FCB7E9A63}"/>
                  </a:ext>
                </a:extLst>
              </p:cNvPr>
              <p:cNvSpPr>
                <a:spLocks noChangeAspect="1"/>
              </p:cNvSpPr>
              <p:nvPr/>
            </p:nvSpPr>
            <p:spPr bwMode="gray">
              <a:xfrm>
                <a:off x="920529" y="2516644"/>
                <a:ext cx="1332000" cy="1332000"/>
              </a:xfrm>
              <a:prstGeom prst="arc">
                <a:avLst>
                  <a:gd name="adj1" fmla="val 16299013"/>
                  <a:gd name="adj2" fmla="val 16248479"/>
                </a:avLst>
              </a:prstGeom>
              <a:noFill/>
              <a:ln w="177800">
                <a:solidFill>
                  <a:srgbClr val="F2F2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solidFill>
                    <a:schemeClr val="accent4"/>
                  </a:solidFill>
                  <a:latin typeface="SwissReSans" panose="020B0604020202020204" pitchFamily="34" charset="0"/>
                </a:endParaRPr>
              </a:p>
            </p:txBody>
          </p:sp>
          <p:sp>
            <p:nvSpPr>
              <p:cNvPr id="39" name="Arc 441">
                <a:extLst>
                  <a:ext uri="{FF2B5EF4-FFF2-40B4-BE49-F238E27FC236}">
                    <a16:creationId xmlns:a16="http://schemas.microsoft.com/office/drawing/2014/main" id="{1ED57633-26E2-4D49-AEF2-D6E914177A21}"/>
                  </a:ext>
                </a:extLst>
              </p:cNvPr>
              <p:cNvSpPr>
                <a:spLocks noChangeAspect="1"/>
              </p:cNvSpPr>
              <p:nvPr/>
            </p:nvSpPr>
            <p:spPr bwMode="gray">
              <a:xfrm>
                <a:off x="920529" y="2516644"/>
                <a:ext cx="1332000" cy="1332000"/>
              </a:xfrm>
              <a:prstGeom prst="arc">
                <a:avLst>
                  <a:gd name="adj1" fmla="val 16200000"/>
                  <a:gd name="adj2" fmla="val 4248107"/>
                </a:avLst>
              </a:prstGeom>
              <a:noFill/>
              <a:ln w="1778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dirty="0">
                  <a:solidFill>
                    <a:schemeClr val="accent4"/>
                  </a:solidFill>
                  <a:latin typeface="SwissReSans" panose="020B0604020202020204" pitchFamily="34" charset="0"/>
                </a:endParaRPr>
              </a:p>
            </p:txBody>
          </p:sp>
          <p:sp>
            <p:nvSpPr>
              <p:cNvPr id="40" name="TextBox 39">
                <a:extLst>
                  <a:ext uri="{FF2B5EF4-FFF2-40B4-BE49-F238E27FC236}">
                    <a16:creationId xmlns:a16="http://schemas.microsoft.com/office/drawing/2014/main" id="{E2F4E5A8-79F1-4400-941E-FB2BF06D202F}"/>
                  </a:ext>
                </a:extLst>
              </p:cNvPr>
              <p:cNvSpPr txBox="1"/>
              <p:nvPr/>
            </p:nvSpPr>
            <p:spPr>
              <a:xfrm>
                <a:off x="1190529" y="2930644"/>
                <a:ext cx="792000" cy="504000"/>
              </a:xfrm>
              <a:prstGeom prst="rect">
                <a:avLst/>
              </a:prstGeom>
              <a:noFill/>
            </p:spPr>
            <p:txBody>
              <a:bodyPr wrap="none" lIns="0" tIns="0" rIns="0" bIns="0" rtlCol="0" anchor="ctr">
                <a:noAutofit/>
              </a:bodyPr>
              <a:lstStyle/>
              <a:p>
                <a:pPr algn="ctr"/>
                <a:r>
                  <a:rPr lang="en-GB" sz="2400" dirty="0">
                    <a:solidFill>
                      <a:schemeClr val="accent2"/>
                    </a:solidFill>
                    <a:latin typeface="SwissReSans" pitchFamily="34" charset="0"/>
                  </a:rPr>
                  <a:t>125</a:t>
                </a:r>
              </a:p>
            </p:txBody>
          </p:sp>
        </p:grpSp>
        <p:sp>
          <p:nvSpPr>
            <p:cNvPr id="37" name="TextBox 36">
              <a:extLst>
                <a:ext uri="{FF2B5EF4-FFF2-40B4-BE49-F238E27FC236}">
                  <a16:creationId xmlns:a16="http://schemas.microsoft.com/office/drawing/2014/main" id="{6DD2F206-AF8A-43F5-B694-8721E7BFD6FF}"/>
                </a:ext>
              </a:extLst>
            </p:cNvPr>
            <p:cNvSpPr txBox="1"/>
            <p:nvPr/>
          </p:nvSpPr>
          <p:spPr>
            <a:xfrm>
              <a:off x="3682159" y="4280703"/>
              <a:ext cx="1499617" cy="211181"/>
            </a:xfrm>
            <a:prstGeom prst="rect">
              <a:avLst/>
            </a:prstGeom>
            <a:noFill/>
          </p:spPr>
          <p:txBody>
            <a:bodyPr wrap="none" lIns="0" tIns="0" rIns="0" bIns="0" rtlCol="0" anchor="b">
              <a:noAutofit/>
            </a:bodyPr>
            <a:lstStyle/>
            <a:p>
              <a:pPr algn="ctr"/>
              <a:r>
                <a:rPr lang="en-GB" sz="1200" b="1" dirty="0" err="1">
                  <a:solidFill>
                    <a:schemeClr val="accent2"/>
                  </a:solidFill>
                  <a:latin typeface="SwissReSans" pitchFamily="34" charset="0"/>
                </a:rPr>
                <a:t>Osigurani</a:t>
              </a:r>
              <a:r>
                <a:rPr lang="en-GB" sz="1200" b="1" dirty="0">
                  <a:solidFill>
                    <a:schemeClr val="accent2"/>
                  </a:solidFill>
                  <a:latin typeface="SwissReSans" pitchFamily="34" charset="0"/>
                </a:rPr>
                <a:t> </a:t>
              </a:r>
              <a:r>
                <a:rPr lang="en-GB" sz="1200" b="1" dirty="0" err="1">
                  <a:solidFill>
                    <a:schemeClr val="accent2"/>
                  </a:solidFill>
                  <a:latin typeface="SwissReSans" pitchFamily="34" charset="0"/>
                </a:rPr>
                <a:t>gubitak</a:t>
              </a:r>
              <a:endParaRPr lang="en-GB" sz="1200" b="1" dirty="0">
                <a:solidFill>
                  <a:schemeClr val="accent2"/>
                </a:solidFill>
                <a:latin typeface="SwissReSans" pitchFamily="34" charset="0"/>
              </a:endParaRPr>
            </a:p>
          </p:txBody>
        </p:sp>
      </p:grpSp>
      <p:grpSp>
        <p:nvGrpSpPr>
          <p:cNvPr id="41" name="Group 40">
            <a:extLst>
              <a:ext uri="{FF2B5EF4-FFF2-40B4-BE49-F238E27FC236}">
                <a16:creationId xmlns:a16="http://schemas.microsoft.com/office/drawing/2014/main" id="{8DFCCC2E-DFAE-4D82-A3EF-EFBD3114AFA7}"/>
              </a:ext>
            </a:extLst>
          </p:cNvPr>
          <p:cNvGrpSpPr/>
          <p:nvPr/>
        </p:nvGrpSpPr>
        <p:grpSpPr>
          <a:xfrm>
            <a:off x="9840416" y="4288564"/>
            <a:ext cx="1499617" cy="1599861"/>
            <a:chOff x="3682159" y="4280703"/>
            <a:chExt cx="1499617" cy="1599861"/>
          </a:xfrm>
        </p:grpSpPr>
        <p:grpSp>
          <p:nvGrpSpPr>
            <p:cNvPr id="42" name="Group 41">
              <a:extLst>
                <a:ext uri="{FF2B5EF4-FFF2-40B4-BE49-F238E27FC236}">
                  <a16:creationId xmlns:a16="http://schemas.microsoft.com/office/drawing/2014/main" id="{4E6A1B20-C8B9-4E47-AD42-B37CC1AD0FC3}"/>
                </a:ext>
              </a:extLst>
            </p:cNvPr>
            <p:cNvGrpSpPr>
              <a:grpSpLocks noChangeAspect="1"/>
            </p:cNvGrpSpPr>
            <p:nvPr/>
          </p:nvGrpSpPr>
          <p:grpSpPr>
            <a:xfrm>
              <a:off x="3819967" y="4656564"/>
              <a:ext cx="1224000" cy="1224000"/>
              <a:chOff x="920529" y="2516644"/>
              <a:chExt cx="1332000" cy="1332000"/>
            </a:xfrm>
          </p:grpSpPr>
          <p:sp>
            <p:nvSpPr>
              <p:cNvPr id="44" name="Arc 441">
                <a:extLst>
                  <a:ext uri="{FF2B5EF4-FFF2-40B4-BE49-F238E27FC236}">
                    <a16:creationId xmlns:a16="http://schemas.microsoft.com/office/drawing/2014/main" id="{3D88D1A8-0536-4CF2-87AB-EAE7B502F41A}"/>
                  </a:ext>
                </a:extLst>
              </p:cNvPr>
              <p:cNvSpPr>
                <a:spLocks noChangeAspect="1"/>
              </p:cNvSpPr>
              <p:nvPr/>
            </p:nvSpPr>
            <p:spPr bwMode="gray">
              <a:xfrm>
                <a:off x="920529" y="2516644"/>
                <a:ext cx="1332000" cy="1332000"/>
              </a:xfrm>
              <a:prstGeom prst="arc">
                <a:avLst>
                  <a:gd name="adj1" fmla="val 16299013"/>
                  <a:gd name="adj2" fmla="val 16248479"/>
                </a:avLst>
              </a:prstGeom>
              <a:noFill/>
              <a:ln w="177800">
                <a:solidFill>
                  <a:srgbClr val="F2F2F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350" dirty="0">
                  <a:solidFill>
                    <a:schemeClr val="accent1"/>
                  </a:solidFill>
                  <a:latin typeface="SwissReSans" panose="020B0604020202020204" pitchFamily="34" charset="0"/>
                </a:endParaRPr>
              </a:p>
            </p:txBody>
          </p:sp>
          <p:sp>
            <p:nvSpPr>
              <p:cNvPr id="45" name="Arc 441">
                <a:extLst>
                  <a:ext uri="{FF2B5EF4-FFF2-40B4-BE49-F238E27FC236}">
                    <a16:creationId xmlns:a16="http://schemas.microsoft.com/office/drawing/2014/main" id="{E7755304-251F-4AC2-8AB5-175F5B0F2338}"/>
                  </a:ext>
                </a:extLst>
              </p:cNvPr>
              <p:cNvSpPr>
                <a:spLocks noChangeAspect="1"/>
              </p:cNvSpPr>
              <p:nvPr/>
            </p:nvSpPr>
            <p:spPr bwMode="gray">
              <a:xfrm>
                <a:off x="920529" y="2516644"/>
                <a:ext cx="1332000" cy="1332000"/>
              </a:xfrm>
              <a:prstGeom prst="arc">
                <a:avLst>
                  <a:gd name="adj1" fmla="val 16200000"/>
                  <a:gd name="adj2" fmla="val 7991857"/>
                </a:avLst>
              </a:prstGeom>
              <a:noFill/>
              <a:ln w="1778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000" dirty="0">
                  <a:solidFill>
                    <a:schemeClr val="accent1"/>
                  </a:solidFill>
                  <a:latin typeface="SwissReSans" panose="020B0604020202020204" pitchFamily="34" charset="0"/>
                </a:endParaRPr>
              </a:p>
            </p:txBody>
          </p:sp>
          <p:sp>
            <p:nvSpPr>
              <p:cNvPr id="46" name="TextBox 45">
                <a:extLst>
                  <a:ext uri="{FF2B5EF4-FFF2-40B4-BE49-F238E27FC236}">
                    <a16:creationId xmlns:a16="http://schemas.microsoft.com/office/drawing/2014/main" id="{BC18BD4E-CD01-4CD6-B7A1-20A8A7598790}"/>
                  </a:ext>
                </a:extLst>
              </p:cNvPr>
              <p:cNvSpPr txBox="1"/>
              <p:nvPr/>
            </p:nvSpPr>
            <p:spPr>
              <a:xfrm>
                <a:off x="1190529" y="2930644"/>
                <a:ext cx="792000" cy="504000"/>
              </a:xfrm>
              <a:prstGeom prst="rect">
                <a:avLst/>
              </a:prstGeom>
              <a:noFill/>
            </p:spPr>
            <p:txBody>
              <a:bodyPr wrap="none" lIns="0" tIns="0" rIns="0" bIns="0" rtlCol="0" anchor="ctr">
                <a:noAutofit/>
              </a:bodyPr>
              <a:lstStyle/>
              <a:p>
                <a:pPr algn="ctr"/>
                <a:r>
                  <a:rPr lang="en-GB" sz="2400" dirty="0">
                    <a:solidFill>
                      <a:schemeClr val="accent5"/>
                    </a:solidFill>
                    <a:latin typeface="SwissReSans" pitchFamily="34" charset="0"/>
                  </a:rPr>
                  <a:t>150</a:t>
                </a:r>
              </a:p>
            </p:txBody>
          </p:sp>
        </p:grpSp>
        <p:sp>
          <p:nvSpPr>
            <p:cNvPr id="43" name="TextBox 42">
              <a:extLst>
                <a:ext uri="{FF2B5EF4-FFF2-40B4-BE49-F238E27FC236}">
                  <a16:creationId xmlns:a16="http://schemas.microsoft.com/office/drawing/2014/main" id="{93340A1B-6BAC-4CEC-863A-59A1C4BAF158}"/>
                </a:ext>
              </a:extLst>
            </p:cNvPr>
            <p:cNvSpPr txBox="1"/>
            <p:nvPr/>
          </p:nvSpPr>
          <p:spPr>
            <a:xfrm>
              <a:off x="3682159" y="4280703"/>
              <a:ext cx="1499617" cy="211181"/>
            </a:xfrm>
            <a:prstGeom prst="rect">
              <a:avLst/>
            </a:prstGeom>
            <a:noFill/>
          </p:spPr>
          <p:txBody>
            <a:bodyPr wrap="none" lIns="0" tIns="0" rIns="0" bIns="0" rtlCol="0" anchor="b">
              <a:noAutofit/>
            </a:bodyPr>
            <a:lstStyle/>
            <a:p>
              <a:pPr algn="ctr"/>
              <a:r>
                <a:rPr lang="en-GB" sz="1200" b="1" dirty="0" err="1">
                  <a:solidFill>
                    <a:schemeClr val="accent5"/>
                  </a:solidFill>
                  <a:latin typeface="SwissReSans" pitchFamily="34" charset="0"/>
                </a:rPr>
                <a:t>Nedostatak</a:t>
              </a:r>
              <a:r>
                <a:rPr lang="en-GB" sz="1200" b="1" dirty="0">
                  <a:solidFill>
                    <a:schemeClr val="accent5"/>
                  </a:solidFill>
                  <a:latin typeface="SwissReSans" pitchFamily="34" charset="0"/>
                </a:rPr>
                <a:t> </a:t>
              </a:r>
              <a:r>
                <a:rPr lang="en-GB" sz="1200" b="1" dirty="0" err="1">
                  <a:solidFill>
                    <a:schemeClr val="accent5"/>
                  </a:solidFill>
                  <a:latin typeface="SwissReSans" pitchFamily="34" charset="0"/>
                </a:rPr>
                <a:t>zaštite</a:t>
              </a:r>
              <a:r>
                <a:rPr lang="en-GB" sz="1200" b="1" dirty="0">
                  <a:solidFill>
                    <a:schemeClr val="accent5"/>
                  </a:solidFill>
                  <a:latin typeface="SwissReSans" pitchFamily="34" charset="0"/>
                </a:rPr>
                <a:t> </a:t>
              </a:r>
            </a:p>
          </p:txBody>
        </p:sp>
      </p:grpSp>
      <p:sp>
        <p:nvSpPr>
          <p:cNvPr id="50" name="TextBox 49">
            <a:extLst>
              <a:ext uri="{FF2B5EF4-FFF2-40B4-BE49-F238E27FC236}">
                <a16:creationId xmlns:a16="http://schemas.microsoft.com/office/drawing/2014/main" id="{3773E907-0BE1-49CE-94DE-DE4F187C70E9}"/>
              </a:ext>
            </a:extLst>
          </p:cNvPr>
          <p:cNvSpPr txBox="1"/>
          <p:nvPr/>
        </p:nvSpPr>
        <p:spPr>
          <a:xfrm>
            <a:off x="4596383" y="6443272"/>
            <a:ext cx="1499617" cy="211181"/>
          </a:xfrm>
          <a:prstGeom prst="rect">
            <a:avLst/>
          </a:prstGeom>
          <a:noFill/>
        </p:spPr>
        <p:txBody>
          <a:bodyPr wrap="none" lIns="0" tIns="0" rIns="0" bIns="0" rtlCol="0" anchor="b">
            <a:noAutofit/>
          </a:bodyPr>
          <a:lstStyle/>
          <a:p>
            <a:pPr algn="ctr"/>
            <a:r>
              <a:rPr lang="en-GB" sz="1200" b="1" dirty="0">
                <a:solidFill>
                  <a:schemeClr val="accent1"/>
                </a:solidFill>
                <a:latin typeface="SwissReSans" pitchFamily="34" charset="0"/>
              </a:rPr>
              <a:t>u </a:t>
            </a:r>
            <a:r>
              <a:rPr lang="en-GB" sz="1200" b="1" dirty="0" err="1">
                <a:solidFill>
                  <a:schemeClr val="accent1"/>
                </a:solidFill>
                <a:latin typeface="SwissReSans" pitchFamily="34" charset="0"/>
              </a:rPr>
              <a:t>milijardama</a:t>
            </a:r>
            <a:r>
              <a:rPr lang="en-GB" sz="1200" b="1" dirty="0">
                <a:solidFill>
                  <a:schemeClr val="accent1"/>
                </a:solidFill>
                <a:latin typeface="SwissReSans" pitchFamily="34" charset="0"/>
              </a:rPr>
              <a:t> US$, 2022 </a:t>
            </a:r>
          </a:p>
        </p:txBody>
      </p:sp>
      <p:pic>
        <p:nvPicPr>
          <p:cNvPr id="6" name="Picture 5">
            <a:extLst>
              <a:ext uri="{FF2B5EF4-FFF2-40B4-BE49-F238E27FC236}">
                <a16:creationId xmlns:a16="http://schemas.microsoft.com/office/drawing/2014/main" id="{6A98F1DD-3471-4CEA-BEC1-A0B40C0BC2D0}"/>
              </a:ext>
            </a:extLst>
          </p:cNvPr>
          <p:cNvPicPr>
            <a:picLocks noChangeAspect="1"/>
          </p:cNvPicPr>
          <p:nvPr/>
        </p:nvPicPr>
        <p:blipFill rotWithShape="1">
          <a:blip r:embed="rId2"/>
          <a:srcRect l="20469" t="38883" r="25785" b="17902"/>
          <a:stretch/>
        </p:blipFill>
        <p:spPr>
          <a:xfrm>
            <a:off x="4375111" y="346437"/>
            <a:ext cx="7553537" cy="3226579"/>
          </a:xfrm>
          <a:prstGeom prst="rect">
            <a:avLst/>
          </a:prstGeom>
        </p:spPr>
      </p:pic>
    </p:spTree>
    <p:extLst>
      <p:ext uri="{BB962C8B-B14F-4D97-AF65-F5344CB8AC3E}">
        <p14:creationId xmlns:p14="http://schemas.microsoft.com/office/powerpoint/2010/main" val="2330533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B0320A-D059-4195-82DA-DEDE8281C11A}"/>
              </a:ext>
            </a:extLst>
          </p:cNvPr>
          <p:cNvSpPr>
            <a:spLocks noGrp="1"/>
          </p:cNvSpPr>
          <p:nvPr>
            <p:ph type="sldNum" sz="quarter" idx="12"/>
          </p:nvPr>
        </p:nvSpPr>
        <p:spPr/>
        <p:txBody>
          <a:bodyPr/>
          <a:lstStyle/>
          <a:p>
            <a:fld id="{5E4D2043-7E31-4A53-BD33-72A88E682172}" type="slidenum">
              <a:rPr lang="en-GB" smtClean="0"/>
              <a:pPr/>
              <a:t>7</a:t>
            </a:fld>
            <a:endParaRPr lang="en-GB" dirty="0"/>
          </a:p>
        </p:txBody>
      </p:sp>
      <p:sp>
        <p:nvSpPr>
          <p:cNvPr id="9" name="Content Placeholder 8">
            <a:extLst>
              <a:ext uri="{FF2B5EF4-FFF2-40B4-BE49-F238E27FC236}">
                <a16:creationId xmlns:a16="http://schemas.microsoft.com/office/drawing/2014/main" id="{2A710C41-EBA4-4A73-8EDB-76CB565A8D2C}"/>
              </a:ext>
            </a:extLst>
          </p:cNvPr>
          <p:cNvSpPr>
            <a:spLocks noGrp="1"/>
          </p:cNvSpPr>
          <p:nvPr>
            <p:ph sz="half" idx="2"/>
          </p:nvPr>
        </p:nvSpPr>
        <p:spPr>
          <a:xfrm>
            <a:off x="5237868" y="1337643"/>
            <a:ext cx="5328000" cy="4392000"/>
          </a:xfrm>
        </p:spPr>
        <p:txBody>
          <a:bodyPr/>
          <a:lstStyle/>
          <a:p>
            <a:pPr marL="0" indent="0">
              <a:buNone/>
            </a:pPr>
            <a:r>
              <a:rPr lang="en-GB" sz="1800" b="1" dirty="0" err="1"/>
              <a:t>Uticaj</a:t>
            </a:r>
            <a:r>
              <a:rPr lang="en-GB" sz="1800" b="1" dirty="0"/>
              <a:t> </a:t>
            </a:r>
            <a:r>
              <a:rPr lang="en-GB" sz="1800" b="1" dirty="0" err="1"/>
              <a:t>na</a:t>
            </a:r>
            <a:r>
              <a:rPr lang="en-GB" sz="1800" b="1" dirty="0"/>
              <a:t> </a:t>
            </a:r>
            <a:r>
              <a:rPr lang="en-GB" sz="1800" b="1" dirty="0" err="1"/>
              <a:t>javni</a:t>
            </a:r>
            <a:r>
              <a:rPr lang="en-GB" sz="1800" b="1" dirty="0"/>
              <a:t> </a:t>
            </a:r>
            <a:r>
              <a:rPr lang="en-GB" sz="1800" b="1" dirty="0" err="1"/>
              <a:t>budžet</a:t>
            </a:r>
            <a:r>
              <a:rPr lang="en-GB" sz="1800" b="1" dirty="0"/>
              <a:t>:</a:t>
            </a:r>
          </a:p>
          <a:p>
            <a:pPr marL="0" indent="0">
              <a:buNone/>
            </a:pPr>
            <a:r>
              <a:rPr lang="en-GB" b="1" dirty="0" err="1"/>
              <a:t>Veći</a:t>
            </a:r>
            <a:r>
              <a:rPr lang="en-GB" b="1" dirty="0"/>
              <a:t> </a:t>
            </a:r>
            <a:r>
              <a:rPr lang="en-GB" b="1" dirty="0" err="1"/>
              <a:t>trošak</a:t>
            </a:r>
            <a:r>
              <a:rPr lang="en-GB" b="1" dirty="0"/>
              <a:t>:</a:t>
            </a:r>
          </a:p>
          <a:p>
            <a:r>
              <a:rPr lang="en-GB" dirty="0" err="1"/>
              <a:t>Troškovi</a:t>
            </a:r>
            <a:r>
              <a:rPr lang="en-GB" dirty="0"/>
              <a:t> </a:t>
            </a:r>
            <a:r>
              <a:rPr lang="en-GB" dirty="0" err="1"/>
              <a:t>pomoći</a:t>
            </a:r>
            <a:r>
              <a:rPr lang="en-GB" dirty="0"/>
              <a:t> </a:t>
            </a:r>
            <a:r>
              <a:rPr lang="en-GB" dirty="0" err="1"/>
              <a:t>nakon</a:t>
            </a:r>
            <a:r>
              <a:rPr lang="en-GB" dirty="0"/>
              <a:t> </a:t>
            </a:r>
            <a:r>
              <a:rPr lang="en-GB" dirty="0" err="1"/>
              <a:t>nepogode</a:t>
            </a:r>
            <a:endParaRPr lang="en-GB" dirty="0"/>
          </a:p>
          <a:p>
            <a:r>
              <a:rPr lang="en-GB" dirty="0" err="1"/>
              <a:t>Rekonstrukcija</a:t>
            </a:r>
            <a:r>
              <a:rPr lang="en-GB" dirty="0"/>
              <a:t> </a:t>
            </a:r>
            <a:r>
              <a:rPr lang="en-GB" dirty="0" err="1"/>
              <a:t>javne</a:t>
            </a:r>
            <a:r>
              <a:rPr lang="en-GB" dirty="0"/>
              <a:t> </a:t>
            </a:r>
            <a:r>
              <a:rPr lang="en-GB" dirty="0" err="1"/>
              <a:t>imovine</a:t>
            </a:r>
            <a:r>
              <a:rPr lang="en-GB" dirty="0"/>
              <a:t> i </a:t>
            </a:r>
            <a:r>
              <a:rPr lang="en-GB" dirty="0" err="1"/>
              <a:t>infrastrukture</a:t>
            </a:r>
            <a:endParaRPr lang="en-GB" dirty="0"/>
          </a:p>
          <a:p>
            <a:r>
              <a:rPr lang="en-GB" dirty="0" err="1"/>
              <a:t>Podrška</a:t>
            </a:r>
            <a:r>
              <a:rPr lang="en-GB" dirty="0"/>
              <a:t> za </a:t>
            </a:r>
            <a:r>
              <a:rPr lang="en-GB" dirty="0" err="1"/>
              <a:t>neosigurana</a:t>
            </a:r>
            <a:r>
              <a:rPr lang="en-GB" dirty="0"/>
              <a:t> </a:t>
            </a:r>
            <a:r>
              <a:rPr lang="en-GB" dirty="0" err="1"/>
              <a:t>domaćinstva</a:t>
            </a:r>
            <a:endParaRPr lang="en-GB" dirty="0"/>
          </a:p>
          <a:p>
            <a:r>
              <a:rPr lang="en-GB" dirty="0" err="1"/>
              <a:t>Troškovi</a:t>
            </a:r>
            <a:r>
              <a:rPr lang="en-GB" dirty="0"/>
              <a:t> za </a:t>
            </a:r>
            <a:r>
              <a:rPr lang="en-GB" dirty="0" err="1"/>
              <a:t>popravke</a:t>
            </a:r>
            <a:r>
              <a:rPr lang="en-GB" dirty="0"/>
              <a:t> (</a:t>
            </a:r>
            <a:r>
              <a:rPr lang="en-GB" dirty="0" err="1"/>
              <a:t>npr</a:t>
            </a:r>
            <a:r>
              <a:rPr lang="en-GB" dirty="0"/>
              <a:t>. </a:t>
            </a:r>
            <a:r>
              <a:rPr lang="en-GB" dirty="0" err="1"/>
              <a:t>veći</a:t>
            </a:r>
            <a:r>
              <a:rPr lang="en-GB" dirty="0"/>
              <a:t> </a:t>
            </a:r>
            <a:r>
              <a:rPr lang="en-GB" dirty="0" err="1"/>
              <a:t>uvoz</a:t>
            </a:r>
            <a:r>
              <a:rPr lang="en-GB" dirty="0"/>
              <a:t>)</a:t>
            </a:r>
          </a:p>
          <a:p>
            <a:endParaRPr lang="en-GB" dirty="0"/>
          </a:p>
          <a:p>
            <a:pPr marL="0" indent="0">
              <a:buNone/>
            </a:pPr>
            <a:r>
              <a:rPr lang="en-GB" b="1" dirty="0"/>
              <a:t>Manji </a:t>
            </a:r>
            <a:r>
              <a:rPr lang="en-GB" b="1" dirty="0" err="1"/>
              <a:t>prihodi</a:t>
            </a:r>
            <a:r>
              <a:rPr lang="en-GB" b="1" dirty="0"/>
              <a:t>:</a:t>
            </a:r>
            <a:endParaRPr lang="en-GB" dirty="0"/>
          </a:p>
          <a:p>
            <a:r>
              <a:rPr lang="en-GB" dirty="0" err="1"/>
              <a:t>Niži</a:t>
            </a:r>
            <a:r>
              <a:rPr lang="en-GB" dirty="0"/>
              <a:t> </a:t>
            </a:r>
            <a:r>
              <a:rPr lang="en-GB" dirty="0" err="1"/>
              <a:t>porezni</a:t>
            </a:r>
            <a:r>
              <a:rPr lang="en-GB" dirty="0"/>
              <a:t> </a:t>
            </a:r>
            <a:r>
              <a:rPr lang="en-GB" dirty="0" err="1"/>
              <a:t>prihod</a:t>
            </a:r>
            <a:endParaRPr lang="en-GB" dirty="0"/>
          </a:p>
          <a:p>
            <a:r>
              <a:rPr lang="en-GB" dirty="0" err="1"/>
              <a:t>Niži</a:t>
            </a:r>
            <a:r>
              <a:rPr lang="en-GB" dirty="0"/>
              <a:t> </a:t>
            </a:r>
            <a:r>
              <a:rPr lang="en-GB" dirty="0" err="1"/>
              <a:t>prihod</a:t>
            </a:r>
            <a:r>
              <a:rPr lang="en-GB" dirty="0"/>
              <a:t> od </a:t>
            </a:r>
            <a:r>
              <a:rPr lang="en-GB" dirty="0" err="1"/>
              <a:t>turizma</a:t>
            </a:r>
            <a:endParaRPr lang="en-GB" dirty="0"/>
          </a:p>
          <a:p>
            <a:r>
              <a:rPr lang="en-GB" dirty="0" err="1"/>
              <a:t>Gubitak</a:t>
            </a:r>
            <a:r>
              <a:rPr lang="en-GB" dirty="0"/>
              <a:t> </a:t>
            </a:r>
            <a:r>
              <a:rPr lang="en-GB" dirty="0" err="1"/>
              <a:t>povjerenja</a:t>
            </a:r>
            <a:r>
              <a:rPr lang="en-GB" dirty="0"/>
              <a:t> </a:t>
            </a:r>
            <a:r>
              <a:rPr lang="en-GB" dirty="0" err="1"/>
              <a:t>investitora</a:t>
            </a:r>
            <a:endParaRPr lang="en-GB" dirty="0"/>
          </a:p>
        </p:txBody>
      </p:sp>
      <p:sp>
        <p:nvSpPr>
          <p:cNvPr id="11" name="Title 10">
            <a:extLst>
              <a:ext uri="{FF2B5EF4-FFF2-40B4-BE49-F238E27FC236}">
                <a16:creationId xmlns:a16="http://schemas.microsoft.com/office/drawing/2014/main" id="{66AC837A-FD03-4D69-BDB5-ED775AAFA817}"/>
              </a:ext>
            </a:extLst>
          </p:cNvPr>
          <p:cNvSpPr>
            <a:spLocks noGrp="1"/>
          </p:cNvSpPr>
          <p:nvPr>
            <p:ph type="title"/>
          </p:nvPr>
        </p:nvSpPr>
        <p:spPr/>
        <p:txBody>
          <a:bodyPr/>
          <a:lstStyle/>
          <a:p>
            <a:r>
              <a:rPr lang="en-GB" dirty="0" err="1"/>
              <a:t>Javni</a:t>
            </a:r>
            <a:r>
              <a:rPr lang="en-GB" dirty="0"/>
              <a:t> </a:t>
            </a:r>
            <a:r>
              <a:rPr lang="en-GB" dirty="0" err="1"/>
              <a:t>sektor</a:t>
            </a:r>
            <a:r>
              <a:rPr lang="en-GB" dirty="0"/>
              <a:t> </a:t>
            </a:r>
            <a:r>
              <a:rPr lang="en-GB" dirty="0" err="1"/>
              <a:t>snosi</a:t>
            </a:r>
            <a:r>
              <a:rPr lang="en-GB" dirty="0"/>
              <a:t> </a:t>
            </a:r>
            <a:r>
              <a:rPr lang="en-GB" dirty="0" err="1"/>
              <a:t>velikio</a:t>
            </a:r>
            <a:r>
              <a:rPr lang="en-GB" dirty="0"/>
              <a:t> </a:t>
            </a:r>
            <a:r>
              <a:rPr lang="en-GB" dirty="0" err="1"/>
              <a:t>dio</a:t>
            </a:r>
            <a:r>
              <a:rPr lang="en-GB" dirty="0"/>
              <a:t> </a:t>
            </a:r>
            <a:r>
              <a:rPr lang="en-GB" dirty="0" err="1"/>
              <a:t>rizika</a:t>
            </a:r>
            <a:r>
              <a:rPr lang="en-GB" dirty="0"/>
              <a:t> od </a:t>
            </a:r>
            <a:r>
              <a:rPr lang="en-GB" dirty="0" err="1"/>
              <a:t>prirodnih</a:t>
            </a:r>
            <a:r>
              <a:rPr lang="en-GB" dirty="0"/>
              <a:t> </a:t>
            </a:r>
            <a:r>
              <a:rPr lang="en-GB" dirty="0" err="1"/>
              <a:t>nepogoda</a:t>
            </a:r>
            <a:r>
              <a:rPr lang="en-GB" dirty="0"/>
              <a:t> </a:t>
            </a:r>
          </a:p>
        </p:txBody>
      </p:sp>
      <p:grpSp>
        <p:nvGrpSpPr>
          <p:cNvPr id="10" name="Group 9">
            <a:extLst>
              <a:ext uri="{FF2B5EF4-FFF2-40B4-BE49-F238E27FC236}">
                <a16:creationId xmlns:a16="http://schemas.microsoft.com/office/drawing/2014/main" id="{D7904F28-C766-41FE-94CA-F8D2DB3AEB7D}"/>
              </a:ext>
            </a:extLst>
          </p:cNvPr>
          <p:cNvGrpSpPr/>
          <p:nvPr/>
        </p:nvGrpSpPr>
        <p:grpSpPr>
          <a:xfrm>
            <a:off x="29713" y="1625678"/>
            <a:ext cx="4259676" cy="4372701"/>
            <a:chOff x="0" y="1447543"/>
            <a:chExt cx="4259676" cy="4372701"/>
          </a:xfrm>
        </p:grpSpPr>
        <p:pic>
          <p:nvPicPr>
            <p:cNvPr id="6" name="Picture 5">
              <a:extLst>
                <a:ext uri="{FF2B5EF4-FFF2-40B4-BE49-F238E27FC236}">
                  <a16:creationId xmlns:a16="http://schemas.microsoft.com/office/drawing/2014/main" id="{0D2A46D4-C55C-44CB-ACA3-7D76C878597F}"/>
                </a:ext>
              </a:extLst>
            </p:cNvPr>
            <p:cNvPicPr>
              <a:picLocks noChangeAspect="1"/>
            </p:cNvPicPr>
            <p:nvPr/>
          </p:nvPicPr>
          <p:blipFill rotWithShape="1">
            <a:blip r:embed="rId2"/>
            <a:srcRect l="11610" t="39995" r="74754" b="9977"/>
            <a:stretch/>
          </p:blipFill>
          <p:spPr>
            <a:xfrm>
              <a:off x="0" y="1447543"/>
              <a:ext cx="2243452" cy="4372701"/>
            </a:xfrm>
            <a:prstGeom prst="rect">
              <a:avLst/>
            </a:prstGeom>
          </p:spPr>
        </p:pic>
        <p:sp>
          <p:nvSpPr>
            <p:cNvPr id="8" name="Arrow: Right 7">
              <a:extLst>
                <a:ext uri="{FF2B5EF4-FFF2-40B4-BE49-F238E27FC236}">
                  <a16:creationId xmlns:a16="http://schemas.microsoft.com/office/drawing/2014/main" id="{9AE6F2BD-4884-4F09-AB10-63302E32D24A}"/>
                </a:ext>
              </a:extLst>
            </p:cNvPr>
            <p:cNvSpPr/>
            <p:nvPr/>
          </p:nvSpPr>
          <p:spPr>
            <a:xfrm>
              <a:off x="2243452" y="3160277"/>
              <a:ext cx="2016224" cy="864095"/>
            </a:xfrm>
            <a:prstGeom prst="rightArrow">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latin typeface="SwissReSans" pitchFamily="34" charset="0"/>
                </a:rPr>
                <a:t>Javni</a:t>
              </a:r>
              <a:r>
                <a:rPr lang="en-GB" dirty="0">
                  <a:latin typeface="SwissReSans" pitchFamily="34" charset="0"/>
                </a:rPr>
                <a:t> </a:t>
              </a:r>
              <a:r>
                <a:rPr lang="en-GB" dirty="0" err="1">
                  <a:latin typeface="SwissReSans" pitchFamily="34" charset="0"/>
                </a:rPr>
                <a:t>sektor</a:t>
              </a:r>
              <a:endParaRPr lang="en-GB" dirty="0">
                <a:latin typeface="SwissReSans" pitchFamily="34" charset="0"/>
              </a:endParaRPr>
            </a:p>
          </p:txBody>
        </p:sp>
      </p:grpSp>
      <p:sp>
        <p:nvSpPr>
          <p:cNvPr id="4" name="Arrow: Striped Right 3">
            <a:extLst>
              <a:ext uri="{FF2B5EF4-FFF2-40B4-BE49-F238E27FC236}">
                <a16:creationId xmlns:a16="http://schemas.microsoft.com/office/drawing/2014/main" id="{1FFF4463-FCD9-4C71-BAF6-E0C2A884C0EB}"/>
              </a:ext>
            </a:extLst>
          </p:cNvPr>
          <p:cNvSpPr/>
          <p:nvPr/>
        </p:nvSpPr>
        <p:spPr>
          <a:xfrm rot="16200000">
            <a:off x="3653693" y="2273772"/>
            <a:ext cx="2016224" cy="864095"/>
          </a:xfrm>
          <a:prstGeom prst="stripedRightArrow">
            <a:avLst>
              <a:gd name="adj1" fmla="val 50000"/>
              <a:gd name="adj2" fmla="val 63079"/>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2" name="Arrow: Striped Right 11">
            <a:extLst>
              <a:ext uri="{FF2B5EF4-FFF2-40B4-BE49-F238E27FC236}">
                <a16:creationId xmlns:a16="http://schemas.microsoft.com/office/drawing/2014/main" id="{DB7A3CC2-24AF-47EB-889C-06ABD2D19834}"/>
              </a:ext>
            </a:extLst>
          </p:cNvPr>
          <p:cNvSpPr/>
          <p:nvPr/>
        </p:nvSpPr>
        <p:spPr>
          <a:xfrm rot="5400000">
            <a:off x="3647728" y="4653136"/>
            <a:ext cx="2016224" cy="864095"/>
          </a:xfrm>
          <a:prstGeom prst="stripedRightArrow">
            <a:avLst>
              <a:gd name="adj1" fmla="val 50000"/>
              <a:gd name="adj2" fmla="val 63079"/>
            </a:avLst>
          </a:prstGeom>
          <a:solidFill>
            <a:srgbClr val="C8C8C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a:latin typeface="SwissReSans" pitchFamily="34" charset="0"/>
            </a:endParaRPr>
          </a:p>
        </p:txBody>
      </p:sp>
      <p:sp>
        <p:nvSpPr>
          <p:cNvPr id="16" name="Scroll: Vertical 15">
            <a:extLst>
              <a:ext uri="{FF2B5EF4-FFF2-40B4-BE49-F238E27FC236}">
                <a16:creationId xmlns:a16="http://schemas.microsoft.com/office/drawing/2014/main" id="{8CEA5257-3D27-4057-9C5A-AF4D1D2FF643}"/>
              </a:ext>
            </a:extLst>
          </p:cNvPr>
          <p:cNvSpPr/>
          <p:nvPr/>
        </p:nvSpPr>
        <p:spPr>
          <a:xfrm>
            <a:off x="9341756" y="836712"/>
            <a:ext cx="2448223" cy="5544616"/>
          </a:xfrm>
          <a:prstGeom prst="verticalScroll">
            <a:avLst/>
          </a:prstGeom>
          <a:solidFill>
            <a:srgbClr val="C8C8C8"/>
          </a:solidFill>
          <a:ln w="952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solidFill>
                  <a:schemeClr val="tx1"/>
                </a:solidFill>
                <a:latin typeface="SwissReSans" pitchFamily="34" charset="0"/>
              </a:rPr>
              <a:t>Smanjenje</a:t>
            </a:r>
            <a:r>
              <a:rPr lang="en-GB" dirty="0">
                <a:solidFill>
                  <a:schemeClr val="tx1"/>
                </a:solidFill>
                <a:latin typeface="SwissReSans" pitchFamily="34" charset="0"/>
              </a:rPr>
              <a:t> </a:t>
            </a:r>
            <a:r>
              <a:rPr lang="en-GB" dirty="0" err="1">
                <a:solidFill>
                  <a:schemeClr val="tx1"/>
                </a:solidFill>
                <a:latin typeface="SwissReSans" pitchFamily="34" charset="0"/>
              </a:rPr>
              <a:t>jaza</a:t>
            </a:r>
            <a:r>
              <a:rPr lang="en-GB" dirty="0">
                <a:solidFill>
                  <a:schemeClr val="tx1"/>
                </a:solidFill>
                <a:latin typeface="SwissReSans" pitchFamily="34" charset="0"/>
              </a:rPr>
              <a:t> </a:t>
            </a:r>
            <a:r>
              <a:rPr lang="en-GB" dirty="0" err="1">
                <a:solidFill>
                  <a:schemeClr val="tx1"/>
                </a:solidFill>
                <a:latin typeface="SwissReSans" pitchFamily="34" charset="0"/>
              </a:rPr>
              <a:t>između</a:t>
            </a:r>
            <a:r>
              <a:rPr lang="en-GB" dirty="0">
                <a:solidFill>
                  <a:schemeClr val="tx1"/>
                </a:solidFill>
                <a:latin typeface="SwissReSans" pitchFamily="34" charset="0"/>
              </a:rPr>
              <a:t> </a:t>
            </a:r>
            <a:r>
              <a:rPr lang="en-GB" dirty="0" err="1">
                <a:solidFill>
                  <a:schemeClr val="tx1"/>
                </a:solidFill>
                <a:latin typeface="SwissReSans" pitchFamily="34" charset="0"/>
              </a:rPr>
              <a:t>osiguranih</a:t>
            </a:r>
            <a:r>
              <a:rPr lang="en-GB" dirty="0">
                <a:solidFill>
                  <a:schemeClr val="tx1"/>
                </a:solidFill>
                <a:latin typeface="SwissReSans" pitchFamily="34" charset="0"/>
              </a:rPr>
              <a:t> i </a:t>
            </a:r>
            <a:r>
              <a:rPr lang="en-GB" dirty="0" err="1">
                <a:solidFill>
                  <a:schemeClr val="tx1"/>
                </a:solidFill>
                <a:latin typeface="SwissReSans" pitchFamily="34" charset="0"/>
              </a:rPr>
              <a:t>neosiguranih</a:t>
            </a:r>
            <a:r>
              <a:rPr lang="en-GB" dirty="0">
                <a:solidFill>
                  <a:schemeClr val="tx1"/>
                </a:solidFill>
                <a:latin typeface="SwissReSans" pitchFamily="34" charset="0"/>
              </a:rPr>
              <a:t> </a:t>
            </a:r>
            <a:r>
              <a:rPr lang="en-GB" dirty="0" err="1">
                <a:solidFill>
                  <a:schemeClr val="tx1"/>
                </a:solidFill>
                <a:latin typeface="SwissReSans" pitchFamily="34" charset="0"/>
              </a:rPr>
              <a:t>finansijskih</a:t>
            </a:r>
            <a:r>
              <a:rPr lang="en-GB" dirty="0">
                <a:solidFill>
                  <a:schemeClr val="tx1"/>
                </a:solidFill>
                <a:latin typeface="SwissReSans" pitchFamily="34" charset="0"/>
              </a:rPr>
              <a:t> </a:t>
            </a:r>
            <a:r>
              <a:rPr lang="en-GB" dirty="0" err="1">
                <a:solidFill>
                  <a:schemeClr val="tx1"/>
                </a:solidFill>
                <a:latin typeface="SwissReSans" pitchFamily="34" charset="0"/>
              </a:rPr>
              <a:t>gubitaka</a:t>
            </a:r>
            <a:endParaRPr lang="en-GB" dirty="0">
              <a:solidFill>
                <a:schemeClr val="tx1"/>
              </a:solidFill>
              <a:latin typeface="SwissReSans" pitchFamily="34" charset="0"/>
            </a:endParaRPr>
          </a:p>
          <a:p>
            <a:pPr algn="ctr"/>
            <a:r>
              <a:rPr lang="en-GB" dirty="0">
                <a:solidFill>
                  <a:schemeClr val="tx1"/>
                </a:solidFill>
                <a:latin typeface="SwissReSans" pitchFamily="34" charset="0"/>
              </a:rPr>
              <a:t>je u </a:t>
            </a:r>
            <a:r>
              <a:rPr lang="en-GB" dirty="0" err="1">
                <a:solidFill>
                  <a:schemeClr val="tx1"/>
                </a:solidFill>
                <a:latin typeface="SwissReSans" pitchFamily="34" charset="0"/>
              </a:rPr>
              <a:t>interesu</a:t>
            </a:r>
            <a:r>
              <a:rPr lang="en-GB" dirty="0">
                <a:solidFill>
                  <a:schemeClr val="tx1"/>
                </a:solidFill>
                <a:latin typeface="SwissReSans" pitchFamily="34" charset="0"/>
              </a:rPr>
              <a:t> </a:t>
            </a:r>
            <a:r>
              <a:rPr lang="en-GB" dirty="0" err="1">
                <a:solidFill>
                  <a:schemeClr val="tx1"/>
                </a:solidFill>
                <a:latin typeface="SwissReSans" pitchFamily="34" charset="0"/>
              </a:rPr>
              <a:t>javnog</a:t>
            </a:r>
            <a:r>
              <a:rPr lang="en-GB" dirty="0">
                <a:solidFill>
                  <a:schemeClr val="tx1"/>
                </a:solidFill>
                <a:latin typeface="SwissReSans" pitchFamily="34" charset="0"/>
              </a:rPr>
              <a:t> </a:t>
            </a:r>
            <a:r>
              <a:rPr lang="en-GB" dirty="0" err="1">
                <a:solidFill>
                  <a:schemeClr val="tx1"/>
                </a:solidFill>
                <a:latin typeface="SwissReSans" pitchFamily="34" charset="0"/>
              </a:rPr>
              <a:t>sektora</a:t>
            </a:r>
            <a:r>
              <a:rPr lang="en-GB" dirty="0">
                <a:solidFill>
                  <a:schemeClr val="tx1"/>
                </a:solidFill>
                <a:latin typeface="SwissReSans" pitchFamily="34" charset="0"/>
              </a:rPr>
              <a:t>.</a:t>
            </a:r>
          </a:p>
        </p:txBody>
      </p:sp>
    </p:spTree>
    <p:extLst>
      <p:ext uri="{BB962C8B-B14F-4D97-AF65-F5344CB8AC3E}">
        <p14:creationId xmlns:p14="http://schemas.microsoft.com/office/powerpoint/2010/main" val="517055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AEC2AC9-CE76-4694-AEF8-993901DD4F4B}"/>
              </a:ext>
            </a:extLst>
          </p:cNvPr>
          <p:cNvPicPr>
            <a:picLocks noGrp="1"/>
          </p:cNvPicPr>
          <p:nvPr>
            <p:ph type="pic" sz="quarter" idx="16"/>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gray"/>
      </p:pic>
      <p:sp>
        <p:nvSpPr>
          <p:cNvPr id="2" name="Title 1">
            <a:extLst>
              <a:ext uri="{FF2B5EF4-FFF2-40B4-BE49-F238E27FC236}">
                <a16:creationId xmlns:a16="http://schemas.microsoft.com/office/drawing/2014/main" id="{564B22EE-24F3-4B71-B9A0-1AD9A8BDD562}"/>
              </a:ext>
            </a:extLst>
          </p:cNvPr>
          <p:cNvSpPr>
            <a:spLocks noGrp="1"/>
          </p:cNvSpPr>
          <p:nvPr>
            <p:ph type="title"/>
          </p:nvPr>
        </p:nvSpPr>
        <p:spPr>
          <a:xfrm>
            <a:off x="695324" y="1628774"/>
            <a:ext cx="6120755" cy="1924654"/>
          </a:xfrm>
        </p:spPr>
        <p:txBody>
          <a:bodyPr/>
          <a:lstStyle/>
          <a:p>
            <a:r>
              <a:rPr lang="en-US" sz="6000" spc="-150" dirty="0" err="1"/>
              <a:t>Naučene</a:t>
            </a:r>
            <a:r>
              <a:rPr lang="en-US" sz="6000" spc="-150" dirty="0"/>
              <a:t> </a:t>
            </a:r>
            <a:r>
              <a:rPr lang="en-US" sz="6000" spc="-150" dirty="0" err="1"/>
              <a:t>lekcije</a:t>
            </a:r>
            <a:r>
              <a:rPr lang="en-US" sz="6000" spc="-150" dirty="0"/>
              <a:t> od </a:t>
            </a:r>
            <a:r>
              <a:rPr lang="en-US" sz="6000" spc="-150" dirty="0" err="1"/>
              <a:t>najrazornijih</a:t>
            </a:r>
            <a:r>
              <a:rPr lang="en-US" sz="6000" spc="-150" dirty="0"/>
              <a:t> </a:t>
            </a:r>
            <a:r>
              <a:rPr lang="en-US" sz="6000" spc="-150" dirty="0" err="1"/>
              <a:t>zemljotresa</a:t>
            </a:r>
            <a:endParaRPr lang="en-US" sz="6000" spc="-150" dirty="0"/>
          </a:p>
        </p:txBody>
      </p:sp>
      <p:pic>
        <p:nvPicPr>
          <p:cNvPr id="15" name="Picture 14">
            <a:extLst>
              <a:ext uri="{FF2B5EF4-FFF2-40B4-BE49-F238E27FC236}">
                <a16:creationId xmlns:a16="http://schemas.microsoft.com/office/drawing/2014/main" id="{1EB41D5F-7AF5-41A5-A323-2EAC65342377}"/>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gray">
          <a:xfrm>
            <a:off x="401752" y="6456609"/>
            <a:ext cx="924431" cy="217513"/>
          </a:xfrm>
          <a:prstGeom prst="rect">
            <a:avLst/>
          </a:prstGeom>
        </p:spPr>
      </p:pic>
      <p:sp>
        <p:nvSpPr>
          <p:cNvPr id="6" name="TextBox 5">
            <a:extLst>
              <a:ext uri="{FF2B5EF4-FFF2-40B4-BE49-F238E27FC236}">
                <a16:creationId xmlns:a16="http://schemas.microsoft.com/office/drawing/2014/main" id="{6AD72014-089F-44BA-B48D-0DF0FD055494}"/>
              </a:ext>
            </a:extLst>
          </p:cNvPr>
          <p:cNvSpPr txBox="1"/>
          <p:nvPr>
            <p:custDataLst>
              <p:tags r:id="rId3"/>
            </p:custDataLst>
          </p:nvPr>
        </p:nvSpPr>
        <p:spPr bwMode="gray">
          <a:xfrm>
            <a:off x="11414762" y="6472512"/>
            <a:ext cx="287008" cy="182562"/>
          </a:xfrm>
          <a:prstGeom prst="rect">
            <a:avLst/>
          </a:prstGeom>
        </p:spPr>
        <p:txBody>
          <a:bodyPr vert="horz" wrap="none" lIns="0" tIns="0" rIns="0" bIns="0" rtlCol="0" anchor="b" anchorCtr="0"/>
          <a:lstStyle>
            <a:defPPr>
              <a:defRPr lang="de-DE"/>
            </a:defPPr>
            <a:lvl1pPr algn="r">
              <a:defRPr sz="1200">
                <a:solidFill>
                  <a:srgbClr val="283E36"/>
                </a:solidFill>
                <a:latin typeface="SwissReSans" panose="020B0604020202020204" pitchFamily="34" charset="0"/>
              </a:defRPr>
            </a:lvl1pPr>
          </a:lstStyle>
          <a:p>
            <a:fld id="{C479333A-42C1-497D-A40F-0F7EC794658D}" type="slidenum">
              <a:rPr lang="en-GB" smtClean="0">
                <a:solidFill>
                  <a:srgbClr val="FFFFFF"/>
                </a:solidFill>
              </a:rPr>
              <a:pPr/>
              <a:t>8</a:t>
            </a:fld>
            <a:endParaRPr lang="en-GB" dirty="0" err="1">
              <a:solidFill>
                <a:srgbClr val="FFFFFF"/>
              </a:solidFill>
            </a:endParaRPr>
          </a:p>
        </p:txBody>
      </p:sp>
      <p:sp>
        <p:nvSpPr>
          <p:cNvPr id="3" name="Slide Number Placeholder 2">
            <a:extLst>
              <a:ext uri="{FF2B5EF4-FFF2-40B4-BE49-F238E27FC236}">
                <a16:creationId xmlns:a16="http://schemas.microsoft.com/office/drawing/2014/main" id="{968C51C3-D19E-46F5-B197-E222C8A25B25}"/>
              </a:ext>
            </a:extLst>
          </p:cNvPr>
          <p:cNvSpPr>
            <a:spLocks noGrp="1"/>
          </p:cNvSpPr>
          <p:nvPr>
            <p:ph type="sldNum" sz="quarter" idx="15"/>
          </p:nvPr>
        </p:nvSpPr>
        <p:spPr/>
        <p:txBody>
          <a:bodyPr/>
          <a:lstStyle/>
          <a:p>
            <a:fld id="{5E4D2043-7E31-4A53-BD33-72A88E682172}" type="slidenum">
              <a:rPr lang="en-US" smtClean="0"/>
              <a:pPr/>
              <a:t>8</a:t>
            </a:fld>
            <a:endParaRPr lang="en-US" dirty="0"/>
          </a:p>
        </p:txBody>
      </p:sp>
    </p:spTree>
    <p:extLst>
      <p:ext uri="{BB962C8B-B14F-4D97-AF65-F5344CB8AC3E}">
        <p14:creationId xmlns:p14="http://schemas.microsoft.com/office/powerpoint/2010/main" val="253236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11989E-DDF3-4D40-8F45-843501A3C969}"/>
              </a:ext>
            </a:extLst>
          </p:cNvPr>
          <p:cNvPicPr>
            <a:picLocks noChangeAspect="1"/>
          </p:cNvPicPr>
          <p:nvPr/>
        </p:nvPicPr>
        <p:blipFill rotWithShape="1">
          <a:blip r:embed="rId2"/>
          <a:srcRect l="16731" t="43017" r="26249" b="10427"/>
          <a:stretch/>
        </p:blipFill>
        <p:spPr>
          <a:xfrm>
            <a:off x="159165" y="1707312"/>
            <a:ext cx="8025067" cy="3521888"/>
          </a:xfrm>
          <a:prstGeom prst="rect">
            <a:avLst/>
          </a:prstGeom>
          <a:noFill/>
        </p:spPr>
      </p:pic>
      <p:sp>
        <p:nvSpPr>
          <p:cNvPr id="6" name="Subtitle 2">
            <a:extLst>
              <a:ext uri="{FF2B5EF4-FFF2-40B4-BE49-F238E27FC236}">
                <a16:creationId xmlns:a16="http://schemas.microsoft.com/office/drawing/2014/main" id="{943958E1-E235-431C-8FF3-C5B4C029E576}"/>
              </a:ext>
            </a:extLst>
          </p:cNvPr>
          <p:cNvSpPr txBox="1">
            <a:spLocks/>
          </p:cNvSpPr>
          <p:nvPr/>
        </p:nvSpPr>
        <p:spPr bwMode="black">
          <a:xfrm>
            <a:off x="8400256" y="1628776"/>
            <a:ext cx="3311776" cy="4392000"/>
          </a:xfrm>
          <a:prstGeom prst="rect">
            <a:avLst/>
          </a:prstGeom>
        </p:spPr>
        <p:txBody>
          <a:bodyPr vert="horz" lIns="0" tIns="0" rIns="0" bIns="0" rtlCol="0">
            <a:normAutofit/>
          </a:bodyPr>
          <a:lstStyle>
            <a:lvl1pPr marL="182563" indent="-182563" algn="l" defTabSz="914400" rtl="0" eaLnBrk="1" latinLnBrk="0" hangingPunct="1">
              <a:lnSpc>
                <a:spcPct val="100000"/>
              </a:lnSpc>
              <a:spcBef>
                <a:spcPts val="1200"/>
              </a:spcBef>
              <a:buClrTx/>
              <a:buSzPct val="100000"/>
              <a:buFont typeface="Arial" pitchFamily="34" charset="0"/>
              <a:buChar char="•"/>
              <a:defRPr sz="1800" kern="1200">
                <a:solidFill>
                  <a:srgbClr val="283E36"/>
                </a:solidFill>
                <a:latin typeface="SwissReSans" pitchFamily="34" charset="0"/>
                <a:ea typeface="+mn-ea"/>
                <a:cs typeface="+mn-cs"/>
              </a:defRPr>
            </a:lvl1pPr>
            <a:lvl2pPr marL="444500" indent="-261938"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2pPr>
            <a:lvl3pPr marL="715963" indent="-271463"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3pPr>
            <a:lvl4pPr marL="985838"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4pPr>
            <a:lvl5pPr marL="1255713" indent="-269875" algn="l" defTabSz="914400" rtl="0" eaLnBrk="1" latinLnBrk="0" hangingPunct="1">
              <a:lnSpc>
                <a:spcPct val="100000"/>
              </a:lnSpc>
              <a:spcBef>
                <a:spcPts val="1000"/>
              </a:spcBef>
              <a:buFont typeface="SwissReSans" pitchFamily="34" charset="0"/>
              <a:buChar char="–"/>
              <a:defRPr sz="1600" kern="1200">
                <a:solidFill>
                  <a:srgbClr val="283E36"/>
                </a:solidFill>
                <a:latin typeface="SwissRe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r>
              <a:rPr lang="en-GB" sz="1600" dirty="0" err="1">
                <a:solidFill>
                  <a:schemeClr val="bg1"/>
                </a:solidFill>
              </a:rPr>
              <a:t>Zemljotresi</a:t>
            </a:r>
            <a:r>
              <a:rPr lang="en-GB" sz="1600" dirty="0">
                <a:solidFill>
                  <a:schemeClr val="bg1"/>
                </a:solidFill>
              </a:rPr>
              <a:t> se </a:t>
            </a:r>
            <a:r>
              <a:rPr lang="en-GB" sz="1600" dirty="0" err="1">
                <a:solidFill>
                  <a:schemeClr val="bg1"/>
                </a:solidFill>
              </a:rPr>
              <a:t>smatraju</a:t>
            </a:r>
            <a:r>
              <a:rPr lang="en-GB" sz="1600" dirty="0">
                <a:solidFill>
                  <a:schemeClr val="bg1"/>
                </a:solidFill>
              </a:rPr>
              <a:t> </a:t>
            </a:r>
            <a:r>
              <a:rPr lang="en-GB" sz="1600" dirty="0" err="1">
                <a:solidFill>
                  <a:schemeClr val="bg1"/>
                </a:solidFill>
              </a:rPr>
              <a:t>najrazornijim</a:t>
            </a:r>
            <a:r>
              <a:rPr lang="en-GB" sz="1600" dirty="0">
                <a:solidFill>
                  <a:schemeClr val="bg1"/>
                </a:solidFill>
              </a:rPr>
              <a:t> </a:t>
            </a:r>
            <a:r>
              <a:rPr lang="en-GB" sz="1600" dirty="0" err="1">
                <a:solidFill>
                  <a:schemeClr val="bg1"/>
                </a:solidFill>
              </a:rPr>
              <a:t>prirodnim</a:t>
            </a:r>
            <a:r>
              <a:rPr lang="en-GB" sz="1600" dirty="0">
                <a:solidFill>
                  <a:schemeClr val="bg1"/>
                </a:solidFill>
              </a:rPr>
              <a:t> </a:t>
            </a:r>
            <a:r>
              <a:rPr lang="en-GB" sz="1600" dirty="0" err="1">
                <a:solidFill>
                  <a:schemeClr val="bg1"/>
                </a:solidFill>
              </a:rPr>
              <a:t>katastrofama</a:t>
            </a:r>
            <a:endParaRPr lang="en-GB" sz="1600" dirty="0">
              <a:solidFill>
                <a:schemeClr val="bg1"/>
              </a:solidFill>
            </a:endParaRPr>
          </a:p>
          <a:p>
            <a:pPr fontAlgn="base"/>
            <a:r>
              <a:rPr lang="en-GB" sz="1600" dirty="0" err="1">
                <a:solidFill>
                  <a:schemeClr val="bg1"/>
                </a:solidFill>
              </a:rPr>
              <a:t>Rast</a:t>
            </a:r>
            <a:r>
              <a:rPr lang="en-GB" sz="1600" dirty="0">
                <a:solidFill>
                  <a:schemeClr val="bg1"/>
                </a:solidFill>
              </a:rPr>
              <a:t> </a:t>
            </a:r>
            <a:r>
              <a:rPr lang="en-GB" sz="1600" dirty="0" err="1">
                <a:solidFill>
                  <a:schemeClr val="bg1"/>
                </a:solidFill>
              </a:rPr>
              <a:t>urbanizacije</a:t>
            </a:r>
            <a:r>
              <a:rPr lang="en-GB" sz="1600" dirty="0">
                <a:solidFill>
                  <a:schemeClr val="bg1"/>
                </a:solidFill>
              </a:rPr>
              <a:t> i </a:t>
            </a:r>
            <a:r>
              <a:rPr lang="en-GB" sz="1600" dirty="0" err="1">
                <a:solidFill>
                  <a:schemeClr val="bg1"/>
                </a:solidFill>
              </a:rPr>
              <a:t>akumulacija</a:t>
            </a:r>
            <a:r>
              <a:rPr lang="en-GB" sz="1600" dirty="0">
                <a:solidFill>
                  <a:schemeClr val="bg1"/>
                </a:solidFill>
              </a:rPr>
              <a:t> </a:t>
            </a:r>
            <a:r>
              <a:rPr lang="en-GB" sz="1600" dirty="0" err="1">
                <a:solidFill>
                  <a:schemeClr val="bg1"/>
                </a:solidFill>
              </a:rPr>
              <a:t>imovine</a:t>
            </a:r>
            <a:r>
              <a:rPr lang="en-GB" sz="1600" dirty="0">
                <a:solidFill>
                  <a:schemeClr val="bg1"/>
                </a:solidFill>
              </a:rPr>
              <a:t> u </a:t>
            </a:r>
            <a:r>
              <a:rPr lang="en-GB" sz="1600" dirty="0" err="1">
                <a:solidFill>
                  <a:schemeClr val="bg1"/>
                </a:solidFill>
              </a:rPr>
              <a:t>seizmičkim</a:t>
            </a:r>
            <a:r>
              <a:rPr lang="en-GB" sz="1600" dirty="0">
                <a:solidFill>
                  <a:schemeClr val="bg1"/>
                </a:solidFill>
              </a:rPr>
              <a:t> </a:t>
            </a:r>
            <a:r>
              <a:rPr lang="en-GB" sz="1600" dirty="0" err="1">
                <a:solidFill>
                  <a:schemeClr val="bg1"/>
                </a:solidFill>
              </a:rPr>
              <a:t>područjima</a:t>
            </a:r>
            <a:r>
              <a:rPr lang="en-GB" sz="1600" dirty="0">
                <a:solidFill>
                  <a:schemeClr val="bg1"/>
                </a:solidFill>
              </a:rPr>
              <a:t> </a:t>
            </a:r>
            <a:r>
              <a:rPr lang="en-GB" sz="1600" dirty="0" err="1">
                <a:solidFill>
                  <a:schemeClr val="bg1"/>
                </a:solidFill>
              </a:rPr>
              <a:t>doveli</a:t>
            </a:r>
            <a:r>
              <a:rPr lang="en-GB" sz="1600" dirty="0">
                <a:solidFill>
                  <a:schemeClr val="bg1"/>
                </a:solidFill>
              </a:rPr>
              <a:t> </a:t>
            </a:r>
            <a:r>
              <a:rPr lang="en-GB" sz="1600" dirty="0" err="1">
                <a:solidFill>
                  <a:schemeClr val="bg1"/>
                </a:solidFill>
              </a:rPr>
              <a:t>su</a:t>
            </a:r>
            <a:r>
              <a:rPr lang="en-GB" sz="1600" dirty="0">
                <a:solidFill>
                  <a:schemeClr val="bg1"/>
                </a:solidFill>
              </a:rPr>
              <a:t> do </a:t>
            </a:r>
            <a:r>
              <a:rPr lang="en-GB" sz="1600" dirty="0" err="1">
                <a:solidFill>
                  <a:schemeClr val="bg1"/>
                </a:solidFill>
              </a:rPr>
              <a:t>povećanja</a:t>
            </a:r>
            <a:r>
              <a:rPr lang="en-GB" sz="1600" dirty="0">
                <a:solidFill>
                  <a:schemeClr val="bg1"/>
                </a:solidFill>
              </a:rPr>
              <a:t> </a:t>
            </a:r>
            <a:r>
              <a:rPr lang="en-GB" sz="1600" dirty="0" err="1">
                <a:solidFill>
                  <a:schemeClr val="bg1"/>
                </a:solidFill>
              </a:rPr>
              <a:t>izloženosti</a:t>
            </a:r>
            <a:r>
              <a:rPr lang="en-GB" sz="1600" dirty="0">
                <a:solidFill>
                  <a:schemeClr val="bg1"/>
                </a:solidFill>
              </a:rPr>
              <a:t> </a:t>
            </a:r>
            <a:r>
              <a:rPr lang="en-GB" sz="1600" dirty="0" err="1">
                <a:solidFill>
                  <a:schemeClr val="bg1"/>
                </a:solidFill>
              </a:rPr>
              <a:t>opasnosti</a:t>
            </a:r>
            <a:r>
              <a:rPr lang="en-GB" sz="1600" dirty="0">
                <a:solidFill>
                  <a:schemeClr val="bg1"/>
                </a:solidFill>
              </a:rPr>
              <a:t> od </a:t>
            </a:r>
            <a:r>
              <a:rPr lang="en-GB" sz="1600" dirty="0" err="1">
                <a:solidFill>
                  <a:schemeClr val="bg1"/>
                </a:solidFill>
              </a:rPr>
              <a:t>zemljotresa</a:t>
            </a:r>
            <a:r>
              <a:rPr lang="en-GB" sz="1600" dirty="0">
                <a:solidFill>
                  <a:schemeClr val="bg1"/>
                </a:solidFill>
              </a:rPr>
              <a:t> u </a:t>
            </a:r>
            <a:r>
              <a:rPr lang="en-GB" sz="1600" dirty="0" err="1">
                <a:solidFill>
                  <a:schemeClr val="bg1"/>
                </a:solidFill>
              </a:rPr>
              <a:t>mnogim</a:t>
            </a:r>
            <a:r>
              <a:rPr lang="en-GB" sz="1600" dirty="0">
                <a:solidFill>
                  <a:schemeClr val="bg1"/>
                </a:solidFill>
              </a:rPr>
              <a:t> </a:t>
            </a:r>
            <a:r>
              <a:rPr lang="en-GB" sz="1600" dirty="0" err="1">
                <a:solidFill>
                  <a:schemeClr val="bg1"/>
                </a:solidFill>
              </a:rPr>
              <a:t>dijelovima</a:t>
            </a:r>
            <a:r>
              <a:rPr lang="en-GB" sz="1600" dirty="0">
                <a:solidFill>
                  <a:schemeClr val="bg1"/>
                </a:solidFill>
              </a:rPr>
              <a:t> </a:t>
            </a:r>
            <a:r>
              <a:rPr lang="en-GB" sz="1600" dirty="0" err="1">
                <a:solidFill>
                  <a:schemeClr val="bg1"/>
                </a:solidFill>
              </a:rPr>
              <a:t>svijeta</a:t>
            </a:r>
            <a:r>
              <a:rPr lang="en-GB" sz="1600" dirty="0">
                <a:solidFill>
                  <a:schemeClr val="bg1"/>
                </a:solidFill>
              </a:rPr>
              <a:t>.</a:t>
            </a:r>
          </a:p>
          <a:p>
            <a:pPr fontAlgn="base"/>
            <a:r>
              <a:rPr lang="en-GB" sz="1600" dirty="0">
                <a:solidFill>
                  <a:schemeClr val="bg1"/>
                </a:solidFill>
              </a:rPr>
              <a:t>U </a:t>
            </a:r>
            <a:r>
              <a:rPr lang="en-GB" sz="1600" dirty="0" err="1">
                <a:solidFill>
                  <a:schemeClr val="bg1"/>
                </a:solidFill>
              </a:rPr>
              <a:t>posljednjih</a:t>
            </a:r>
            <a:r>
              <a:rPr lang="en-GB" sz="1600" dirty="0">
                <a:solidFill>
                  <a:schemeClr val="bg1"/>
                </a:solidFill>
              </a:rPr>
              <a:t> 10 </a:t>
            </a:r>
            <a:r>
              <a:rPr lang="en-GB" sz="1600" dirty="0" err="1">
                <a:solidFill>
                  <a:schemeClr val="bg1"/>
                </a:solidFill>
              </a:rPr>
              <a:t>godina</a:t>
            </a:r>
            <a:r>
              <a:rPr lang="en-GB" sz="1600" dirty="0">
                <a:solidFill>
                  <a:schemeClr val="bg1"/>
                </a:solidFill>
              </a:rPr>
              <a:t> </a:t>
            </a:r>
            <a:r>
              <a:rPr lang="en-GB" sz="1600" dirty="0" err="1">
                <a:solidFill>
                  <a:schemeClr val="bg1"/>
                </a:solidFill>
              </a:rPr>
              <a:t>svijet</a:t>
            </a:r>
            <a:r>
              <a:rPr lang="en-GB" sz="1600" dirty="0">
                <a:solidFill>
                  <a:schemeClr val="bg1"/>
                </a:solidFill>
              </a:rPr>
              <a:t> je </a:t>
            </a:r>
            <a:r>
              <a:rPr lang="en-GB" sz="1600" dirty="0" err="1">
                <a:solidFill>
                  <a:schemeClr val="bg1"/>
                </a:solidFill>
              </a:rPr>
              <a:t>doživio</a:t>
            </a:r>
            <a:r>
              <a:rPr lang="en-GB" sz="1600" dirty="0">
                <a:solidFill>
                  <a:schemeClr val="bg1"/>
                </a:solidFill>
              </a:rPr>
              <a:t> </a:t>
            </a:r>
            <a:r>
              <a:rPr lang="en-GB" sz="1600" dirty="0" err="1">
                <a:solidFill>
                  <a:schemeClr val="bg1"/>
                </a:solidFill>
              </a:rPr>
              <a:t>neke</a:t>
            </a:r>
            <a:r>
              <a:rPr lang="en-GB" sz="1600" dirty="0">
                <a:solidFill>
                  <a:schemeClr val="bg1"/>
                </a:solidFill>
              </a:rPr>
              <a:t> od </a:t>
            </a:r>
            <a:r>
              <a:rPr lang="en-GB" sz="1600" dirty="0" err="1">
                <a:solidFill>
                  <a:schemeClr val="bg1"/>
                </a:solidFill>
              </a:rPr>
              <a:t>najvećih</a:t>
            </a:r>
            <a:r>
              <a:rPr lang="en-GB" sz="1600" dirty="0">
                <a:solidFill>
                  <a:schemeClr val="bg1"/>
                </a:solidFill>
              </a:rPr>
              <a:t> </a:t>
            </a:r>
            <a:r>
              <a:rPr lang="en-GB" sz="1600" dirty="0" err="1">
                <a:solidFill>
                  <a:schemeClr val="bg1"/>
                </a:solidFill>
              </a:rPr>
              <a:t>zemljotresa</a:t>
            </a:r>
            <a:r>
              <a:rPr lang="en-GB" sz="1600" dirty="0">
                <a:solidFill>
                  <a:schemeClr val="bg1"/>
                </a:solidFill>
              </a:rPr>
              <a:t> po </a:t>
            </a:r>
            <a:r>
              <a:rPr lang="en-GB" sz="1600" dirty="0" err="1">
                <a:solidFill>
                  <a:schemeClr val="bg1"/>
                </a:solidFill>
              </a:rPr>
              <a:t>magnitudi</a:t>
            </a:r>
            <a:r>
              <a:rPr lang="en-GB" sz="1600" dirty="0">
                <a:solidFill>
                  <a:schemeClr val="bg1"/>
                </a:solidFill>
              </a:rPr>
              <a:t>:</a:t>
            </a:r>
          </a:p>
          <a:p>
            <a:pPr lvl="1" fontAlgn="base"/>
            <a:r>
              <a:rPr lang="en-GB" dirty="0" err="1">
                <a:solidFill>
                  <a:schemeClr val="bg1"/>
                </a:solidFill>
              </a:rPr>
              <a:t>sa</a:t>
            </a:r>
            <a:r>
              <a:rPr lang="en-GB" dirty="0">
                <a:solidFill>
                  <a:schemeClr val="bg1"/>
                </a:solidFill>
              </a:rPr>
              <a:t> </a:t>
            </a:r>
            <a:r>
              <a:rPr lang="en-GB" dirty="0" err="1">
                <a:solidFill>
                  <a:schemeClr val="bg1"/>
                </a:solidFill>
              </a:rPr>
              <a:t>visokim</a:t>
            </a:r>
            <a:r>
              <a:rPr lang="en-GB" dirty="0">
                <a:solidFill>
                  <a:schemeClr val="bg1"/>
                </a:solidFill>
              </a:rPr>
              <a:t> </a:t>
            </a:r>
            <a:r>
              <a:rPr lang="en-GB" dirty="0" err="1">
                <a:solidFill>
                  <a:schemeClr val="bg1"/>
                </a:solidFill>
              </a:rPr>
              <a:t>brojem</a:t>
            </a:r>
            <a:r>
              <a:rPr lang="en-GB" dirty="0">
                <a:solidFill>
                  <a:schemeClr val="bg1"/>
                </a:solidFill>
              </a:rPr>
              <a:t> </a:t>
            </a:r>
            <a:r>
              <a:rPr lang="en-GB" dirty="0" err="1">
                <a:solidFill>
                  <a:schemeClr val="bg1"/>
                </a:solidFill>
              </a:rPr>
              <a:t>ljudskih</a:t>
            </a:r>
            <a:r>
              <a:rPr lang="en-GB" dirty="0">
                <a:solidFill>
                  <a:schemeClr val="bg1"/>
                </a:solidFill>
              </a:rPr>
              <a:t> </a:t>
            </a:r>
            <a:r>
              <a:rPr lang="en-GB" dirty="0" err="1">
                <a:solidFill>
                  <a:schemeClr val="bg1"/>
                </a:solidFill>
              </a:rPr>
              <a:t>žrtava</a:t>
            </a:r>
            <a:r>
              <a:rPr lang="en-GB" dirty="0">
                <a:solidFill>
                  <a:schemeClr val="bg1"/>
                </a:solidFill>
              </a:rPr>
              <a:t> </a:t>
            </a:r>
          </a:p>
          <a:p>
            <a:pPr lvl="1" fontAlgn="base"/>
            <a:r>
              <a:rPr lang="en-GB" dirty="0" err="1">
                <a:solidFill>
                  <a:schemeClr val="bg1"/>
                </a:solidFill>
              </a:rPr>
              <a:t>oštećenjem</a:t>
            </a:r>
            <a:r>
              <a:rPr lang="en-GB" dirty="0">
                <a:solidFill>
                  <a:schemeClr val="bg1"/>
                </a:solidFill>
              </a:rPr>
              <a:t> </a:t>
            </a:r>
            <a:r>
              <a:rPr lang="en-GB" dirty="0" err="1">
                <a:solidFill>
                  <a:schemeClr val="bg1"/>
                </a:solidFill>
              </a:rPr>
              <a:t>imovine</a:t>
            </a:r>
            <a:r>
              <a:rPr lang="en-GB" dirty="0">
                <a:solidFill>
                  <a:schemeClr val="bg1"/>
                </a:solidFill>
              </a:rPr>
              <a:t>. </a:t>
            </a:r>
          </a:p>
          <a:p>
            <a:pPr lvl="1" fontAlgn="base"/>
            <a:r>
              <a:rPr lang="en-GB" dirty="0" err="1">
                <a:solidFill>
                  <a:schemeClr val="bg1"/>
                </a:solidFill>
              </a:rPr>
              <a:t>prekidom</a:t>
            </a:r>
            <a:r>
              <a:rPr lang="en-GB" dirty="0">
                <a:solidFill>
                  <a:schemeClr val="bg1"/>
                </a:solidFill>
              </a:rPr>
              <a:t> </a:t>
            </a:r>
            <a:r>
              <a:rPr lang="en-GB" dirty="0" err="1">
                <a:solidFill>
                  <a:schemeClr val="bg1"/>
                </a:solidFill>
              </a:rPr>
              <a:t>poslovanja</a:t>
            </a:r>
            <a:endParaRPr lang="en-GB" dirty="0">
              <a:solidFill>
                <a:schemeClr val="bg1"/>
              </a:solidFill>
            </a:endParaRPr>
          </a:p>
        </p:txBody>
      </p:sp>
      <p:sp>
        <p:nvSpPr>
          <p:cNvPr id="5" name="Title 4">
            <a:extLst>
              <a:ext uri="{FF2B5EF4-FFF2-40B4-BE49-F238E27FC236}">
                <a16:creationId xmlns:a16="http://schemas.microsoft.com/office/drawing/2014/main" id="{F0649017-183B-4C99-9812-6999890B9673}"/>
              </a:ext>
            </a:extLst>
          </p:cNvPr>
          <p:cNvSpPr>
            <a:spLocks noGrp="1"/>
          </p:cNvSpPr>
          <p:nvPr>
            <p:ph type="title"/>
          </p:nvPr>
        </p:nvSpPr>
        <p:spPr>
          <a:xfrm>
            <a:off x="695325" y="692151"/>
            <a:ext cx="11017250" cy="692647"/>
          </a:xfrm>
        </p:spPr>
        <p:txBody>
          <a:bodyPr vert="horz" lIns="0" tIns="0" rIns="0" bIns="0" rtlCol="0" anchor="t" anchorCtr="0">
            <a:normAutofit/>
          </a:bodyPr>
          <a:lstStyle/>
          <a:p>
            <a:r>
              <a:rPr lang="en-GB" kern="1200">
                <a:latin typeface="+mj-lt"/>
                <a:ea typeface="+mj-ea"/>
                <a:cs typeface="+mj-cs"/>
              </a:rPr>
              <a:t>Razlike u veličini katastrofe odražavaju razlike u predostrožnosti!</a:t>
            </a:r>
            <a:endParaRPr lang="en-GB" kern="1200" dirty="0">
              <a:latin typeface="+mj-lt"/>
              <a:ea typeface="+mj-ea"/>
              <a:cs typeface="+mj-cs"/>
            </a:endParaRPr>
          </a:p>
        </p:txBody>
      </p:sp>
      <p:sp>
        <p:nvSpPr>
          <p:cNvPr id="2" name="Slide Number Placeholder 1">
            <a:extLst>
              <a:ext uri="{FF2B5EF4-FFF2-40B4-BE49-F238E27FC236}">
                <a16:creationId xmlns:a16="http://schemas.microsoft.com/office/drawing/2014/main" id="{8DF80827-1B7C-48F5-9CCF-F060416A1AFA}"/>
              </a:ext>
            </a:extLst>
          </p:cNvPr>
          <p:cNvSpPr>
            <a:spLocks noGrp="1"/>
          </p:cNvSpPr>
          <p:nvPr>
            <p:ph type="sldNum" sz="quarter" idx="12"/>
          </p:nvPr>
        </p:nvSpPr>
        <p:spPr>
          <a:xfrm>
            <a:off x="11414762" y="6472512"/>
            <a:ext cx="287008" cy="182562"/>
          </a:xfrm>
        </p:spPr>
        <p:txBody>
          <a:bodyPr vert="horz" wrap="none" lIns="0" tIns="0" rIns="0" bIns="0" rtlCol="0" anchor="b" anchorCtr="0">
            <a:normAutofit/>
          </a:bodyPr>
          <a:lstStyle/>
          <a:p>
            <a:pPr>
              <a:lnSpc>
                <a:spcPct val="90000"/>
              </a:lnSpc>
              <a:spcAft>
                <a:spcPts val="600"/>
              </a:spcAft>
            </a:pPr>
            <a:fld id="{5E4D2043-7E31-4A53-BD33-72A88E682172}" type="slidenum">
              <a:rPr lang="en-GB" smtClean="0"/>
              <a:pPr>
                <a:lnSpc>
                  <a:spcPct val="90000"/>
                </a:lnSpc>
                <a:spcAft>
                  <a:spcPts val="600"/>
                </a:spcAft>
              </a:pPr>
              <a:t>9</a:t>
            </a:fld>
            <a:endParaRPr lang="en-GB"/>
          </a:p>
        </p:txBody>
      </p:sp>
    </p:spTree>
    <p:extLst>
      <p:ext uri="{BB962C8B-B14F-4D97-AF65-F5344CB8AC3E}">
        <p14:creationId xmlns:p14="http://schemas.microsoft.com/office/powerpoint/2010/main" val="24858752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LASSIFICATION" val="0"/>
  <p:tag name="AIPLABEL" val="Internal"/>
  <p:tag name="VERSINFO" val="SR2000"/>
  <p:tag name="COLORTHEME" val="1"/>
  <p:tag name="LANGUAGE" val="2057"/>
</p:tagLst>
</file>

<file path=ppt/tags/tag1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2.xml><?xml version="1.0" encoding="utf-8"?>
<p:tagLst xmlns:a="http://schemas.openxmlformats.org/drawingml/2006/main" xmlns:r="http://schemas.openxmlformats.org/officeDocument/2006/relationships" xmlns:p="http://schemas.openxmlformats.org/presentationml/2006/main">
  <p:tag name="SHAPETYPE" val="footer"/>
</p:tagLst>
</file>

<file path=ppt/tags/tag10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5.xml><?xml version="1.0" encoding="utf-8"?>
<p:tagLst xmlns:a="http://schemas.openxmlformats.org/drawingml/2006/main" xmlns:r="http://schemas.openxmlformats.org/officeDocument/2006/relationships" xmlns:p="http://schemas.openxmlformats.org/presentationml/2006/main">
  <p:tag name="SHAPETYPE" val="footer"/>
</p:tagLst>
</file>

<file path=ppt/tags/tag10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0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0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xml><?xml version="1.0" encoding="utf-8"?>
<p:tagLst xmlns:a="http://schemas.openxmlformats.org/drawingml/2006/main" xmlns:r="http://schemas.openxmlformats.org/officeDocument/2006/relationships" xmlns:p="http://schemas.openxmlformats.org/presentationml/2006/main">
  <p:tag name="SHAPETYPE" val="Gradient"/>
</p:tagLst>
</file>

<file path=ppt/tags/tag11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13.xml><?xml version="1.0" encoding="utf-8"?>
<p:tagLst xmlns:a="http://schemas.openxmlformats.org/drawingml/2006/main" xmlns:r="http://schemas.openxmlformats.org/officeDocument/2006/relationships" xmlns:p="http://schemas.openxmlformats.org/presentationml/2006/main">
  <p:tag name="SHAPETYPE" val="footer"/>
</p:tagLst>
</file>

<file path=ppt/tags/tag11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1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1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1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1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4.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2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28.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2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2.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3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6.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3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3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0.xml><?xml version="1.0" encoding="utf-8"?>
<p:tagLst xmlns:a="http://schemas.openxmlformats.org/drawingml/2006/main" xmlns:r="http://schemas.openxmlformats.org/officeDocument/2006/relationships" xmlns:p="http://schemas.openxmlformats.org/presentationml/2006/main">
  <p:tag name="SHAPETYPE" val="footer"/>
</p:tagLst>
</file>

<file path=ppt/tags/tag14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3.xml><?xml version="1.0" encoding="utf-8"?>
<p:tagLst xmlns:a="http://schemas.openxmlformats.org/drawingml/2006/main" xmlns:r="http://schemas.openxmlformats.org/officeDocument/2006/relationships" xmlns:p="http://schemas.openxmlformats.org/presentationml/2006/main">
  <p:tag name="SHAPETYPE" val="footer"/>
</p:tagLst>
</file>

<file path=ppt/tags/tag14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6.xml><?xml version="1.0" encoding="utf-8"?>
<p:tagLst xmlns:a="http://schemas.openxmlformats.org/drawingml/2006/main" xmlns:r="http://schemas.openxmlformats.org/officeDocument/2006/relationships" xmlns:p="http://schemas.openxmlformats.org/presentationml/2006/main">
  <p:tag name="SHAPETYPE" val="footer"/>
</p:tagLst>
</file>

<file path=ppt/tags/tag14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49.xml><?xml version="1.0" encoding="utf-8"?>
<p:tagLst xmlns:a="http://schemas.openxmlformats.org/drawingml/2006/main" xmlns:r="http://schemas.openxmlformats.org/officeDocument/2006/relationships" xmlns:p="http://schemas.openxmlformats.org/presentationml/2006/main">
  <p:tag name="SHAPETYPE" val="footer"/>
</p:tagLst>
</file>

<file path=ppt/tags/tag1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1.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2.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5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58.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5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0.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61.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Deep_C"/>
  <p:tag name="CATEGORY" val="Power Graphics_BLUE"/>
  <p:tag name="FILENAME" val="C:\Program Files\Brandic\PowerPoint\Brands\SR\Images\169\Brand\Power Graphics_BLUE\Swiss_Re_Power_Graphic_Deep_C.jpg"/>
</p:tagLst>
</file>

<file path=ppt/tags/tag162.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6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4.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Deep_B"/>
  <p:tag name="CATEGORY" val="Power Graphics_BLUE"/>
  <p:tag name="FILENAME" val="C:\Program Files\Brandic\PowerPoint\Brands\SR\Images\169\Brand\Power Graphics_BLUE\Swiss_Re_Power_Graphic_Deep_B.jpg"/>
</p:tagLst>
</file>

<file path=ppt/tags/tag165.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7.xml><?xml version="1.0" encoding="utf-8"?>
<p:tagLst xmlns:a="http://schemas.openxmlformats.org/drawingml/2006/main" xmlns:r="http://schemas.openxmlformats.org/officeDocument/2006/relationships" xmlns:p="http://schemas.openxmlformats.org/presentationml/2006/main">
  <p:tag name="SHAPETYPE" val="Footer"/>
</p:tagLst>
</file>

<file path=ppt/tags/tag1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6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1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170.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Deep_B"/>
  <p:tag name="CATEGORY" val="Power Graphics_BLUE"/>
  <p:tag name="FILENAME" val="C:\Program Files\Brandic\PowerPoint\Brands\SR\Images\169\Brand\Power Graphics_BLUE\Swiss_Re_Power_Graphic_Deep_B.jpg"/>
</p:tagLst>
</file>

<file path=ppt/tags/tag171.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3.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Deep_B"/>
  <p:tag name="CATEGORY" val="Power Graphics_BLUE"/>
  <p:tag name="FILENAME" val="C:\Program Files\Brandic\PowerPoint\Brands\SR\Images\169\Brand\Power Graphics_BLUE\Swiss_Re_Power_Graphic_Deep_B.jpg"/>
</p:tagLst>
</file>

<file path=ppt/tags/tag174.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7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76.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7.xml><?xml version="1.0" encoding="utf-8"?>
<p:tagLst xmlns:a="http://schemas.openxmlformats.org/drawingml/2006/main" xmlns:r="http://schemas.openxmlformats.org/officeDocument/2006/relationships" xmlns:p="http://schemas.openxmlformats.org/presentationml/2006/main">
  <p:tag name="COLORTAG" val="W"/>
  <p:tag name="SHAPETYPE" val="Logo"/>
  <p:tag name="LOGOID" val="0"/>
</p:tagLst>
</file>

<file path=ppt/tags/tag178.xml><?xml version="1.0" encoding="utf-8"?>
<p:tagLst xmlns:a="http://schemas.openxmlformats.org/drawingml/2006/main" xmlns:r="http://schemas.openxmlformats.org/officeDocument/2006/relationships" xmlns:p="http://schemas.openxmlformats.org/presentationml/2006/main">
  <p:tag name="SHAPETYPE" val="Footer"/>
</p:tagLst>
</file>

<file path=ppt/tags/tag179.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0.xml><?xml version="1.0" encoding="utf-8"?>
<p:tagLst xmlns:a="http://schemas.openxmlformats.org/drawingml/2006/main" xmlns:r="http://schemas.openxmlformats.org/officeDocument/2006/relationships" xmlns:p="http://schemas.openxmlformats.org/presentationml/2006/main">
  <p:tag name="SHAPETYPE" val="Footer"/>
</p:tagLst>
</file>

<file path=ppt/tags/tag181.xml><?xml version="1.0" encoding="utf-8"?>
<p:tagLst xmlns:a="http://schemas.openxmlformats.org/drawingml/2006/main" xmlns:r="http://schemas.openxmlformats.org/officeDocument/2006/relationships" xmlns:p="http://schemas.openxmlformats.org/presentationml/2006/main">
  <p:tag name="ICONIMAGE" val="Z:\01_Client Projects\Swiss Re\Brandic\PowerPoint\devel\Brands\SR\Icons\Social Media\social media_linkedin2.svg"/>
</p:tagLst>
</file>

<file path=ppt/tags/tag182.xml><?xml version="1.0" encoding="utf-8"?>
<p:tagLst xmlns:a="http://schemas.openxmlformats.org/drawingml/2006/main" xmlns:r="http://schemas.openxmlformats.org/officeDocument/2006/relationships" xmlns:p="http://schemas.openxmlformats.org/presentationml/2006/main">
  <p:tag name="ICONIMAGE" val="Z:\01_Client Projects\Swiss Re\Brandic\PowerPoint\devel\Brands\SR\Icons\Social Media\social media_twitter3.svg"/>
</p:tagLst>
</file>

<file path=ppt/tags/tag183.xml><?xml version="1.0" encoding="utf-8"?>
<p:tagLst xmlns:a="http://schemas.openxmlformats.org/drawingml/2006/main" xmlns:r="http://schemas.openxmlformats.org/officeDocument/2006/relationships" xmlns:p="http://schemas.openxmlformats.org/presentationml/2006/main">
  <p:tag name="ICONIMAGE" val="Z:\01_Client Projects\Swiss Re\Brandic\PowerPoint\devel\Brands\SR\Icons\Social Media\social media_youtube3.svg"/>
</p:tagLst>
</file>

<file path=ppt/tags/tag184.xml><?xml version="1.0" encoding="utf-8"?>
<p:tagLst xmlns:a="http://schemas.openxmlformats.org/drawingml/2006/main" xmlns:r="http://schemas.openxmlformats.org/officeDocument/2006/relationships" xmlns:p="http://schemas.openxmlformats.org/presentationml/2006/main">
  <p:tag name="ICONIMAGE" val="Z:\01_Client Projects\Swiss Re\Brandic\PowerPoint\devel\Brands\SR\Icons\Social Media\social media_instagram.svg"/>
</p:tagLst>
</file>

<file path=ppt/tags/tag185.xml><?xml version="1.0" encoding="utf-8"?>
<p:tagLst xmlns:a="http://schemas.openxmlformats.org/drawingml/2006/main" xmlns:r="http://schemas.openxmlformats.org/officeDocument/2006/relationships" xmlns:p="http://schemas.openxmlformats.org/presentationml/2006/main">
  <p:tag name="SHAPETYPE" val="Background"/>
  <p:tag name="NAME" val="Swiss_Re_Power_Graphic_Deep_A#hidden"/>
  <p:tag name="CATEGORY" val="Power Graphics_BLUE"/>
  <p:tag name="FILENAME" val="C:\Program Files\Brandic\PowerPoint\Brands\SR\Images\169\Brand\Power Graphics_BLUE\Swiss_Re_Power_Graphic_Deep_A#hidden.jpg"/>
</p:tagLst>
</file>

<file path=ppt/tags/tag186.xml><?xml version="1.0" encoding="utf-8"?>
<p:tagLst xmlns:a="http://schemas.openxmlformats.org/drawingml/2006/main" xmlns:r="http://schemas.openxmlformats.org/officeDocument/2006/relationships" xmlns:p="http://schemas.openxmlformats.org/presentationml/2006/main">
  <p:tag name="SHAPETYPE" val="Logo"/>
  <p:tag name="COLORTAG" val="W"/>
  <p:tag name="LOGO" val="0"/>
</p:tagLst>
</file>

<file path=ppt/tags/tag187.xml><?xml version="1.0" encoding="utf-8"?>
<p:tagLst xmlns:a="http://schemas.openxmlformats.org/drawingml/2006/main" xmlns:r="http://schemas.openxmlformats.org/officeDocument/2006/relationships" xmlns:p="http://schemas.openxmlformats.org/presentationml/2006/main">
  <p:tag name="SHAPETYPE" val="SlideNumber"/>
</p:tagLst>
</file>

<file path=ppt/tags/tag188.xml><?xml version="1.0" encoding="utf-8"?>
<p:tagLst xmlns:a="http://schemas.openxmlformats.org/drawingml/2006/main" xmlns:r="http://schemas.openxmlformats.org/officeDocument/2006/relationships" xmlns:p="http://schemas.openxmlformats.org/presentationml/2006/main">
  <p:tag name="SHAPETYPE" val="footer"/>
</p:tagLst>
</file>

<file path=ppt/tags/tag1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4.xml><?xml version="1.0" encoding="utf-8"?>
<p:tagLst xmlns:a="http://schemas.openxmlformats.org/drawingml/2006/main" xmlns:r="http://schemas.openxmlformats.org/officeDocument/2006/relationships" xmlns:p="http://schemas.openxmlformats.org/presentationml/2006/main">
  <p:tag name="SHAPETYPE" val="footer"/>
</p:tagLst>
</file>

<file path=ppt/tags/tag2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2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2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8.xml><?xml version="1.0" encoding="utf-8"?>
<p:tagLst xmlns:a="http://schemas.openxmlformats.org/drawingml/2006/main" xmlns:r="http://schemas.openxmlformats.org/officeDocument/2006/relationships" xmlns:p="http://schemas.openxmlformats.org/presentationml/2006/main">
  <p:tag name="SHAPETYPE" val="footer"/>
</p:tagLst>
</file>

<file path=ppt/tags/tag2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xml><?xml version="1.0" encoding="utf-8"?>
<p:tagLst xmlns:a="http://schemas.openxmlformats.org/drawingml/2006/main" xmlns:r="http://schemas.openxmlformats.org/officeDocument/2006/relationships" xmlns:p="http://schemas.openxmlformats.org/presentationml/2006/main">
  <p:tag name="SHAPETYPE" val="footer"/>
</p:tagLst>
</file>

<file path=ppt/tags/tag3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2.xml><?xml version="1.0" encoding="utf-8"?>
<p:tagLst xmlns:a="http://schemas.openxmlformats.org/drawingml/2006/main" xmlns:r="http://schemas.openxmlformats.org/officeDocument/2006/relationships" xmlns:p="http://schemas.openxmlformats.org/presentationml/2006/main">
  <p:tag name="SHAPETYPE" val="footer"/>
</p:tagLst>
</file>

<file path=ppt/tags/tag3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6.xml><?xml version="1.0" encoding="utf-8"?>
<p:tagLst xmlns:a="http://schemas.openxmlformats.org/drawingml/2006/main" xmlns:r="http://schemas.openxmlformats.org/officeDocument/2006/relationships" xmlns:p="http://schemas.openxmlformats.org/presentationml/2006/main">
  <p:tag name="SHAPETYPE" val="footer"/>
</p:tagLst>
</file>

<file path=ppt/tags/tag3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3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3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0.xml><?xml version="1.0" encoding="utf-8"?>
<p:tagLst xmlns:a="http://schemas.openxmlformats.org/drawingml/2006/main" xmlns:r="http://schemas.openxmlformats.org/officeDocument/2006/relationships" xmlns:p="http://schemas.openxmlformats.org/presentationml/2006/main">
  <p:tag name="SHAPETYPE" val="footer"/>
</p:tagLst>
</file>

<file path=ppt/tags/tag4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42.xml><?xml version="1.0" encoding="utf-8"?>
<p:tagLst xmlns:a="http://schemas.openxmlformats.org/drawingml/2006/main" xmlns:r="http://schemas.openxmlformats.org/officeDocument/2006/relationships" xmlns:p="http://schemas.openxmlformats.org/presentationml/2006/main">
  <p:tag name="SHAPETYPE" val="Gradient"/>
</p:tagLst>
</file>

<file path=ppt/tags/tag43.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5.xml><?xml version="1.0" encoding="utf-8"?>
<p:tagLst xmlns:a="http://schemas.openxmlformats.org/drawingml/2006/main" xmlns:r="http://schemas.openxmlformats.org/officeDocument/2006/relationships" xmlns:p="http://schemas.openxmlformats.org/presentationml/2006/main">
  <p:tag name="SHAPETYPE" val="footer"/>
</p:tagLst>
</file>

<file path=ppt/tags/tag46.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47.xml><?xml version="1.0" encoding="utf-8"?>
<p:tagLst xmlns:a="http://schemas.openxmlformats.org/drawingml/2006/main" xmlns:r="http://schemas.openxmlformats.org/officeDocument/2006/relationships" xmlns:p="http://schemas.openxmlformats.org/presentationml/2006/main">
  <p:tag name="SHAPETYPE" val="Gradient"/>
</p:tagLst>
</file>

<file path=ppt/tags/tag4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4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50.xml><?xml version="1.0" encoding="utf-8"?>
<p:tagLst xmlns:a="http://schemas.openxmlformats.org/drawingml/2006/main" xmlns:r="http://schemas.openxmlformats.org/officeDocument/2006/relationships" xmlns:p="http://schemas.openxmlformats.org/presentationml/2006/main">
  <p:tag name="SHAPETYPE" val="footer"/>
</p:tagLst>
</file>

<file path=ppt/tags/tag5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4.xml><?xml version="1.0" encoding="utf-8"?>
<p:tagLst xmlns:a="http://schemas.openxmlformats.org/drawingml/2006/main" xmlns:r="http://schemas.openxmlformats.org/officeDocument/2006/relationships" xmlns:p="http://schemas.openxmlformats.org/presentationml/2006/main">
  <p:tag name="SHAPETYPE" val="footer"/>
</p:tagLst>
</file>

<file path=ppt/tags/tag5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5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5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8.xml><?xml version="1.0" encoding="utf-8"?>
<p:tagLst xmlns:a="http://schemas.openxmlformats.org/drawingml/2006/main" xmlns:r="http://schemas.openxmlformats.org/officeDocument/2006/relationships" xmlns:p="http://schemas.openxmlformats.org/presentationml/2006/main">
  <p:tag name="SHAPETYPE" val="footer"/>
</p:tagLst>
</file>

<file path=ppt/tags/tag59.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6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6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6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3.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5.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7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7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7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xml><?xml version="1.0" encoding="utf-8"?>
<p:tagLst xmlns:a="http://schemas.openxmlformats.org/drawingml/2006/main" xmlns:r="http://schemas.openxmlformats.org/officeDocument/2006/relationships" xmlns:p="http://schemas.openxmlformats.org/presentationml/2006/main">
  <p:tag name="SHAPETYPE" val="Gradient"/>
</p:tagLst>
</file>

<file path=ppt/tags/tag80.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1.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8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3.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4.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5.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6.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7.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8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89.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90.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1.xml><?xml version="1.0" encoding="utf-8"?>
<p:tagLst xmlns:a="http://schemas.openxmlformats.org/drawingml/2006/main" xmlns:r="http://schemas.openxmlformats.org/officeDocument/2006/relationships" xmlns:p="http://schemas.openxmlformats.org/presentationml/2006/main">
  <p:tag name="SHAPETYPE" val="Logo"/>
  <p:tag name="COLORTAG" val="L"/>
  <p:tag name="LOGOID" val="0"/>
</p:tagLst>
</file>

<file path=ppt/tags/tag92.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3.xml><?xml version="1.0" encoding="utf-8"?>
<p:tagLst xmlns:a="http://schemas.openxmlformats.org/drawingml/2006/main" xmlns:r="http://schemas.openxmlformats.org/officeDocument/2006/relationships" xmlns:p="http://schemas.openxmlformats.org/presentationml/2006/main">
  <p:tag name="SHAPETYPE" val="footer"/>
</p:tagLst>
</file>

<file path=ppt/tags/tag94.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5.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6.xml><?xml version="1.0" encoding="utf-8"?>
<p:tagLst xmlns:a="http://schemas.openxmlformats.org/drawingml/2006/main" xmlns:r="http://schemas.openxmlformats.org/officeDocument/2006/relationships" xmlns:p="http://schemas.openxmlformats.org/presentationml/2006/main">
  <p:tag name="SHAPETYPE" val="footer"/>
</p:tagLst>
</file>

<file path=ppt/tags/tag97.xml><?xml version="1.0" encoding="utf-8"?>
<p:tagLst xmlns:a="http://schemas.openxmlformats.org/drawingml/2006/main" xmlns:r="http://schemas.openxmlformats.org/officeDocument/2006/relationships" xmlns:p="http://schemas.openxmlformats.org/presentationml/2006/main">
  <p:tag name="SHAPETYPE" val="Logo"/>
  <p:tag name="COLORTAG" val="W"/>
  <p:tag name="LOGOID" val="0"/>
</p:tagLst>
</file>

<file path=ppt/tags/tag98.xml><?xml version="1.0" encoding="utf-8"?>
<p:tagLst xmlns:a="http://schemas.openxmlformats.org/drawingml/2006/main" xmlns:r="http://schemas.openxmlformats.org/officeDocument/2006/relationships" xmlns:p="http://schemas.openxmlformats.org/presentationml/2006/main">
  <p:tag name="SHAPETYPE" val="SlideNumber"/>
</p:tagLst>
</file>

<file path=ppt/tags/tag99.xml><?xml version="1.0" encoding="utf-8"?>
<p:tagLst xmlns:a="http://schemas.openxmlformats.org/drawingml/2006/main" xmlns:r="http://schemas.openxmlformats.org/officeDocument/2006/relationships" xmlns:p="http://schemas.openxmlformats.org/presentationml/2006/main">
  <p:tag name="SHAPETYPE" val="footer"/>
</p:tagLst>
</file>

<file path=ppt/theme/theme1.xml><?xml version="1.0" encoding="utf-8"?>
<a:theme xmlns:a="http://schemas.openxmlformats.org/drawingml/2006/main" name="SwissRe">
  <a:themeElements>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fontScheme name="Swiss Re">
      <a:majorFont>
        <a:latin typeface="SwissReSans Light"/>
        <a:ea typeface=""/>
        <a:cs typeface=""/>
      </a:majorFont>
      <a:minorFont>
        <a:latin typeface="SwissRe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dirty="0" err="1" smtClean="0">
            <a:latin typeface="SwissReSans"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err="1" smtClean="0">
            <a:latin typeface="SwissReSans" pitchFamily="34" charset="0"/>
          </a:defRPr>
        </a:defPPr>
      </a:lstStyle>
    </a:txDef>
  </a:objectDefaults>
  <a:extraClrSchemeLst/>
  <a:extLst>
    <a:ext uri="{05A4C25C-085E-4340-85A3-A5531E510DB2}">
      <thm15:themeFamily xmlns:thm15="http://schemas.microsoft.com/office/thememl/2012/main" name="SwissRe_169.potx" id="{D0D7BD0F-36D2-45F1-8A40-9CFDBB93470D}" vid="{B877D670-1C3B-4BE1-A248-CFAF5DE1408E}"/>
    </a:ext>
  </a:extLst>
</a:theme>
</file>

<file path=ppt/theme/theme2.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fontScheme name="Swiss Re">
      <a:majorFont>
        <a:latin typeface="SwissReSans"/>
        <a:ea typeface=""/>
        <a:cs typeface=""/>
      </a:majorFont>
      <a:minorFont>
        <a:latin typeface="SwissRe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1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2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3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4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5.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5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0.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1.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2.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3.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64.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7.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8.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ppt/theme/themeOverride9.xml><?xml version="1.0" encoding="utf-8"?>
<a:themeOverride xmlns:a="http://schemas.openxmlformats.org/drawingml/2006/main">
  <a:clrScheme name="SR New Blue">
    <a:dk1>
      <a:srgbClr val="283E36"/>
    </a:dk1>
    <a:lt1>
      <a:srgbClr val="FFFFFF"/>
    </a:lt1>
    <a:dk2>
      <a:srgbClr val="1455B4"/>
    </a:dk2>
    <a:lt2>
      <a:srgbClr val="91C8FF"/>
    </a:lt2>
    <a:accent1>
      <a:srgbClr val="1455B4"/>
    </a:accent1>
    <a:accent2>
      <a:srgbClr val="418CE1"/>
    </a:accent2>
    <a:accent3>
      <a:srgbClr val="3C4150"/>
    </a:accent3>
    <a:accent4>
      <a:srgbClr val="AFB4B9"/>
    </a:accent4>
    <a:accent5>
      <a:srgbClr val="9B14B4"/>
    </a:accent5>
    <a:accent6>
      <a:srgbClr val="D241C8"/>
    </a:accent6>
    <a:hlink>
      <a:srgbClr val="1455B4"/>
    </a:hlink>
    <a:folHlink>
      <a:srgbClr val="9B14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AllExternalAdhocVariableMappings/>
</file>

<file path=customXml/item2.xml><?xml version="1.0" encoding="utf-8"?>
<VariableListDefinition name="Computed" displayName="Computed" id="302b0b91-074a-4865-83b8-28ad50c688c8" isdomainofvalue="False" dataSourceId="320917ed-2693-4348-b73f-0d6ede53bb9b"/>
</file>

<file path=customXml/item3.xml><?xml version="1.0" encoding="utf-8"?>
<VariableListDefinition name="System" displayName="System" id="a494bff7-f558-4b8a-ba2d-df9a260600ad" isdomainofvalue="False" dataSourceId="36d08ac8-2943-4e13-ad39-c3b1017397a2"/>
</file>

<file path=customXml/item4.xml><?xml version="1.0" encoding="utf-8"?>
<VariableListDefinition name="AD_HOC" displayName="AD_HOC" id="ef5fc803-237d-4a4a-b7bc-6644f499fb80" isdomainofvalue="False" dataSourceId="1a552eac-e9c4-43b2-abc6-c31c240d398c"/>
</file>

<file path=customXml/item5.xml><?xml version="1.0" encoding="utf-8"?>
<VariableList UniqueId="302b0b91-074a-4865-83b8-28ad50c688c8" Name="Computed" ContentType="XML" MajorVersion="0" MinorVersion="1" isLocalCopy="False" IsBaseObject="False" DataSourceId="320917ed-2693-4348-b73f-0d6ede53bb9b" DataSourceMajorVersion="0" DataSourceMinorVersion="1"/>
</file>

<file path=customXml/item6.xml><?xml version="1.0" encoding="utf-8"?>
<VariableList UniqueId="a494bff7-f558-4b8a-ba2d-df9a260600ad" Name="System" ContentType="XML" MajorVersion="0" MinorVersion="1" isLocalCopy="False" IsBaseObject="False" DataSourceId="36d08ac8-2943-4e13-ad39-c3b1017397a2" DataSourceMajorVersion="0" DataSourceMinorVersion="1"/>
</file>

<file path=customXml/item7.xml><?xml version="1.0" encoding="utf-8"?>
<VariableList UniqueId="ef5fc803-237d-4a4a-b7bc-6644f499fb80" Name="AD_HOC" ContentType="XML" MajorVersion="0" MinorVersion="1" isLocalCopy="False" IsBaseObject="False" DataSourceId="1a552eac-e9c4-43b2-abc6-c31c240d398c" DataSourceMajorVersion="0" DataSourceMinorVersion="1"/>
</file>

<file path=customXml/itemProps1.xml><?xml version="1.0" encoding="utf-8"?>
<ds:datastoreItem xmlns:ds="http://schemas.openxmlformats.org/officeDocument/2006/customXml" ds:itemID="{5A970490-52AB-4323-978D-0EFC5844ABDD}">
  <ds:schemaRefs/>
</ds:datastoreItem>
</file>

<file path=customXml/itemProps2.xml><?xml version="1.0" encoding="utf-8"?>
<ds:datastoreItem xmlns:ds="http://schemas.openxmlformats.org/officeDocument/2006/customXml" ds:itemID="{577DF0CB-4BFD-4D34-B134-01B386608D1D}">
  <ds:schemaRefs/>
</ds:datastoreItem>
</file>

<file path=customXml/itemProps3.xml><?xml version="1.0" encoding="utf-8"?>
<ds:datastoreItem xmlns:ds="http://schemas.openxmlformats.org/officeDocument/2006/customXml" ds:itemID="{23482D3E-3ECE-436D-9B3E-D5CB5D746A95}">
  <ds:schemaRefs/>
</ds:datastoreItem>
</file>

<file path=customXml/itemProps4.xml><?xml version="1.0" encoding="utf-8"?>
<ds:datastoreItem xmlns:ds="http://schemas.openxmlformats.org/officeDocument/2006/customXml" ds:itemID="{25600769-6243-4C4C-B156-5738B43A9926}">
  <ds:schemaRefs/>
</ds:datastoreItem>
</file>

<file path=customXml/itemProps5.xml><?xml version="1.0" encoding="utf-8"?>
<ds:datastoreItem xmlns:ds="http://schemas.openxmlformats.org/officeDocument/2006/customXml" ds:itemID="{A32BEF67-C06A-47D5-8B03-2AD428371E40}">
  <ds:schemaRefs/>
</ds:datastoreItem>
</file>

<file path=customXml/itemProps6.xml><?xml version="1.0" encoding="utf-8"?>
<ds:datastoreItem xmlns:ds="http://schemas.openxmlformats.org/officeDocument/2006/customXml" ds:itemID="{B0D73B5C-EEE9-4ABF-B5FD-6B65AA0AC9B7}">
  <ds:schemaRefs/>
</ds:datastoreItem>
</file>

<file path=customXml/itemProps7.xml><?xml version="1.0" encoding="utf-8"?>
<ds:datastoreItem xmlns:ds="http://schemas.openxmlformats.org/officeDocument/2006/customXml" ds:itemID="{D6478088-0EA4-461A-953A-841FB97257C0}">
  <ds:schemaRefs/>
</ds:datastoreItem>
</file>

<file path=docProps/app.xml><?xml version="1.0" encoding="utf-8"?>
<Properties xmlns="http://schemas.openxmlformats.org/officeDocument/2006/extended-properties" xmlns:vt="http://schemas.openxmlformats.org/officeDocument/2006/docPropsVTypes">
  <Template>SwissRe_169</Template>
  <TotalTime>0</TotalTime>
  <Words>1009</Words>
  <Application>Microsoft Office PowerPoint</Application>
  <PresentationFormat>Widescreen</PresentationFormat>
  <Paragraphs>186</Paragraphs>
  <Slides>19</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SwissReSans Light</vt:lpstr>
      <vt:lpstr>Calibri</vt:lpstr>
      <vt:lpstr>Arial</vt:lpstr>
      <vt:lpstr>SwissReSans</vt:lpstr>
      <vt:lpstr>SwissRe</vt:lpstr>
      <vt:lpstr>Osiguranje i reosiguranje rizika od zemljotresa</vt:lpstr>
      <vt:lpstr>Swiss Re</vt:lpstr>
      <vt:lpstr>Swiss Re Group – partner za napredak</vt:lpstr>
      <vt:lpstr>Swiss Re Group</vt:lpstr>
      <vt:lpstr>Economski i osigurani gubitak</vt:lpstr>
      <vt:lpstr>Globalni gubitak od prirodnih nepogoda</vt:lpstr>
      <vt:lpstr>Javni sektor snosi velikio dio rizika od prirodnih nepogoda </vt:lpstr>
      <vt:lpstr>Naučene lekcije od najrazornijih zemljotresa</vt:lpstr>
      <vt:lpstr>Razlike u veličini katastrofe odražavaju razlike u predostrožnosti!</vt:lpstr>
      <vt:lpstr>Karta seizmičkog hazarda i epicentri velikih potresa, 2010–2018 </vt:lpstr>
      <vt:lpstr>Crna Gora je izložena riziku od zemljotresa</vt:lpstr>
      <vt:lpstr>Zemljotresi mogu prouzrokovati neočekivane gubitke.  Ključno je poboljšati predostrožnost!</vt:lpstr>
      <vt:lpstr>Zaštiti javne finansije i otpornost države od katastrofa kroz osiguranje</vt:lpstr>
      <vt:lpstr>PowerPoint Presentation</vt:lpstr>
      <vt:lpstr>PowerPoint Presentation</vt:lpstr>
      <vt:lpstr>PowerPoint Presentation</vt:lpstr>
      <vt:lpstr>Hvala na pažnji!</vt:lpstr>
      <vt:lpstr>PowerPoint Presentation</vt:lpstr>
      <vt:lpstr>Legal notice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 Röllin</dc:creator>
  <cp:lastModifiedBy>Ana Riedmann</cp:lastModifiedBy>
  <cp:revision>84</cp:revision>
  <dcterms:created xsi:type="dcterms:W3CDTF">2023-03-03T09:13:28Z</dcterms:created>
  <dcterms:modified xsi:type="dcterms:W3CDTF">2023-04-12T12:37:31Z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0c2fedb-0da6-4717-8531-d16a1b9930f4_Enabled">
    <vt:lpwstr>true</vt:lpwstr>
  </property>
  <property fmtid="{D5CDD505-2E9C-101B-9397-08002B2CF9AE}" pid="3" name="MSIP_Label_90c2fedb-0da6-4717-8531-d16a1b9930f4_SetDate">
    <vt:lpwstr>2023-04-12T12:37:30Z</vt:lpwstr>
  </property>
  <property fmtid="{D5CDD505-2E9C-101B-9397-08002B2CF9AE}" pid="4" name="MSIP_Label_90c2fedb-0da6-4717-8531-d16a1b9930f4_Method">
    <vt:lpwstr>Standard</vt:lpwstr>
  </property>
  <property fmtid="{D5CDD505-2E9C-101B-9397-08002B2CF9AE}" pid="5" name="MSIP_Label_90c2fedb-0da6-4717-8531-d16a1b9930f4_Name">
    <vt:lpwstr>90c2fedb-0da6-4717-8531-d16a1b9930f4</vt:lpwstr>
  </property>
  <property fmtid="{D5CDD505-2E9C-101B-9397-08002B2CF9AE}" pid="6" name="MSIP_Label_90c2fedb-0da6-4717-8531-d16a1b9930f4_SiteId">
    <vt:lpwstr>45597f60-6e37-4be7-acfb-4c9e23b261ea</vt:lpwstr>
  </property>
  <property fmtid="{D5CDD505-2E9C-101B-9397-08002B2CF9AE}" pid="7" name="MSIP_Label_90c2fedb-0da6-4717-8531-d16a1b9930f4_ActionId">
    <vt:lpwstr>8216dff1-639b-41e8-a211-40b846cd1b3c</vt:lpwstr>
  </property>
  <property fmtid="{D5CDD505-2E9C-101B-9397-08002B2CF9AE}" pid="8" name="MSIP_Label_90c2fedb-0da6-4717-8531-d16a1b9930f4_ContentBits">
    <vt:lpwstr>0</vt:lpwstr>
  </property>
  <property fmtid="{D5CDD505-2E9C-101B-9397-08002B2CF9AE}" pid="9" name="Sensitivity">
    <vt:lpwstr>Internal</vt:lpwstr>
  </property>
</Properties>
</file>